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1" r:id="rId3"/>
    <p:sldMasterId id="214748367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6858000" cx="12192000"/>
  <p:notesSz cx="6858000" cy="9144000"/>
  <p:embeddedFontLst>
    <p:embeddedFont>
      <p:font typeface="Roboto"/>
      <p:regular r:id="rId26"/>
      <p:bold r:id="rId27"/>
      <p:italic r:id="rId28"/>
      <p:boldItalic r:id="rId29"/>
    </p:embeddedFont>
    <p:embeddedFont>
      <p:font typeface="Roboto Medium"/>
      <p:regular r:id="rId30"/>
      <p:bold r:id="rId31"/>
      <p:italic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font" Target="fonts/Roboto-regular.fntdata"/><Relationship Id="rId25" Type="http://schemas.openxmlformats.org/officeDocument/2006/relationships/slide" Target="slides/slide20.xml"/><Relationship Id="rId28" Type="http://schemas.openxmlformats.org/officeDocument/2006/relationships/font" Target="fonts/Roboto-italic.fntdata"/><Relationship Id="rId27" Type="http://schemas.openxmlformats.org/officeDocument/2006/relationships/font" Target="fonts/Roboto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oboto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obotoMedium-bold.fntdata"/><Relationship Id="rId30" Type="http://schemas.openxmlformats.org/officeDocument/2006/relationships/font" Target="fonts/RobotoMedium-regular.fntdata"/><Relationship Id="rId11" Type="http://schemas.openxmlformats.org/officeDocument/2006/relationships/slide" Target="slides/slide6.xml"/><Relationship Id="rId33" Type="http://schemas.openxmlformats.org/officeDocument/2006/relationships/font" Target="fonts/RobotoMedium-boldItalic.fntdata"/><Relationship Id="rId10" Type="http://schemas.openxmlformats.org/officeDocument/2006/relationships/slide" Target="slides/slide5.xml"/><Relationship Id="rId32" Type="http://schemas.openxmlformats.org/officeDocument/2006/relationships/font" Target="fonts/RobotoMedium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5186abd6be_3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25186abd6be_3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35f9b091223_0_38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35f9b091223_0_3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371ffd505af_0_12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371ffd505af_0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35f9b091223_0_38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35f9b091223_0_3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35f9b091223_0_39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35f9b091223_0_3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35f9b091223_0_40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35f9b091223_0_4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35f9b091223_0_42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35f9b091223_0_4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35f9b091223_0_44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35f9b091223_0_4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35f9b091223_0_46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35f9b091223_0_4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35f9b091223_0_48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35f9b091223_0_4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371ffd505af_0_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371ffd505af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5f9b091223_0_33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35f9b091223_0_3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5f9b091223_0_4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5f9b091223_0_4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5f9b091223_0_34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5f9b091223_0_3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5f9b091223_0_35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5f9b091223_0_3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35f9b091223_0_36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35f9b091223_0_3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71ffd505af_0_1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371ffd505af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35f9b091223_0_37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35f9b091223_0_3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3636390fc71_0_11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3636390fc71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3636390fc71_0_11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3636390fc71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8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ragraph+text" type="title">
  <p:cSld name="TITLE">
    <p:bg>
      <p:bgPr>
        <a:solidFill>
          <a:srgbClr val="ECF8FE"/>
        </a:solidFill>
      </p:bgPr>
    </p:bg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"/>
          <p:cNvSpPr txBox="1"/>
          <p:nvPr>
            <p:ph type="title"/>
          </p:nvPr>
        </p:nvSpPr>
        <p:spPr>
          <a:xfrm>
            <a:off x="266925" y="473475"/>
            <a:ext cx="11142000" cy="956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b="1" sz="40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" name="Google Shape;9;p2"/>
          <p:cNvSpPr txBox="1"/>
          <p:nvPr>
            <p:ph idx="1" type="body"/>
          </p:nvPr>
        </p:nvSpPr>
        <p:spPr>
          <a:xfrm>
            <a:off x="266925" y="1430175"/>
            <a:ext cx="10650300" cy="42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810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810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810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810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810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810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810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grpSp>
        <p:nvGrpSpPr>
          <p:cNvPr id="10" name="Google Shape;10;p2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11" name="Google Shape;11;p2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2" name="Google Shape;12;p2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r>
              <a:rPr lang="en-US"/>
              <a:t> / 30</a:t>
            </a:r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68">
          <p15:clr>
            <a:srgbClr val="E46962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full page image">
  <p:cSld name="TITLE_1_1_1_1">
    <p:bg>
      <p:bgPr>
        <a:solidFill>
          <a:schemeClr val="lt2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1"/>
          <p:cNvSpPr/>
          <p:nvPr>
            <p:ph idx="2" type="pic"/>
          </p:nvPr>
        </p:nvSpPr>
        <p:spPr>
          <a:xfrm>
            <a:off x="-63733" y="-36433"/>
            <a:ext cx="12310500" cy="6246300"/>
          </a:xfrm>
          <a:prstGeom prst="rect">
            <a:avLst/>
          </a:prstGeom>
          <a:noFill/>
          <a:ln>
            <a:noFill/>
          </a:ln>
        </p:spPr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6938233" y="746633"/>
            <a:ext cx="4926000" cy="4962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87675" lIns="121900" spcFirstLastPara="1" rIns="121900" wrap="square" tIns="487675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81000" lvl="3" marL="1828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81000" lvl="4" marL="2286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81000" lvl="5" marL="2743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81000" lvl="6" marL="3200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81000" lvl="7" marL="3657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81000" lvl="8" marL="4114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grpSp>
        <p:nvGrpSpPr>
          <p:cNvPr id="79" name="Google Shape;79;p11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80" name="Google Shape;80;p11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81" name="Google Shape;81;p11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2" name="Google Shape;82;p11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68">
          <p15:clr>
            <a:srgbClr val="E46962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2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2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" name="Google Shape;86;p12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2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3"/>
          <p:cNvSpPr txBox="1"/>
          <p:nvPr>
            <p:ph idx="1" type="body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2" name="Google Shape;92;p13"/>
          <p:cNvSpPr txBox="1"/>
          <p:nvPr>
            <p:ph idx="2" type="body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3" name="Google Shape;93;p13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3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4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14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14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ragraph+text" type="title">
  <p:cSld name="TITLE">
    <p:bg>
      <p:bgPr>
        <a:solidFill>
          <a:schemeClr val="lt2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/>
          <p:nvPr>
            <p:ph type="title"/>
          </p:nvPr>
        </p:nvSpPr>
        <p:spPr>
          <a:xfrm>
            <a:off x="266933" y="473467"/>
            <a:ext cx="10650300" cy="1119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b="1" sz="40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7" name="Google Shape;107;p16"/>
          <p:cNvSpPr txBox="1"/>
          <p:nvPr>
            <p:ph idx="1" type="body"/>
          </p:nvPr>
        </p:nvSpPr>
        <p:spPr>
          <a:xfrm>
            <a:off x="266933" y="1648800"/>
            <a:ext cx="10650300" cy="35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grpSp>
        <p:nvGrpSpPr>
          <p:cNvPr id="108" name="Google Shape;108;p16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109" name="Google Shape;109;p16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10" name="Google Shape;110;p16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1" name="Google Shape;111;p16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68">
          <p15:clr>
            <a:srgbClr val="E46962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Dark Background">
  <p:cSld name="CUSTOM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/>
          <p:nvPr>
            <p:ph type="title"/>
          </p:nvPr>
        </p:nvSpPr>
        <p:spPr>
          <a:xfrm>
            <a:off x="701131" y="2117800"/>
            <a:ext cx="5809200" cy="1679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14" name="Google Shape;114;p17"/>
          <p:cNvSpPr txBox="1"/>
          <p:nvPr>
            <p:ph idx="1" type="subTitle"/>
          </p:nvPr>
        </p:nvSpPr>
        <p:spPr>
          <a:xfrm>
            <a:off x="701131" y="3979033"/>
            <a:ext cx="5690700" cy="7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Roboto"/>
              <a:buNone/>
              <a:defRPr sz="27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2pPr>
            <a:lvl3pPr lvl="2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3pPr>
            <a:lvl4pPr lvl="3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4pPr>
            <a:lvl5pPr lvl="4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5pPr>
            <a:lvl6pPr lvl="5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6pPr>
            <a:lvl7pPr lvl="6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7pPr>
            <a:lvl8pPr lvl="7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8pPr>
            <a:lvl9pPr lvl="8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9pPr>
          </a:lstStyle>
          <a:p/>
        </p:txBody>
      </p:sp>
      <p:pic>
        <p:nvPicPr>
          <p:cNvPr id="115" name="Google Shape;11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598967"/>
            <a:ext cx="2036733" cy="423233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7"/>
          <p:cNvSpPr txBox="1"/>
          <p:nvPr>
            <p:ph idx="2" type="subTitle"/>
          </p:nvPr>
        </p:nvSpPr>
        <p:spPr>
          <a:xfrm>
            <a:off x="710236" y="5791000"/>
            <a:ext cx="4552800" cy="4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Roboto"/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17" name="Google Shape;117;p17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92">
          <p15:clr>
            <a:srgbClr val="E46962"/>
          </p15:clr>
        </p15:guide>
        <p15:guide id="2" pos="516">
          <p15:clr>
            <a:srgbClr val="E46962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Gradient Background">
  <p:cSld name="CUSTOM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"/>
          <p:cNvSpPr txBox="1"/>
          <p:nvPr>
            <p:ph type="title"/>
          </p:nvPr>
        </p:nvSpPr>
        <p:spPr>
          <a:xfrm>
            <a:off x="692026" y="1316565"/>
            <a:ext cx="5809200" cy="1679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20" name="Google Shape;120;p18"/>
          <p:cNvSpPr txBox="1"/>
          <p:nvPr>
            <p:ph idx="1" type="subTitle"/>
          </p:nvPr>
        </p:nvSpPr>
        <p:spPr>
          <a:xfrm>
            <a:off x="692026" y="3177798"/>
            <a:ext cx="5690700" cy="7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Roboto"/>
              <a:buNone/>
              <a:defRPr sz="27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2pPr>
            <a:lvl3pPr lvl="2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3pPr>
            <a:lvl4pPr lvl="3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4pPr>
            <a:lvl5pPr lvl="4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5pPr>
            <a:lvl6pPr lvl="5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6pPr>
            <a:lvl7pPr lvl="6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7pPr>
            <a:lvl8pPr lvl="7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8pPr>
            <a:lvl9pPr lvl="8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9pPr>
          </a:lstStyle>
          <a:p/>
        </p:txBody>
      </p:sp>
      <p:pic>
        <p:nvPicPr>
          <p:cNvPr id="121" name="Google Shape;12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5968542"/>
            <a:ext cx="2036733" cy="423233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8"/>
          <p:cNvSpPr txBox="1"/>
          <p:nvPr>
            <p:ph idx="2" type="subTitle"/>
          </p:nvPr>
        </p:nvSpPr>
        <p:spPr>
          <a:xfrm>
            <a:off x="692026" y="4302290"/>
            <a:ext cx="4552800" cy="4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Roboto"/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23" name="Google Shape;123;p18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92">
          <p15:clr>
            <a:srgbClr val="E46962"/>
          </p15:clr>
        </p15:guide>
        <p15:guide id="2" pos="516">
          <p15:clr>
            <a:srgbClr val="E46962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Gradient Background 1">
  <p:cSld name="CUSTOM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19"/>
          <p:cNvPicPr preferRelativeResize="0"/>
          <p:nvPr/>
        </p:nvPicPr>
        <p:blipFill rotWithShape="1">
          <a:blip r:embed="rId3">
            <a:alphaModFix/>
          </a:blip>
          <a:srcRect b="1314" l="0" r="0" t="1324"/>
          <a:stretch/>
        </p:blipFill>
        <p:spPr>
          <a:xfrm>
            <a:off x="304800" y="598967"/>
            <a:ext cx="2036733" cy="423233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9"/>
          <p:cNvSpPr txBox="1"/>
          <p:nvPr>
            <p:ph type="title"/>
          </p:nvPr>
        </p:nvSpPr>
        <p:spPr>
          <a:xfrm>
            <a:off x="628300" y="2117800"/>
            <a:ext cx="5809200" cy="1679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27" name="Google Shape;127;p19"/>
          <p:cNvSpPr txBox="1"/>
          <p:nvPr>
            <p:ph idx="1" type="subTitle"/>
          </p:nvPr>
        </p:nvSpPr>
        <p:spPr>
          <a:xfrm>
            <a:off x="641973" y="3979033"/>
            <a:ext cx="5690700" cy="7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Font typeface="Roboto"/>
              <a:buNone/>
              <a:defRPr sz="27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28" name="Google Shape;128;p19"/>
          <p:cNvSpPr txBox="1"/>
          <p:nvPr>
            <p:ph idx="2" type="subTitle"/>
          </p:nvPr>
        </p:nvSpPr>
        <p:spPr>
          <a:xfrm>
            <a:off x="641967" y="5791000"/>
            <a:ext cx="4552800" cy="4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oboto"/>
              <a:buNone/>
              <a:defRPr sz="16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29" name="Google Shape;129;p19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92">
          <p15:clr>
            <a:srgbClr val="E46962"/>
          </p15:clr>
        </p15:guide>
        <p15:guide id="2" pos="480">
          <p15:clr>
            <a:srgbClr val="E46962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half page image vertical">
  <p:cSld name="TITLE_1">
    <p:bg>
      <p:bgPr>
        <a:solidFill>
          <a:schemeClr val="lt2"/>
        </a:soli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0"/>
          <p:cNvSpPr/>
          <p:nvPr>
            <p:ph idx="2" type="pic"/>
          </p:nvPr>
        </p:nvSpPr>
        <p:spPr>
          <a:xfrm>
            <a:off x="5982033" y="-67"/>
            <a:ext cx="6301200" cy="6210000"/>
          </a:xfrm>
          <a:prstGeom prst="rect">
            <a:avLst/>
          </a:prstGeom>
          <a:noFill/>
          <a:ln>
            <a:noFill/>
          </a:ln>
        </p:spPr>
      </p:sp>
      <p:sp>
        <p:nvSpPr>
          <p:cNvPr id="132" name="Google Shape;132;p20"/>
          <p:cNvSpPr txBox="1"/>
          <p:nvPr>
            <p:ph type="title"/>
          </p:nvPr>
        </p:nvSpPr>
        <p:spPr>
          <a:xfrm>
            <a:off x="266933" y="473467"/>
            <a:ext cx="4986900" cy="1329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b="1" sz="40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33" name="Google Shape;133;p20"/>
          <p:cNvSpPr txBox="1"/>
          <p:nvPr>
            <p:ph idx="1" type="body"/>
          </p:nvPr>
        </p:nvSpPr>
        <p:spPr>
          <a:xfrm>
            <a:off x="266933" y="2277800"/>
            <a:ext cx="5442000" cy="3597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grpSp>
        <p:nvGrpSpPr>
          <p:cNvPr id="134" name="Google Shape;134;p20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135" name="Google Shape;135;p20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36" name="Google Shape;136;p20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7" name="Google Shape;137;p20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68">
          <p15:clr>
            <a:srgbClr val="E46962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tryptic images">
  <p:cSld name="TITLE_1_2">
    <p:bg>
      <p:bgPr>
        <a:solidFill>
          <a:schemeClr val="lt2"/>
        </a:solid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1"/>
          <p:cNvSpPr/>
          <p:nvPr>
            <p:ph idx="2" type="pic"/>
          </p:nvPr>
        </p:nvSpPr>
        <p:spPr>
          <a:xfrm>
            <a:off x="5982033" y="-67"/>
            <a:ext cx="6210000" cy="3259500"/>
          </a:xfrm>
          <a:prstGeom prst="rect">
            <a:avLst/>
          </a:prstGeom>
          <a:noFill/>
          <a:ln>
            <a:noFill/>
          </a:ln>
        </p:spPr>
      </p:sp>
      <p:sp>
        <p:nvSpPr>
          <p:cNvPr id="140" name="Google Shape;140;p21"/>
          <p:cNvSpPr txBox="1"/>
          <p:nvPr>
            <p:ph type="title"/>
          </p:nvPr>
        </p:nvSpPr>
        <p:spPr>
          <a:xfrm>
            <a:off x="266933" y="473467"/>
            <a:ext cx="4986900" cy="1329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b="1" sz="40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41" name="Google Shape;141;p21"/>
          <p:cNvSpPr/>
          <p:nvPr>
            <p:ph idx="3" type="pic"/>
          </p:nvPr>
        </p:nvSpPr>
        <p:spPr>
          <a:xfrm>
            <a:off x="9178000" y="3450867"/>
            <a:ext cx="3014100" cy="2758800"/>
          </a:xfrm>
          <a:prstGeom prst="rect">
            <a:avLst/>
          </a:prstGeom>
          <a:noFill/>
          <a:ln>
            <a:noFill/>
          </a:ln>
        </p:spPr>
      </p:sp>
      <p:sp>
        <p:nvSpPr>
          <p:cNvPr id="142" name="Google Shape;142;p21"/>
          <p:cNvSpPr/>
          <p:nvPr>
            <p:ph idx="4" type="pic"/>
          </p:nvPr>
        </p:nvSpPr>
        <p:spPr>
          <a:xfrm>
            <a:off x="5982033" y="3450867"/>
            <a:ext cx="3014100" cy="2758800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21"/>
          <p:cNvSpPr txBox="1"/>
          <p:nvPr>
            <p:ph idx="1" type="body"/>
          </p:nvPr>
        </p:nvSpPr>
        <p:spPr>
          <a:xfrm>
            <a:off x="266933" y="2277800"/>
            <a:ext cx="5442000" cy="3597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grpSp>
        <p:nvGrpSpPr>
          <p:cNvPr id="144" name="Google Shape;144;p21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145" name="Google Shape;145;p21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46" name="Google Shape;146;p21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7" name="Google Shape;147;p21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68">
          <p15:clr>
            <a:srgbClr val="E46962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Dark Background">
  <p:cSld name="CUSTOM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701131" y="2117800"/>
            <a:ext cx="5809200" cy="16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" type="subTitle"/>
          </p:nvPr>
        </p:nvSpPr>
        <p:spPr>
          <a:xfrm>
            <a:off x="701131" y="3979033"/>
            <a:ext cx="5690700" cy="7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Roboto"/>
              <a:buNone/>
              <a:defRPr sz="27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2pPr>
            <a:lvl3pPr lvl="2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3pPr>
            <a:lvl4pPr lvl="3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4pPr>
            <a:lvl5pPr lvl="4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5pPr>
            <a:lvl6pPr lvl="5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6pPr>
            <a:lvl7pPr lvl="6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7pPr>
            <a:lvl8pPr lvl="7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8pPr>
            <a:lvl9pPr lvl="8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9pPr>
          </a:lstStyle>
          <a:p/>
        </p:txBody>
      </p:sp>
      <p:pic>
        <p:nvPicPr>
          <p:cNvPr id="17" name="Google Shape;17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598967"/>
            <a:ext cx="2036733" cy="42323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 txBox="1"/>
          <p:nvPr>
            <p:ph idx="2" type="subTitle"/>
          </p:nvPr>
        </p:nvSpPr>
        <p:spPr>
          <a:xfrm>
            <a:off x="710236" y="5791000"/>
            <a:ext cx="4552800" cy="4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Roboto"/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92">
          <p15:clr>
            <a:srgbClr val="E46962"/>
          </p15:clr>
        </p15:guide>
        <p15:guide id="2" pos="516">
          <p15:clr>
            <a:srgbClr val="E46962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half page image horizontal">
  <p:cSld name="TITLE_1_1">
    <p:bg>
      <p:bgPr>
        <a:solidFill>
          <a:schemeClr val="lt2"/>
        </a:solid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2"/>
          <p:cNvSpPr/>
          <p:nvPr/>
        </p:nvSpPr>
        <p:spPr>
          <a:xfrm>
            <a:off x="-18200" y="6209800"/>
            <a:ext cx="12228300" cy="64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0" name="Google Shape;150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85144" y="6370414"/>
            <a:ext cx="1572367" cy="326767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2"/>
          <p:cNvSpPr txBox="1"/>
          <p:nvPr>
            <p:ph type="title"/>
          </p:nvPr>
        </p:nvSpPr>
        <p:spPr>
          <a:xfrm>
            <a:off x="266933" y="473467"/>
            <a:ext cx="4986900" cy="1329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b="1" sz="40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52" name="Google Shape;152;p22"/>
          <p:cNvSpPr/>
          <p:nvPr>
            <p:ph idx="2" type="pic"/>
          </p:nvPr>
        </p:nvSpPr>
        <p:spPr>
          <a:xfrm>
            <a:off x="9100" y="3057717"/>
            <a:ext cx="12192000" cy="3152400"/>
          </a:xfrm>
          <a:prstGeom prst="rect">
            <a:avLst/>
          </a:prstGeom>
          <a:noFill/>
          <a:ln>
            <a:noFill/>
          </a:ln>
        </p:spPr>
      </p:sp>
      <p:sp>
        <p:nvSpPr>
          <p:cNvPr id="153" name="Google Shape;153;p22"/>
          <p:cNvSpPr txBox="1"/>
          <p:nvPr>
            <p:ph idx="1" type="body"/>
          </p:nvPr>
        </p:nvSpPr>
        <p:spPr>
          <a:xfrm>
            <a:off x="5754567" y="628267"/>
            <a:ext cx="6109500" cy="2148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54" name="Google Shape;154;p22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68">
          <p15:clr>
            <a:srgbClr val="E46962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4 items">
  <p:cSld name="TITLE_1_1_2">
    <p:bg>
      <p:bgPr>
        <a:solidFill>
          <a:schemeClr val="lt2"/>
        </a:solid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3"/>
          <p:cNvSpPr txBox="1"/>
          <p:nvPr>
            <p:ph type="title"/>
          </p:nvPr>
        </p:nvSpPr>
        <p:spPr>
          <a:xfrm>
            <a:off x="266933" y="473467"/>
            <a:ext cx="4986900" cy="1329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b="1" sz="40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57" name="Google Shape;157;p23"/>
          <p:cNvSpPr txBox="1"/>
          <p:nvPr>
            <p:ph idx="1" type="body"/>
          </p:nvPr>
        </p:nvSpPr>
        <p:spPr>
          <a:xfrm>
            <a:off x="5754567" y="628267"/>
            <a:ext cx="6109500" cy="15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58" name="Google Shape;158;p23"/>
          <p:cNvSpPr/>
          <p:nvPr/>
        </p:nvSpPr>
        <p:spPr>
          <a:xfrm>
            <a:off x="-18200" y="3223267"/>
            <a:ext cx="12228300" cy="2986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23"/>
          <p:cNvSpPr/>
          <p:nvPr>
            <p:ph idx="2" type="pic"/>
          </p:nvPr>
        </p:nvSpPr>
        <p:spPr>
          <a:xfrm>
            <a:off x="1953050" y="2614000"/>
            <a:ext cx="1629900" cy="1629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60" name="Google Shape;160;p23"/>
          <p:cNvSpPr/>
          <p:nvPr>
            <p:ph idx="3" type="pic"/>
          </p:nvPr>
        </p:nvSpPr>
        <p:spPr>
          <a:xfrm>
            <a:off x="5281000" y="2614000"/>
            <a:ext cx="1629900" cy="1629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61" name="Google Shape;161;p23"/>
          <p:cNvSpPr/>
          <p:nvPr>
            <p:ph idx="4" type="pic"/>
          </p:nvPr>
        </p:nvSpPr>
        <p:spPr>
          <a:xfrm>
            <a:off x="8608967" y="2614000"/>
            <a:ext cx="1629900" cy="1629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62" name="Google Shape;162;p23"/>
          <p:cNvSpPr txBox="1"/>
          <p:nvPr>
            <p:ph idx="5" type="subTitle"/>
          </p:nvPr>
        </p:nvSpPr>
        <p:spPr>
          <a:xfrm>
            <a:off x="1699533" y="4425267"/>
            <a:ext cx="2121600" cy="5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/>
        </p:txBody>
      </p:sp>
      <p:sp>
        <p:nvSpPr>
          <p:cNvPr id="163" name="Google Shape;163;p23"/>
          <p:cNvSpPr txBox="1"/>
          <p:nvPr>
            <p:ph idx="6" type="subTitle"/>
          </p:nvPr>
        </p:nvSpPr>
        <p:spPr>
          <a:xfrm>
            <a:off x="5035200" y="4425267"/>
            <a:ext cx="2121600" cy="5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/>
        </p:txBody>
      </p:sp>
      <p:sp>
        <p:nvSpPr>
          <p:cNvPr id="164" name="Google Shape;164;p23"/>
          <p:cNvSpPr txBox="1"/>
          <p:nvPr>
            <p:ph idx="7" type="subTitle"/>
          </p:nvPr>
        </p:nvSpPr>
        <p:spPr>
          <a:xfrm>
            <a:off x="8363167" y="4425267"/>
            <a:ext cx="2121600" cy="5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/>
        </p:txBody>
      </p:sp>
      <p:grpSp>
        <p:nvGrpSpPr>
          <p:cNvPr id="165" name="Google Shape;165;p23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166" name="Google Shape;166;p23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67" name="Google Shape;167;p23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8" name="Google Shape;168;p23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68">
          <p15:clr>
            <a:srgbClr val="E46962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full page image with quote">
  <p:cSld name="TITLE_1_1_1">
    <p:bg>
      <p:bgPr>
        <a:solidFill>
          <a:schemeClr val="lt2"/>
        </a:solidFill>
      </p:bgPr>
    </p:bg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4"/>
          <p:cNvSpPr/>
          <p:nvPr>
            <p:ph idx="2" type="pic"/>
          </p:nvPr>
        </p:nvSpPr>
        <p:spPr>
          <a:xfrm>
            <a:off x="-54633" y="-45533"/>
            <a:ext cx="12328500" cy="62556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171" name="Google Shape;171;p24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172" name="Google Shape;172;p24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73" name="Google Shape;173;p2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4" name="Google Shape;174;p24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68">
          <p15:clr>
            <a:srgbClr val="E46962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full page image">
  <p:cSld name="TITLE_1_1_1_1">
    <p:bg>
      <p:bgPr>
        <a:solidFill>
          <a:schemeClr val="lt2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5"/>
          <p:cNvSpPr/>
          <p:nvPr>
            <p:ph idx="2" type="pic"/>
          </p:nvPr>
        </p:nvSpPr>
        <p:spPr>
          <a:xfrm>
            <a:off x="-63733" y="-36433"/>
            <a:ext cx="12310500" cy="6246300"/>
          </a:xfrm>
          <a:prstGeom prst="rect">
            <a:avLst/>
          </a:prstGeom>
          <a:noFill/>
          <a:ln>
            <a:noFill/>
          </a:ln>
        </p:spPr>
      </p:sp>
      <p:sp>
        <p:nvSpPr>
          <p:cNvPr id="177" name="Google Shape;177;p25"/>
          <p:cNvSpPr txBox="1"/>
          <p:nvPr>
            <p:ph idx="1" type="body"/>
          </p:nvPr>
        </p:nvSpPr>
        <p:spPr>
          <a:xfrm>
            <a:off x="6938233" y="746633"/>
            <a:ext cx="4926000" cy="4962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87675" lIns="121900" spcFirstLastPara="1" rIns="121900" wrap="square" tIns="487675">
            <a:no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grpSp>
        <p:nvGrpSpPr>
          <p:cNvPr id="178" name="Google Shape;178;p25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179" name="Google Shape;179;p25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80" name="Google Shape;180;p25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1" name="Google Shape;181;p25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68">
          <p15:clr>
            <a:srgbClr val="E46962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Gradient Background">
  <p:cSld name="CUSTOM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692026" y="1316565"/>
            <a:ext cx="5809200" cy="16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b="1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2" name="Google Shape;22;p4"/>
          <p:cNvSpPr txBox="1"/>
          <p:nvPr>
            <p:ph idx="1" type="subTitle"/>
          </p:nvPr>
        </p:nvSpPr>
        <p:spPr>
          <a:xfrm>
            <a:off x="692026" y="3177798"/>
            <a:ext cx="5690700" cy="7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Roboto"/>
              <a:buNone/>
              <a:defRPr sz="27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9pPr>
          </a:lstStyle>
          <a:p/>
        </p:txBody>
      </p:sp>
      <p:pic>
        <p:nvPicPr>
          <p:cNvPr id="23" name="Google Shape;23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5968542"/>
            <a:ext cx="2036733" cy="423233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 txBox="1"/>
          <p:nvPr>
            <p:ph idx="2" type="subTitle"/>
          </p:nvPr>
        </p:nvSpPr>
        <p:spPr>
          <a:xfrm>
            <a:off x="692026" y="4302290"/>
            <a:ext cx="4552800" cy="4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Roboto"/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92">
          <p15:clr>
            <a:srgbClr val="E46962"/>
          </p15:clr>
        </p15:guide>
        <p15:guide id="2" pos="516">
          <p15:clr>
            <a:srgbClr val="E46962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Gradient Background 1">
  <p:cSld name="CUSTOM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/>
          <p:nvPr>
            <p:ph type="title"/>
          </p:nvPr>
        </p:nvSpPr>
        <p:spPr>
          <a:xfrm>
            <a:off x="628300" y="2117800"/>
            <a:ext cx="5809200" cy="16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b="1" sz="48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8" name="Google Shape;28;p5"/>
          <p:cNvSpPr txBox="1"/>
          <p:nvPr>
            <p:ph idx="1" type="subTitle"/>
          </p:nvPr>
        </p:nvSpPr>
        <p:spPr>
          <a:xfrm>
            <a:off x="641973" y="3979033"/>
            <a:ext cx="5690700" cy="7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Font typeface="Roboto"/>
              <a:buNone/>
              <a:defRPr sz="27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2" type="subTitle"/>
          </p:nvPr>
        </p:nvSpPr>
        <p:spPr>
          <a:xfrm>
            <a:off x="641967" y="5791000"/>
            <a:ext cx="4552800" cy="4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oboto"/>
              <a:buNone/>
              <a:defRPr sz="16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92">
          <p15:clr>
            <a:srgbClr val="E46962"/>
          </p15:clr>
        </p15:guide>
        <p15:guide id="2" pos="480">
          <p15:clr>
            <a:srgbClr val="E46962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half page image vertical">
  <p:cSld name="TITLE_1">
    <p:bg>
      <p:bgPr>
        <a:solidFill>
          <a:schemeClr val="lt2"/>
        </a:solid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>
            <p:ph idx="2" type="pic"/>
          </p:nvPr>
        </p:nvSpPr>
        <p:spPr>
          <a:xfrm>
            <a:off x="5982033" y="-67"/>
            <a:ext cx="6301200" cy="6210000"/>
          </a:xfrm>
          <a:prstGeom prst="rect">
            <a:avLst/>
          </a:prstGeom>
          <a:noFill/>
          <a:ln>
            <a:noFill/>
          </a:ln>
        </p:spPr>
      </p:sp>
      <p:sp>
        <p:nvSpPr>
          <p:cNvPr id="33" name="Google Shape;33;p6"/>
          <p:cNvSpPr txBox="1"/>
          <p:nvPr>
            <p:ph type="title"/>
          </p:nvPr>
        </p:nvSpPr>
        <p:spPr>
          <a:xfrm>
            <a:off x="266933" y="473467"/>
            <a:ext cx="4986900" cy="13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b="1" sz="40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4" name="Google Shape;34;p6"/>
          <p:cNvSpPr txBox="1"/>
          <p:nvPr>
            <p:ph idx="1" type="body"/>
          </p:nvPr>
        </p:nvSpPr>
        <p:spPr>
          <a:xfrm>
            <a:off x="266933" y="2277800"/>
            <a:ext cx="5442000" cy="3597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81000" lvl="3" marL="1828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81000" lvl="4" marL="2286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81000" lvl="5" marL="2743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81000" lvl="6" marL="3200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81000" lvl="7" marL="3657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81000" lvl="8" marL="4114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grpSp>
        <p:nvGrpSpPr>
          <p:cNvPr id="35" name="Google Shape;35;p6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36" name="Google Shape;36;p6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37" name="Google Shape;37;p6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8" name="Google Shape;38;p6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68">
          <p15:clr>
            <a:srgbClr val="E46962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tryptic images">
  <p:cSld name="TITLE_1_2">
    <p:bg>
      <p:bgPr>
        <a:solidFill>
          <a:schemeClr val="lt2"/>
        </a:solid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/>
          <p:nvPr>
            <p:ph idx="2" type="pic"/>
          </p:nvPr>
        </p:nvSpPr>
        <p:spPr>
          <a:xfrm>
            <a:off x="5982033" y="-67"/>
            <a:ext cx="6210000" cy="3259500"/>
          </a:xfrm>
          <a:prstGeom prst="rect">
            <a:avLst/>
          </a:prstGeom>
          <a:noFill/>
          <a:ln>
            <a:noFill/>
          </a:ln>
        </p:spPr>
      </p:sp>
      <p:sp>
        <p:nvSpPr>
          <p:cNvPr id="41" name="Google Shape;41;p7"/>
          <p:cNvSpPr txBox="1"/>
          <p:nvPr>
            <p:ph type="title"/>
          </p:nvPr>
        </p:nvSpPr>
        <p:spPr>
          <a:xfrm>
            <a:off x="266933" y="473467"/>
            <a:ext cx="4986900" cy="13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b="1" sz="40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2" name="Google Shape;42;p7"/>
          <p:cNvSpPr/>
          <p:nvPr>
            <p:ph idx="3" type="pic"/>
          </p:nvPr>
        </p:nvSpPr>
        <p:spPr>
          <a:xfrm>
            <a:off x="9178000" y="3450867"/>
            <a:ext cx="3014100" cy="2758800"/>
          </a:xfrm>
          <a:prstGeom prst="rect">
            <a:avLst/>
          </a:prstGeom>
          <a:noFill/>
          <a:ln>
            <a:noFill/>
          </a:ln>
        </p:spPr>
      </p:sp>
      <p:sp>
        <p:nvSpPr>
          <p:cNvPr id="43" name="Google Shape;43;p7"/>
          <p:cNvSpPr/>
          <p:nvPr>
            <p:ph idx="4" type="pic"/>
          </p:nvPr>
        </p:nvSpPr>
        <p:spPr>
          <a:xfrm>
            <a:off x="5982033" y="3450867"/>
            <a:ext cx="3014100" cy="2758800"/>
          </a:xfrm>
          <a:prstGeom prst="rect">
            <a:avLst/>
          </a:prstGeom>
          <a:noFill/>
          <a:ln>
            <a:noFill/>
          </a:ln>
        </p:spPr>
      </p:sp>
      <p:sp>
        <p:nvSpPr>
          <p:cNvPr id="44" name="Google Shape;44;p7"/>
          <p:cNvSpPr txBox="1"/>
          <p:nvPr>
            <p:ph idx="1" type="body"/>
          </p:nvPr>
        </p:nvSpPr>
        <p:spPr>
          <a:xfrm>
            <a:off x="266933" y="2277800"/>
            <a:ext cx="5442000" cy="3597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81000" lvl="3" marL="1828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81000" lvl="4" marL="2286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81000" lvl="5" marL="2743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81000" lvl="6" marL="3200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81000" lvl="7" marL="3657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81000" lvl="8" marL="4114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grpSp>
        <p:nvGrpSpPr>
          <p:cNvPr id="45" name="Google Shape;45;p7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46" name="Google Shape;46;p7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7" name="Google Shape;47;p7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68">
          <p15:clr>
            <a:srgbClr val="E46962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half page image horizontal">
  <p:cSld name="TITLE_1_1">
    <p:bg>
      <p:bgPr>
        <a:solidFill>
          <a:schemeClr val="lt2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/>
          <p:nvPr/>
        </p:nvSpPr>
        <p:spPr>
          <a:xfrm>
            <a:off x="-18200" y="6209800"/>
            <a:ext cx="12228300" cy="64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1" name="Google Shape;51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85144" y="6370414"/>
            <a:ext cx="1572367" cy="326767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8"/>
          <p:cNvSpPr txBox="1"/>
          <p:nvPr>
            <p:ph type="title"/>
          </p:nvPr>
        </p:nvSpPr>
        <p:spPr>
          <a:xfrm>
            <a:off x="266933" y="473467"/>
            <a:ext cx="4986900" cy="13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b="1" sz="40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3" name="Google Shape;53;p8"/>
          <p:cNvSpPr/>
          <p:nvPr>
            <p:ph idx="2" type="pic"/>
          </p:nvPr>
        </p:nvSpPr>
        <p:spPr>
          <a:xfrm>
            <a:off x="9100" y="3057717"/>
            <a:ext cx="12192000" cy="3152400"/>
          </a:xfrm>
          <a:prstGeom prst="rect">
            <a:avLst/>
          </a:prstGeom>
          <a:noFill/>
          <a:ln>
            <a:noFill/>
          </a:ln>
        </p:spPr>
      </p:sp>
      <p:sp>
        <p:nvSpPr>
          <p:cNvPr id="54" name="Google Shape;54;p8"/>
          <p:cNvSpPr txBox="1"/>
          <p:nvPr>
            <p:ph idx="1" type="body"/>
          </p:nvPr>
        </p:nvSpPr>
        <p:spPr>
          <a:xfrm>
            <a:off x="5754567" y="628267"/>
            <a:ext cx="6109500" cy="2148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5" name="Google Shape;55;p8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68">
          <p15:clr>
            <a:srgbClr val="E46962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4 items">
  <p:cSld name="TITLE_1_1_2">
    <p:bg>
      <p:bgPr>
        <a:solidFill>
          <a:schemeClr val="lt2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/>
          <p:nvPr>
            <p:ph type="title"/>
          </p:nvPr>
        </p:nvSpPr>
        <p:spPr>
          <a:xfrm>
            <a:off x="266933" y="473467"/>
            <a:ext cx="4986900" cy="13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b="1" sz="40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8" name="Google Shape;58;p9"/>
          <p:cNvSpPr txBox="1"/>
          <p:nvPr>
            <p:ph idx="1" type="body"/>
          </p:nvPr>
        </p:nvSpPr>
        <p:spPr>
          <a:xfrm>
            <a:off x="5754567" y="628267"/>
            <a:ext cx="6109500" cy="15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81000" lvl="3" marL="1828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81000" lvl="4" marL="2286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81000" lvl="5" marL="2743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81000" lvl="6" marL="3200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81000" lvl="7" marL="3657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81000" lvl="8" marL="4114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9" name="Google Shape;59;p9"/>
          <p:cNvSpPr/>
          <p:nvPr/>
        </p:nvSpPr>
        <p:spPr>
          <a:xfrm>
            <a:off x="-18200" y="3223267"/>
            <a:ext cx="12228300" cy="2986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9"/>
          <p:cNvSpPr/>
          <p:nvPr>
            <p:ph idx="2" type="pic"/>
          </p:nvPr>
        </p:nvSpPr>
        <p:spPr>
          <a:xfrm>
            <a:off x="1953050" y="2614000"/>
            <a:ext cx="1629900" cy="1629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1" name="Google Shape;61;p9"/>
          <p:cNvSpPr/>
          <p:nvPr>
            <p:ph idx="3" type="pic"/>
          </p:nvPr>
        </p:nvSpPr>
        <p:spPr>
          <a:xfrm>
            <a:off x="5281000" y="2614000"/>
            <a:ext cx="1629900" cy="1629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2" name="Google Shape;62;p9"/>
          <p:cNvSpPr/>
          <p:nvPr>
            <p:ph idx="4" type="pic"/>
          </p:nvPr>
        </p:nvSpPr>
        <p:spPr>
          <a:xfrm>
            <a:off x="8608967" y="2614000"/>
            <a:ext cx="1629900" cy="1629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3" name="Google Shape;63;p9"/>
          <p:cNvSpPr txBox="1"/>
          <p:nvPr>
            <p:ph idx="5" type="subTitle"/>
          </p:nvPr>
        </p:nvSpPr>
        <p:spPr>
          <a:xfrm>
            <a:off x="1699533" y="4425267"/>
            <a:ext cx="2121600" cy="5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/>
        </p:txBody>
      </p:sp>
      <p:sp>
        <p:nvSpPr>
          <p:cNvPr id="64" name="Google Shape;64;p9"/>
          <p:cNvSpPr txBox="1"/>
          <p:nvPr>
            <p:ph idx="6" type="subTitle"/>
          </p:nvPr>
        </p:nvSpPr>
        <p:spPr>
          <a:xfrm>
            <a:off x="5035200" y="4425267"/>
            <a:ext cx="2121600" cy="5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/>
        </p:txBody>
      </p:sp>
      <p:sp>
        <p:nvSpPr>
          <p:cNvPr id="65" name="Google Shape;65;p9"/>
          <p:cNvSpPr txBox="1"/>
          <p:nvPr>
            <p:ph idx="7" type="subTitle"/>
          </p:nvPr>
        </p:nvSpPr>
        <p:spPr>
          <a:xfrm>
            <a:off x="8363167" y="4425267"/>
            <a:ext cx="2121600" cy="5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/>
        </p:txBody>
      </p:sp>
      <p:grpSp>
        <p:nvGrpSpPr>
          <p:cNvPr id="66" name="Google Shape;66;p9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67" name="Google Shape;67;p9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68" name="Google Shape;68;p9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68">
          <p15:clr>
            <a:srgbClr val="E46962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full page image with quote">
  <p:cSld name="TITLE_1_1_1">
    <p:bg>
      <p:bgPr>
        <a:solidFill>
          <a:schemeClr val="lt2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/>
          <p:nvPr>
            <p:ph idx="2" type="pic"/>
          </p:nvPr>
        </p:nvSpPr>
        <p:spPr>
          <a:xfrm>
            <a:off x="-54633" y="-45533"/>
            <a:ext cx="12328500" cy="62556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72" name="Google Shape;72;p10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73" name="Google Shape;73;p10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74" name="Google Shape;74;p10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5" name="Google Shape;75;p10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168">
          <p15:clr>
            <a:srgbClr val="E46962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gradFill>
          <a:gsLst>
            <a:gs pos="0">
              <a:srgbClr val="2F89DC"/>
            </a:gs>
            <a:gs pos="100000">
              <a:srgbClr val="194670"/>
            </a:gs>
          </a:gsLst>
          <a:lin ang="5400012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sz="1300">
                <a:solidFill>
                  <a:schemeClr val="tx1"/>
                </a:solidFill>
              </a:defRPr>
            </a:lvl1pPr>
            <a:lvl2pPr lvl="1" algn="r">
              <a:buNone/>
              <a:defRPr sz="1300">
                <a:solidFill>
                  <a:schemeClr val="tx1"/>
                </a:solidFill>
              </a:defRPr>
            </a:lvl2pPr>
            <a:lvl3pPr lvl="2" algn="r">
              <a:buNone/>
              <a:defRPr sz="1300">
                <a:solidFill>
                  <a:schemeClr val="tx1"/>
                </a:solidFill>
              </a:defRPr>
            </a:lvl3pPr>
            <a:lvl4pPr lvl="3" algn="r">
              <a:buNone/>
              <a:defRPr sz="1300">
                <a:solidFill>
                  <a:schemeClr val="tx1"/>
                </a:solidFill>
              </a:defRPr>
            </a:lvl4pPr>
            <a:lvl5pPr lvl="4" algn="r">
              <a:buNone/>
              <a:defRPr sz="1300">
                <a:solidFill>
                  <a:schemeClr val="tx1"/>
                </a:solidFill>
              </a:defRPr>
            </a:lvl5pPr>
            <a:lvl6pPr lvl="5" algn="r">
              <a:buNone/>
              <a:defRPr sz="1300">
                <a:solidFill>
                  <a:schemeClr val="tx1"/>
                </a:solidFill>
              </a:defRPr>
            </a:lvl6pPr>
            <a:lvl7pPr lvl="6" algn="r">
              <a:buNone/>
              <a:defRPr sz="1300">
                <a:solidFill>
                  <a:schemeClr val="tx1"/>
                </a:solidFill>
              </a:defRPr>
            </a:lvl7pPr>
            <a:lvl8pPr lvl="7" algn="r">
              <a:buNone/>
              <a:defRPr sz="1300">
                <a:solidFill>
                  <a:schemeClr val="tx1"/>
                </a:solidFill>
              </a:defRPr>
            </a:lvl8pPr>
            <a:lvl9pPr lvl="8" algn="r">
              <a:buNone/>
              <a:defRPr sz="1300">
                <a:solidFill>
                  <a:schemeClr val="tx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spd="med"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2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/>
          <p:nvPr>
            <p:ph type="title"/>
          </p:nvPr>
        </p:nvSpPr>
        <p:spPr>
          <a:xfrm>
            <a:off x="266933" y="473467"/>
            <a:ext cx="10650300" cy="11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b="1" sz="40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3" name="Google Shape;103;p15"/>
          <p:cNvSpPr txBox="1"/>
          <p:nvPr>
            <p:ph idx="1" type="body"/>
          </p:nvPr>
        </p:nvSpPr>
        <p:spPr>
          <a:xfrm>
            <a:off x="266933" y="1648800"/>
            <a:ext cx="10650300" cy="35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04" name="Google Shape;104;p15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ransition spd="med"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www.youtube.com/watch?v=y4GpSEyJZjE" TargetMode="External"/><Relationship Id="rId4" Type="http://schemas.openxmlformats.org/officeDocument/2006/relationships/image" Target="../media/image1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2.png"/><Relationship Id="rId4" Type="http://schemas.openxmlformats.org/officeDocument/2006/relationships/image" Target="../media/image19.png"/><Relationship Id="rId5" Type="http://schemas.openxmlformats.org/officeDocument/2006/relationships/image" Target="../media/image21.png"/><Relationship Id="rId6" Type="http://schemas.openxmlformats.org/officeDocument/2006/relationships/image" Target="../media/image1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2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1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2.png"/><Relationship Id="rId4" Type="http://schemas.openxmlformats.org/officeDocument/2006/relationships/image" Target="../media/image19.png"/><Relationship Id="rId5" Type="http://schemas.openxmlformats.org/officeDocument/2006/relationships/image" Target="../media/image24.png"/><Relationship Id="rId6" Type="http://schemas.openxmlformats.org/officeDocument/2006/relationships/image" Target="../media/image1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2.png"/><Relationship Id="rId4" Type="http://schemas.openxmlformats.org/officeDocument/2006/relationships/image" Target="../media/image19.png"/><Relationship Id="rId5" Type="http://schemas.openxmlformats.org/officeDocument/2006/relationships/image" Target="../media/image23.png"/><Relationship Id="rId6" Type="http://schemas.openxmlformats.org/officeDocument/2006/relationships/image" Target="../media/image1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Relationship Id="rId4" Type="http://schemas.openxmlformats.org/officeDocument/2006/relationships/hyperlink" Target="http://www.youtube.com/watch?v=_U4KzXn9RNg" TargetMode="External"/><Relationship Id="rId5" Type="http://schemas.openxmlformats.org/officeDocument/2006/relationships/image" Target="../media/image14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6"/>
          <p:cNvSpPr txBox="1"/>
          <p:nvPr>
            <p:ph type="title"/>
          </p:nvPr>
        </p:nvSpPr>
        <p:spPr>
          <a:xfrm>
            <a:off x="304800" y="1994550"/>
            <a:ext cx="6671700" cy="2594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Can Art Transform a Community?</a:t>
            </a:r>
            <a:endParaRPr sz="3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</p:txBody>
      </p:sp>
      <p:sp>
        <p:nvSpPr>
          <p:cNvPr id="187" name="Google Shape;187;p26"/>
          <p:cNvSpPr txBox="1"/>
          <p:nvPr>
            <p:ph type="title"/>
          </p:nvPr>
        </p:nvSpPr>
        <p:spPr>
          <a:xfrm>
            <a:off x="223250" y="5396125"/>
            <a:ext cx="6671700" cy="1166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The Arts: 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400"/>
              <a:t>The Nature of Art</a:t>
            </a:r>
            <a:endParaRPr b="0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400"/>
              <a:t>Lesson 3: Listening Task</a:t>
            </a:r>
            <a:endParaRPr b="0" sz="2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CF8FE"/>
        </a:solidFill>
      </p:bgPr>
    </p:bg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5"/>
          <p:cNvSpPr txBox="1"/>
          <p:nvPr>
            <p:ph type="title"/>
          </p:nvPr>
        </p:nvSpPr>
        <p:spPr>
          <a:xfrm>
            <a:off x="266925" y="150375"/>
            <a:ext cx="11142000" cy="785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Listening Task: Graffiti: Art or Vandalism?</a:t>
            </a:r>
            <a:endParaRPr sz="3500"/>
          </a:p>
        </p:txBody>
      </p:sp>
      <p:sp>
        <p:nvSpPr>
          <p:cNvPr id="258" name="Google Shape;258;p35"/>
          <p:cNvSpPr/>
          <p:nvPr/>
        </p:nvSpPr>
        <p:spPr>
          <a:xfrm>
            <a:off x="730500" y="4717575"/>
            <a:ext cx="10731000" cy="1330500"/>
          </a:xfrm>
          <a:prstGeom prst="roundRect">
            <a:avLst>
              <a:gd fmla="val 16667" name="adj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Char char="●"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As you watch the video, take notes on the key arguments and counterarguments. 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Char char="●"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Analyze the strengths and weaknesses of each argument.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Char char="●"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Find other sources to support your analysis.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Char char="●"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You will need your notes for today’s Kialo discussion!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descr="Art in public places and in streets is often seen as graffiti by society but can also be used a tool for mass communication and can influence a generation and positively affect our communities and schools. By producing more art in our schools and communities we can create a positive change in our world and make it a more beautiful place.&#10;&#10;Diego Gonzalez is a Midwest artist traditional trained at the Herron school of art and Design influenced by graffiti art and illustration. With over 12 years experience as a custom painter his work has been featured in the book: Airbrush How-to with Mickey Harris(sold Nationwide) ,magazines, Airbrush Action online, and large events like the Chicago C2E2 Comic convention and more. &#10;&#10;&#10;This talk was given at a TEDx event using the TED conference format but independently organized by a local community. Learn more at http://ted.com/tedx" id="259" name="Google Shape;259;p35" title="Graffiti: Art or Vandalism? Street Art in School &amp; Communities | Diego Gonzalez | TEDxCountyLineRoad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30988" y="1133100"/>
            <a:ext cx="5730025" cy="322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CF8FE"/>
        </a:solidFill>
      </p:bgPr>
    </p:bg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6"/>
          <p:cNvSpPr txBox="1"/>
          <p:nvPr>
            <p:ph type="title"/>
          </p:nvPr>
        </p:nvSpPr>
        <p:spPr>
          <a:xfrm>
            <a:off x="266925" y="150375"/>
            <a:ext cx="11142000" cy="785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Listening Task: </a:t>
            </a:r>
            <a:r>
              <a:rPr lang="en-US" sz="3500"/>
              <a:t>Understanding Street Art</a:t>
            </a:r>
            <a:endParaRPr sz="3500"/>
          </a:p>
        </p:txBody>
      </p:sp>
      <p:sp>
        <p:nvSpPr>
          <p:cNvPr id="265" name="Google Shape;265;p36"/>
          <p:cNvSpPr txBox="1"/>
          <p:nvPr/>
        </p:nvSpPr>
        <p:spPr>
          <a:xfrm>
            <a:off x="266925" y="974263"/>
            <a:ext cx="114081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As you watch the video, take notes on the key arguments and counterarguments, analyzing their strengths and weaknesses.</a:t>
            </a:r>
            <a:endParaRPr sz="21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6" name="Google Shape;266;p36"/>
          <p:cNvSpPr/>
          <p:nvPr/>
        </p:nvSpPr>
        <p:spPr>
          <a:xfrm>
            <a:off x="513575" y="1935150"/>
            <a:ext cx="5312700" cy="4027800"/>
          </a:xfrm>
          <a:prstGeom prst="roundRect">
            <a:avLst>
              <a:gd fmla="val 16667" name="adj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Key Points to Listen For:</a:t>
            </a:r>
            <a:endParaRPr b="1" sz="16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Roboto"/>
              <a:buChar char="●"/>
            </a:pPr>
            <a:r>
              <a:rPr lang="en-US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Identify examples he uses (e.g., murals in schools, Banksy, Shepard Fairey).</a:t>
            </a: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Roboto"/>
              <a:buChar char="●"/>
            </a:pPr>
            <a:r>
              <a:rPr lang="en-US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What evidence does he give for how art changes communities or education?</a:t>
            </a: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Roboto"/>
              <a:buChar char="●"/>
            </a:pPr>
            <a:r>
              <a:rPr lang="en-US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How did people react to his art (students, teachers, the public)?</a:t>
            </a: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Roboto"/>
              <a:buChar char="●"/>
            </a:pPr>
            <a:r>
              <a:rPr lang="en-US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What role does perspective play in whether his work is seen as art or vandalism?</a:t>
            </a: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spcBef>
                <a:spcPts val="1000"/>
              </a:spcBef>
              <a:spcAft>
                <a:spcPts val="1000"/>
              </a:spcAft>
              <a:buClr>
                <a:srgbClr val="FFFFFF"/>
              </a:buClr>
              <a:buSzPts val="1600"/>
              <a:buFont typeface="Roboto"/>
              <a:buChar char="●"/>
            </a:pPr>
            <a:r>
              <a:rPr lang="en-US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How does Gonzalez critique corporate advertising in public spaces?</a:t>
            </a: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7" name="Google Shape;267;p36"/>
          <p:cNvSpPr/>
          <p:nvPr/>
        </p:nvSpPr>
        <p:spPr>
          <a:xfrm>
            <a:off x="6362325" y="1935150"/>
            <a:ext cx="5312700" cy="4027800"/>
          </a:xfrm>
          <a:prstGeom prst="roundRect">
            <a:avLst>
              <a:gd fmla="val 16667" name="adj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Key Points to Listen For:</a:t>
            </a:r>
            <a:endParaRPr b="1" sz="16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Roboto"/>
              <a:buChar char="●"/>
            </a:pPr>
            <a:r>
              <a:rPr lang="en-US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What role does perspective play in whether his work is seen as art or vandalism?</a:t>
            </a: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Roboto"/>
              <a:buChar char="●"/>
            </a:pPr>
            <a:r>
              <a:rPr lang="en-US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How does Gonzalez critique corporate advertising in public spaces?</a:t>
            </a: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Roboto"/>
              <a:buChar char="●"/>
            </a:pPr>
            <a:r>
              <a:rPr lang="en-US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How does he compare public art to commercial messaging?</a:t>
            </a: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Roboto"/>
              <a:buChar char="●"/>
            </a:pPr>
            <a:r>
              <a:rPr lang="en-US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How does Gonzalez argue that art improves education and civic engagement?</a:t>
            </a: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spcBef>
                <a:spcPts val="1000"/>
              </a:spcBef>
              <a:spcAft>
                <a:spcPts val="1000"/>
              </a:spcAft>
              <a:buClr>
                <a:srgbClr val="FFFFFF"/>
              </a:buClr>
              <a:buSzPts val="1600"/>
              <a:buFont typeface="Roboto"/>
              <a:buChar char="●"/>
            </a:pPr>
            <a:r>
              <a:rPr lang="en-US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What examples does he give of street art sparking social change?</a:t>
            </a: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CF8FE"/>
        </a:solidFill>
      </p:bgPr>
    </p:bg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7"/>
          <p:cNvSpPr txBox="1"/>
          <p:nvPr>
            <p:ph type="title"/>
          </p:nvPr>
        </p:nvSpPr>
        <p:spPr>
          <a:xfrm>
            <a:off x="266925" y="150375"/>
            <a:ext cx="11142000" cy="785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Listening Task: </a:t>
            </a:r>
            <a:r>
              <a:rPr lang="en-US" sz="3500"/>
              <a:t>Understanding Street Art</a:t>
            </a:r>
            <a:endParaRPr sz="3500"/>
          </a:p>
        </p:txBody>
      </p:sp>
      <p:sp>
        <p:nvSpPr>
          <p:cNvPr id="273" name="Google Shape;273;p37"/>
          <p:cNvSpPr txBox="1"/>
          <p:nvPr/>
        </p:nvSpPr>
        <p:spPr>
          <a:xfrm>
            <a:off x="266925" y="974263"/>
            <a:ext cx="114081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As you watch the video, take notes on the key arguments and counterarguments, analyzing their strengths and weaknesses.</a:t>
            </a:r>
            <a:endParaRPr sz="21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4" name="Google Shape;274;p37"/>
          <p:cNvSpPr/>
          <p:nvPr/>
        </p:nvSpPr>
        <p:spPr>
          <a:xfrm>
            <a:off x="513575" y="1935150"/>
            <a:ext cx="10895400" cy="4027800"/>
          </a:xfrm>
          <a:prstGeom prst="roundRect">
            <a:avLst>
              <a:gd fmla="val 16667" name="adj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Note-Taking Framework</a:t>
            </a:r>
            <a:endParaRPr b="1" sz="19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9250" lvl="0" marL="4572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Roboto"/>
              <a:buChar char="●"/>
            </a:pPr>
            <a:r>
              <a:rPr b="1" lang="en-US" sz="1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Main arguments: </a:t>
            </a:r>
            <a:r>
              <a:rPr lang="en-US" sz="1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What is Gonzalez’s central claim about airbrushed and graffiti-based art?</a:t>
            </a:r>
            <a:endParaRPr sz="19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9250" lvl="0" marL="4572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Roboto"/>
              <a:buChar char="●"/>
            </a:pPr>
            <a:r>
              <a:rPr lang="en-US" sz="1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How does he justify street art as transformative and valuable?</a:t>
            </a:r>
            <a:endParaRPr sz="19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9250" lvl="0" marL="4572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Roboto"/>
              <a:buChar char="●"/>
            </a:pPr>
            <a:r>
              <a:rPr b="1" lang="en-US" sz="1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Examples: </a:t>
            </a:r>
            <a:r>
              <a:rPr lang="en-US" sz="1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What school-based mural projects or public works does he reference?</a:t>
            </a:r>
            <a:endParaRPr sz="19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9250" lvl="0" marL="4572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Roboto"/>
              <a:buChar char="●"/>
            </a:pPr>
            <a:r>
              <a:rPr lang="en-US" sz="1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What examples does he give of public responses to his murals or student-created artwork?</a:t>
            </a:r>
            <a:endParaRPr sz="19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9250" lvl="0" marL="4572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Roboto"/>
              <a:buChar char="●"/>
            </a:pPr>
            <a:r>
              <a:rPr b="1" lang="en-US" sz="1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Main counterarguments: </a:t>
            </a:r>
            <a:r>
              <a:rPr lang="en-US" sz="1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What negative assumptions or stereotypes does he mention about spray paint or graffiti?</a:t>
            </a:r>
            <a:endParaRPr sz="19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9250" lvl="0" marL="457200" rtl="0" algn="l">
              <a:spcBef>
                <a:spcPts val="1000"/>
              </a:spcBef>
              <a:spcAft>
                <a:spcPts val="1000"/>
              </a:spcAft>
              <a:buClr>
                <a:srgbClr val="FFFFFF"/>
              </a:buClr>
              <a:buSzPts val="1900"/>
              <a:buFont typeface="Roboto"/>
              <a:buChar char="●"/>
            </a:pPr>
            <a:r>
              <a:rPr lang="en-US" sz="1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How does Gonzalez respond to these critiques and reframe public art as a positive force?</a:t>
            </a:r>
            <a:endParaRPr sz="19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CF8FE"/>
        </a:solidFill>
      </p:bgPr>
    </p:bg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8"/>
          <p:cNvSpPr txBox="1"/>
          <p:nvPr>
            <p:ph type="title"/>
          </p:nvPr>
        </p:nvSpPr>
        <p:spPr>
          <a:xfrm>
            <a:off x="232050" y="186875"/>
            <a:ext cx="11727900" cy="1169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Kialo Discussion: </a:t>
            </a:r>
            <a:r>
              <a:rPr lang="en-US" sz="3000"/>
              <a:t>Can art be a form of knowledge, activism, and education even when it’s created outside official institutions?</a:t>
            </a:r>
            <a:endParaRPr sz="3000"/>
          </a:p>
        </p:txBody>
      </p:sp>
      <p:sp>
        <p:nvSpPr>
          <p:cNvPr id="280" name="Google Shape;280;p38"/>
          <p:cNvSpPr txBox="1"/>
          <p:nvPr/>
        </p:nvSpPr>
        <p:spPr>
          <a:xfrm>
            <a:off x="197250" y="1356575"/>
            <a:ext cx="117975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Roboto"/>
              <a:buChar char="●"/>
            </a:pPr>
            <a:r>
              <a:rPr lang="en-US" sz="21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You will now use your research in a Kialo discussion.</a:t>
            </a:r>
            <a:endParaRPr sz="21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Roboto"/>
              <a:buChar char="●"/>
            </a:pPr>
            <a:r>
              <a:rPr lang="en-US" sz="21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Your teacher will tell you whether to create your own discussion or use a ready-made version.</a:t>
            </a:r>
            <a:endParaRPr sz="21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1" name="Google Shape;281;p38"/>
          <p:cNvSpPr/>
          <p:nvPr/>
        </p:nvSpPr>
        <p:spPr>
          <a:xfrm>
            <a:off x="326100" y="2497850"/>
            <a:ext cx="2761500" cy="3426000"/>
          </a:xfrm>
          <a:prstGeom prst="roundRect">
            <a:avLst>
              <a:gd fmla="val 16667" name="adj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Step 1</a:t>
            </a:r>
            <a:endParaRPr b="1" sz="18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If you have created your own discussion, add your theses or starter claims.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These are the main points you wish to argue for or against.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2" name="Google Shape;282;p38"/>
          <p:cNvSpPr/>
          <p:nvPr/>
        </p:nvSpPr>
        <p:spPr>
          <a:xfrm>
            <a:off x="3252200" y="2497750"/>
            <a:ext cx="2761500" cy="3426000"/>
          </a:xfrm>
          <a:prstGeom prst="roundRect">
            <a:avLst>
              <a:gd fmla="val 16667" name="adj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Step 2</a:t>
            </a:r>
            <a:endParaRPr b="1" sz="18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Add the strongest arguments (pros) under each thesis, based on your notes and previous research.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Be sure to reference responsibility, evidence and certainty.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3" name="Google Shape;283;p38"/>
          <p:cNvSpPr/>
          <p:nvPr/>
        </p:nvSpPr>
        <p:spPr>
          <a:xfrm>
            <a:off x="6178300" y="2497750"/>
            <a:ext cx="2761500" cy="3426000"/>
          </a:xfrm>
          <a:prstGeom prst="roundRect">
            <a:avLst>
              <a:gd fmla="val 16667" name="adj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Step 3</a:t>
            </a:r>
            <a:endParaRPr b="1" sz="18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Follow the same approach to add counterarguments (cons) to each branch.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4" name="Google Shape;284;p38"/>
          <p:cNvSpPr/>
          <p:nvPr/>
        </p:nvSpPr>
        <p:spPr>
          <a:xfrm>
            <a:off x="9104400" y="2499250"/>
            <a:ext cx="2761500" cy="3426000"/>
          </a:xfrm>
          <a:prstGeom prst="roundRect">
            <a:avLst>
              <a:gd fmla="val 16667" name="adj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Step 4</a:t>
            </a:r>
            <a:endParaRPr b="1" sz="18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Include examples and evidence to support your arguments and counterarguments.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CF8FE"/>
        </a:solidFill>
      </p:bgPr>
    </p:bg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9" name="Google Shape;289;p39"/>
          <p:cNvCxnSpPr>
            <a:endCxn id="290" idx="2"/>
          </p:cNvCxnSpPr>
          <p:nvPr/>
        </p:nvCxnSpPr>
        <p:spPr>
          <a:xfrm>
            <a:off x="8468887" y="1903312"/>
            <a:ext cx="27900" cy="174630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91" name="Google Shape;291;p39"/>
          <p:cNvCxnSpPr>
            <a:endCxn id="292" idx="2"/>
          </p:cNvCxnSpPr>
          <p:nvPr/>
        </p:nvCxnSpPr>
        <p:spPr>
          <a:xfrm flipH="1">
            <a:off x="3695238" y="1652175"/>
            <a:ext cx="16200" cy="199350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293" name="Google Shape;293;p39"/>
          <p:cNvGrpSpPr/>
          <p:nvPr/>
        </p:nvGrpSpPr>
        <p:grpSpPr>
          <a:xfrm>
            <a:off x="1381523" y="2426325"/>
            <a:ext cx="4722102" cy="1219350"/>
            <a:chOff x="1381523" y="2426325"/>
            <a:chExt cx="4722102" cy="1219350"/>
          </a:xfrm>
        </p:grpSpPr>
        <p:pic>
          <p:nvPicPr>
            <p:cNvPr id="292" name="Google Shape;292;p39" title="Pro Snip Blank.png"/>
            <p:cNvPicPr preferRelativeResize="0"/>
            <p:nvPr/>
          </p:nvPicPr>
          <p:blipFill rotWithShape="1">
            <a:blip r:embed="rId3">
              <a:alphaModFix/>
            </a:blip>
            <a:srcRect b="23389" l="0" r="0" t="0"/>
            <a:stretch/>
          </p:blipFill>
          <p:spPr>
            <a:xfrm>
              <a:off x="1381523" y="2426325"/>
              <a:ext cx="4627431" cy="1219350"/>
            </a:xfrm>
            <a:prstGeom prst="rect">
              <a:avLst/>
            </a:prstGeom>
            <a:noFill/>
            <a:ln cap="flat" cmpd="sng" w="19050">
              <a:solidFill>
                <a:srgbClr val="38761D"/>
              </a:solidFill>
              <a:prstDash val="solid"/>
              <a:round/>
              <a:headEnd len="sm" w="sm" type="none"/>
              <a:tailEnd len="sm" w="sm" type="none"/>
            </a:ln>
          </p:spPr>
        </p:pic>
        <p:sp>
          <p:nvSpPr>
            <p:cNvPr id="294" name="Google Shape;294;p39"/>
            <p:cNvSpPr txBox="1"/>
            <p:nvPr/>
          </p:nvSpPr>
          <p:spPr>
            <a:xfrm>
              <a:off x="1476125" y="2606725"/>
              <a:ext cx="4627500" cy="67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>
                  <a:solidFill>
                    <a:schemeClr val="dk1"/>
                  </a:solidFill>
                </a:rPr>
                <a:t>For example, Gonzalez’s murals in schools made students feel happy and connected to their environment; they said walking past his work uplifted and inspired them.</a:t>
              </a:r>
              <a:endParaRPr sz="1500">
                <a:solidFill>
                  <a:schemeClr val="dk1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chemeClr val="dk1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chemeClr val="dk1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chemeClr val="dk1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chemeClr val="dk1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chemeClr val="dk1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chemeClr val="dk1"/>
                </a:solidFill>
              </a:endParaRPr>
            </a:p>
          </p:txBody>
        </p:sp>
      </p:grpSp>
      <p:grpSp>
        <p:nvGrpSpPr>
          <p:cNvPr id="295" name="Google Shape;295;p39"/>
          <p:cNvGrpSpPr/>
          <p:nvPr/>
        </p:nvGrpSpPr>
        <p:grpSpPr>
          <a:xfrm>
            <a:off x="6183074" y="2422387"/>
            <a:ext cx="4627426" cy="1227225"/>
            <a:chOff x="6183074" y="2422387"/>
            <a:chExt cx="4627426" cy="1227225"/>
          </a:xfrm>
        </p:grpSpPr>
        <p:pic>
          <p:nvPicPr>
            <p:cNvPr id="290" name="Google Shape;290;p39" title="Con Snip Blank.png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183074" y="2422387"/>
              <a:ext cx="4627426" cy="1227225"/>
            </a:xfrm>
            <a:prstGeom prst="rect">
              <a:avLst/>
            </a:prstGeom>
            <a:noFill/>
            <a:ln cap="flat" cmpd="sng" w="19050">
              <a:solidFill>
                <a:srgbClr val="CC4125"/>
              </a:solidFill>
              <a:prstDash val="solid"/>
              <a:round/>
              <a:headEnd len="sm" w="sm" type="none"/>
              <a:tailEnd len="sm" w="sm" type="none"/>
            </a:ln>
          </p:spPr>
        </p:pic>
        <p:sp>
          <p:nvSpPr>
            <p:cNvPr id="296" name="Google Shape;296;p39"/>
            <p:cNvSpPr txBox="1"/>
            <p:nvPr/>
          </p:nvSpPr>
          <p:spPr>
            <a:xfrm>
              <a:off x="6340000" y="2697438"/>
              <a:ext cx="3961800" cy="67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>
                  <a:solidFill>
                    <a:schemeClr val="dk1"/>
                  </a:solidFill>
                </a:rPr>
                <a:t>While students may enjoy it, the impact on education or well-being is difficult to measure without formal evaluation.</a:t>
              </a:r>
              <a:endParaRPr sz="1500">
                <a:solidFill>
                  <a:schemeClr val="dk1"/>
                </a:solidFill>
              </a:endParaRPr>
            </a:p>
          </p:txBody>
        </p:sp>
      </p:grpSp>
      <p:sp>
        <p:nvSpPr>
          <p:cNvPr id="297" name="Google Shape;297;p39"/>
          <p:cNvSpPr txBox="1"/>
          <p:nvPr>
            <p:ph type="title"/>
          </p:nvPr>
        </p:nvSpPr>
        <p:spPr>
          <a:xfrm>
            <a:off x="266925" y="150375"/>
            <a:ext cx="11142000" cy="769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/>
              <a:t>Kialo Discussion: Example Claims</a:t>
            </a:r>
            <a:endParaRPr sz="3400"/>
          </a:p>
        </p:txBody>
      </p:sp>
      <p:pic>
        <p:nvPicPr>
          <p:cNvPr id="298" name="Google Shape;298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81525" y="1071900"/>
            <a:ext cx="9428974" cy="10177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39" title="discussion-claims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31437" y="3858250"/>
            <a:ext cx="2729151" cy="208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CF8FE"/>
        </a:solidFill>
      </p:bgPr>
    </p:bg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4" name="Google Shape;304;p40"/>
          <p:cNvCxnSpPr>
            <a:endCxn id="305" idx="2"/>
          </p:cNvCxnSpPr>
          <p:nvPr/>
        </p:nvCxnSpPr>
        <p:spPr>
          <a:xfrm flipH="1">
            <a:off x="8496774" y="2033587"/>
            <a:ext cx="16200" cy="184500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6" name="Google Shape;306;p40"/>
          <p:cNvCxnSpPr>
            <a:endCxn id="307" idx="2"/>
          </p:cNvCxnSpPr>
          <p:nvPr/>
        </p:nvCxnSpPr>
        <p:spPr>
          <a:xfrm flipH="1">
            <a:off x="3695226" y="1881150"/>
            <a:ext cx="16200" cy="199350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308" name="Google Shape;308;p40"/>
          <p:cNvGrpSpPr/>
          <p:nvPr/>
        </p:nvGrpSpPr>
        <p:grpSpPr>
          <a:xfrm>
            <a:off x="1381510" y="2655300"/>
            <a:ext cx="4627431" cy="1219350"/>
            <a:chOff x="1381523" y="2426325"/>
            <a:chExt cx="4627431" cy="1219350"/>
          </a:xfrm>
        </p:grpSpPr>
        <p:pic>
          <p:nvPicPr>
            <p:cNvPr id="307" name="Google Shape;307;p40" title="Pro Snip Blank.png"/>
            <p:cNvPicPr preferRelativeResize="0"/>
            <p:nvPr/>
          </p:nvPicPr>
          <p:blipFill rotWithShape="1">
            <a:blip r:embed="rId3">
              <a:alphaModFix/>
            </a:blip>
            <a:srcRect b="23389" l="0" r="0" t="0"/>
            <a:stretch/>
          </p:blipFill>
          <p:spPr>
            <a:xfrm>
              <a:off x="1381523" y="2426325"/>
              <a:ext cx="4627431" cy="1219350"/>
            </a:xfrm>
            <a:prstGeom prst="rect">
              <a:avLst/>
            </a:prstGeom>
            <a:noFill/>
            <a:ln cap="flat" cmpd="sng" w="19050">
              <a:solidFill>
                <a:srgbClr val="38761D"/>
              </a:solidFill>
              <a:prstDash val="solid"/>
              <a:round/>
              <a:headEnd len="sm" w="sm" type="none"/>
              <a:tailEnd len="sm" w="sm" type="none"/>
            </a:ln>
          </p:spPr>
        </p:pic>
        <p:sp>
          <p:nvSpPr>
            <p:cNvPr id="309" name="Google Shape;309;p40"/>
            <p:cNvSpPr txBox="1"/>
            <p:nvPr/>
          </p:nvSpPr>
          <p:spPr>
            <a:xfrm>
              <a:off x="1476125" y="2590388"/>
              <a:ext cx="4438200" cy="67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>
                  <a:solidFill>
                    <a:schemeClr val="dk1"/>
                  </a:solidFill>
                </a:rPr>
                <a:t>For example, Gonzalez argues spray cans are just tools, like pencils or brushes, and his mural,  like Banksy’s, delivers powerful, thoughtful messages using public space.</a:t>
              </a:r>
              <a:endParaRPr sz="1500">
                <a:solidFill>
                  <a:schemeClr val="dk1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chemeClr val="dk1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chemeClr val="dk1"/>
                </a:solidFill>
              </a:endParaRPr>
            </a:p>
          </p:txBody>
        </p:sp>
      </p:grpSp>
      <p:grpSp>
        <p:nvGrpSpPr>
          <p:cNvPr id="310" name="Google Shape;310;p40"/>
          <p:cNvGrpSpPr/>
          <p:nvPr/>
        </p:nvGrpSpPr>
        <p:grpSpPr>
          <a:xfrm>
            <a:off x="6183061" y="2651362"/>
            <a:ext cx="4627426" cy="1227225"/>
            <a:chOff x="6183074" y="2422387"/>
            <a:chExt cx="4627426" cy="1227225"/>
          </a:xfrm>
        </p:grpSpPr>
        <p:pic>
          <p:nvPicPr>
            <p:cNvPr id="305" name="Google Shape;305;p40" title="Con Snip Blank.png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183074" y="2422387"/>
              <a:ext cx="4627426" cy="1227225"/>
            </a:xfrm>
            <a:prstGeom prst="rect">
              <a:avLst/>
            </a:prstGeom>
            <a:noFill/>
            <a:ln cap="flat" cmpd="sng" w="19050">
              <a:solidFill>
                <a:srgbClr val="CC4125"/>
              </a:solidFill>
              <a:prstDash val="solid"/>
              <a:round/>
              <a:headEnd len="sm" w="sm" type="none"/>
              <a:tailEnd len="sm" w="sm" type="none"/>
            </a:ln>
          </p:spPr>
        </p:pic>
        <p:sp>
          <p:nvSpPr>
            <p:cNvPr id="311" name="Google Shape;311;p40"/>
            <p:cNvSpPr txBox="1"/>
            <p:nvPr/>
          </p:nvSpPr>
          <p:spPr>
            <a:xfrm>
              <a:off x="6340000" y="2695475"/>
              <a:ext cx="4194000" cy="67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>
                  <a:solidFill>
                    <a:schemeClr val="dk1"/>
                  </a:solidFill>
                </a:rPr>
                <a:t>Without context or institutional framing, such messages can be misread or erased before creating impact.</a:t>
              </a:r>
              <a:endParaRPr sz="1500">
                <a:solidFill>
                  <a:schemeClr val="dk1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chemeClr val="dk1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chemeClr val="dk1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chemeClr val="dk1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chemeClr val="dk1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chemeClr val="dk1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chemeClr val="dk1"/>
                </a:solidFill>
              </a:endParaRPr>
            </a:p>
          </p:txBody>
        </p:sp>
      </p:grpSp>
      <p:sp>
        <p:nvSpPr>
          <p:cNvPr id="312" name="Google Shape;312;p40"/>
          <p:cNvSpPr txBox="1"/>
          <p:nvPr>
            <p:ph type="title"/>
          </p:nvPr>
        </p:nvSpPr>
        <p:spPr>
          <a:xfrm>
            <a:off x="266925" y="150375"/>
            <a:ext cx="11142000" cy="769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/>
              <a:t>Kialo Discussion: Example Claims</a:t>
            </a:r>
            <a:endParaRPr sz="3400"/>
          </a:p>
        </p:txBody>
      </p:sp>
      <p:pic>
        <p:nvPicPr>
          <p:cNvPr id="313" name="Google Shape;313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81500" y="1087050"/>
            <a:ext cx="9428976" cy="12861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40" title="discussion-claims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31425" y="3938900"/>
            <a:ext cx="2729151" cy="208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CF8FE"/>
        </a:solidFill>
      </p:bgPr>
    </p:bg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9" name="Google Shape;319;p41"/>
          <p:cNvCxnSpPr>
            <a:endCxn id="320" idx="2"/>
          </p:cNvCxnSpPr>
          <p:nvPr/>
        </p:nvCxnSpPr>
        <p:spPr>
          <a:xfrm flipH="1">
            <a:off x="8496787" y="1859512"/>
            <a:ext cx="16200" cy="179010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21" name="Google Shape;321;p41"/>
          <p:cNvCxnSpPr>
            <a:endCxn id="322" idx="2"/>
          </p:cNvCxnSpPr>
          <p:nvPr/>
        </p:nvCxnSpPr>
        <p:spPr>
          <a:xfrm flipH="1">
            <a:off x="3695238" y="1652450"/>
            <a:ext cx="16200" cy="186000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323" name="Google Shape;323;p41"/>
          <p:cNvGrpSpPr/>
          <p:nvPr/>
        </p:nvGrpSpPr>
        <p:grpSpPr>
          <a:xfrm>
            <a:off x="1381523" y="2426325"/>
            <a:ext cx="4627431" cy="1219350"/>
            <a:chOff x="1381523" y="2426325"/>
            <a:chExt cx="4627431" cy="1219350"/>
          </a:xfrm>
        </p:grpSpPr>
        <p:pic>
          <p:nvPicPr>
            <p:cNvPr id="324" name="Google Shape;324;p41" title="Pro Snip Blank.png"/>
            <p:cNvPicPr preferRelativeResize="0"/>
            <p:nvPr/>
          </p:nvPicPr>
          <p:blipFill rotWithShape="1">
            <a:blip r:embed="rId3">
              <a:alphaModFix/>
            </a:blip>
            <a:srcRect b="23389" l="0" r="0" t="0"/>
            <a:stretch/>
          </p:blipFill>
          <p:spPr>
            <a:xfrm>
              <a:off x="1381523" y="2426325"/>
              <a:ext cx="4627431" cy="1219350"/>
            </a:xfrm>
            <a:prstGeom prst="rect">
              <a:avLst/>
            </a:prstGeom>
            <a:noFill/>
            <a:ln cap="flat" cmpd="sng" w="19050">
              <a:solidFill>
                <a:srgbClr val="38761D"/>
              </a:solidFill>
              <a:prstDash val="solid"/>
              <a:round/>
              <a:headEnd len="sm" w="sm" type="none"/>
              <a:tailEnd len="sm" w="sm" type="none"/>
            </a:ln>
          </p:spPr>
        </p:pic>
        <p:sp>
          <p:nvSpPr>
            <p:cNvPr id="322" name="Google Shape;322;p41"/>
            <p:cNvSpPr txBox="1"/>
            <p:nvPr/>
          </p:nvSpPr>
          <p:spPr>
            <a:xfrm>
              <a:off x="1476138" y="2835350"/>
              <a:ext cx="4438200" cy="67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>
                  <a:solidFill>
                    <a:schemeClr val="dk1"/>
                  </a:solidFill>
                </a:rPr>
                <a:t>For example, some view unsanctioned art as a distraction or as encouraging nonconformity.</a:t>
              </a:r>
              <a:endParaRPr sz="1500">
                <a:solidFill>
                  <a:schemeClr val="dk1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chemeClr val="dk1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chemeClr val="dk1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chemeClr val="dk1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chemeClr val="dk1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chemeClr val="dk1"/>
                </a:solidFill>
              </a:endParaRPr>
            </a:p>
          </p:txBody>
        </p:sp>
      </p:grpSp>
      <p:grpSp>
        <p:nvGrpSpPr>
          <p:cNvPr id="325" name="Google Shape;325;p41"/>
          <p:cNvGrpSpPr/>
          <p:nvPr/>
        </p:nvGrpSpPr>
        <p:grpSpPr>
          <a:xfrm>
            <a:off x="6183074" y="2422387"/>
            <a:ext cx="4627426" cy="1227225"/>
            <a:chOff x="6183074" y="2422387"/>
            <a:chExt cx="4627426" cy="1227225"/>
          </a:xfrm>
        </p:grpSpPr>
        <p:pic>
          <p:nvPicPr>
            <p:cNvPr id="320" name="Google Shape;320;p41" title="Con Snip Blank.png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183074" y="2422387"/>
              <a:ext cx="4627426" cy="1227225"/>
            </a:xfrm>
            <a:prstGeom prst="rect">
              <a:avLst/>
            </a:prstGeom>
            <a:noFill/>
            <a:ln cap="flat" cmpd="sng" w="19050">
              <a:solidFill>
                <a:srgbClr val="CC4125"/>
              </a:solidFill>
              <a:prstDash val="solid"/>
              <a:round/>
              <a:headEnd len="sm" w="sm" type="none"/>
              <a:tailEnd len="sm" w="sm" type="none"/>
            </a:ln>
          </p:spPr>
        </p:pic>
        <p:sp>
          <p:nvSpPr>
            <p:cNvPr id="326" name="Google Shape;326;p41"/>
            <p:cNvSpPr txBox="1"/>
            <p:nvPr/>
          </p:nvSpPr>
          <p:spPr>
            <a:xfrm>
              <a:off x="6340000" y="2810275"/>
              <a:ext cx="3961800" cy="67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>
                  <a:solidFill>
                    <a:schemeClr val="dk1"/>
                  </a:solidFill>
                </a:rPr>
                <a:t>Even unsanctioned or raw street art can reflect authentic community voice and spark dialogue.</a:t>
              </a:r>
              <a:endParaRPr sz="1500">
                <a:solidFill>
                  <a:schemeClr val="dk1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chemeClr val="dk1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chemeClr val="dk1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chemeClr val="dk1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chemeClr val="dk1"/>
                </a:solidFill>
              </a:endParaRPr>
            </a:p>
          </p:txBody>
        </p:sp>
      </p:grpSp>
      <p:sp>
        <p:nvSpPr>
          <p:cNvPr id="327" name="Google Shape;327;p41"/>
          <p:cNvSpPr txBox="1"/>
          <p:nvPr>
            <p:ph type="title"/>
          </p:nvPr>
        </p:nvSpPr>
        <p:spPr>
          <a:xfrm>
            <a:off x="266925" y="150375"/>
            <a:ext cx="11142000" cy="769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/>
              <a:t>Kialo Discussion: Example Claims</a:t>
            </a:r>
            <a:endParaRPr sz="3400"/>
          </a:p>
        </p:txBody>
      </p:sp>
      <p:pic>
        <p:nvPicPr>
          <p:cNvPr id="328" name="Google Shape;328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81500" y="1057725"/>
            <a:ext cx="9428999" cy="1082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41" title="discussion-claims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31437" y="3858250"/>
            <a:ext cx="2729151" cy="208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CF8FE"/>
        </a:solidFill>
      </p:bgPr>
    </p:bg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4" name="Google Shape;334;p42"/>
          <p:cNvCxnSpPr>
            <a:endCxn id="335" idx="2"/>
          </p:cNvCxnSpPr>
          <p:nvPr/>
        </p:nvCxnSpPr>
        <p:spPr>
          <a:xfrm flipH="1">
            <a:off x="8496787" y="1652212"/>
            <a:ext cx="16500" cy="199740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36" name="Google Shape;336;p42"/>
          <p:cNvCxnSpPr>
            <a:endCxn id="337" idx="2"/>
          </p:cNvCxnSpPr>
          <p:nvPr/>
        </p:nvCxnSpPr>
        <p:spPr>
          <a:xfrm flipH="1">
            <a:off x="3695238" y="1652175"/>
            <a:ext cx="16200" cy="199350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338" name="Google Shape;338;p42"/>
          <p:cNvGrpSpPr/>
          <p:nvPr/>
        </p:nvGrpSpPr>
        <p:grpSpPr>
          <a:xfrm>
            <a:off x="1381523" y="2426325"/>
            <a:ext cx="4627431" cy="1219350"/>
            <a:chOff x="1381523" y="2426325"/>
            <a:chExt cx="4627431" cy="1219350"/>
          </a:xfrm>
        </p:grpSpPr>
        <p:pic>
          <p:nvPicPr>
            <p:cNvPr id="337" name="Google Shape;337;p42" title="Pro Snip Blank.png"/>
            <p:cNvPicPr preferRelativeResize="0"/>
            <p:nvPr/>
          </p:nvPicPr>
          <p:blipFill rotWithShape="1">
            <a:blip r:embed="rId3">
              <a:alphaModFix/>
            </a:blip>
            <a:srcRect b="23389" l="0" r="0" t="0"/>
            <a:stretch/>
          </p:blipFill>
          <p:spPr>
            <a:xfrm>
              <a:off x="1381523" y="2426325"/>
              <a:ext cx="4627431" cy="1219350"/>
            </a:xfrm>
            <a:prstGeom prst="rect">
              <a:avLst/>
            </a:prstGeom>
            <a:noFill/>
            <a:ln cap="flat" cmpd="sng" w="19050">
              <a:solidFill>
                <a:srgbClr val="38761D"/>
              </a:solidFill>
              <a:prstDash val="solid"/>
              <a:round/>
              <a:headEnd len="sm" w="sm" type="none"/>
              <a:tailEnd len="sm" w="sm" type="none"/>
            </a:ln>
          </p:spPr>
        </p:pic>
        <p:sp>
          <p:nvSpPr>
            <p:cNvPr id="339" name="Google Shape;339;p42"/>
            <p:cNvSpPr txBox="1"/>
            <p:nvPr/>
          </p:nvSpPr>
          <p:spPr>
            <a:xfrm>
              <a:off x="1476250" y="2653825"/>
              <a:ext cx="4532700" cy="67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>
                  <a:solidFill>
                    <a:schemeClr val="dk1"/>
                  </a:solidFill>
                </a:rPr>
                <a:t>For example, Gonzalez felt ashamed using spray cans due to their association with vandalism; without institutional backing, such work is often criminalized.</a:t>
              </a:r>
              <a:endParaRPr sz="1500">
                <a:solidFill>
                  <a:schemeClr val="dk1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chemeClr val="dk1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chemeClr val="dk1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chemeClr val="dk1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chemeClr val="dk1"/>
                </a:solidFill>
              </a:endParaRPr>
            </a:p>
          </p:txBody>
        </p:sp>
      </p:grpSp>
      <p:grpSp>
        <p:nvGrpSpPr>
          <p:cNvPr id="340" name="Google Shape;340;p42"/>
          <p:cNvGrpSpPr/>
          <p:nvPr/>
        </p:nvGrpSpPr>
        <p:grpSpPr>
          <a:xfrm>
            <a:off x="6183074" y="2422387"/>
            <a:ext cx="4627426" cy="1227225"/>
            <a:chOff x="6183074" y="2422387"/>
            <a:chExt cx="4627426" cy="1227225"/>
          </a:xfrm>
        </p:grpSpPr>
        <p:pic>
          <p:nvPicPr>
            <p:cNvPr id="335" name="Google Shape;335;p42" title="Con Snip Blank.png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183074" y="2422387"/>
              <a:ext cx="4627426" cy="1227225"/>
            </a:xfrm>
            <a:prstGeom prst="rect">
              <a:avLst/>
            </a:prstGeom>
            <a:noFill/>
            <a:ln cap="flat" cmpd="sng" w="19050">
              <a:solidFill>
                <a:srgbClr val="CC4125"/>
              </a:solidFill>
              <a:prstDash val="solid"/>
              <a:round/>
              <a:headEnd len="sm" w="sm" type="none"/>
              <a:tailEnd len="sm" w="sm" type="none"/>
            </a:ln>
          </p:spPr>
        </p:pic>
        <p:sp>
          <p:nvSpPr>
            <p:cNvPr id="341" name="Google Shape;341;p42"/>
            <p:cNvSpPr txBox="1"/>
            <p:nvPr/>
          </p:nvSpPr>
          <p:spPr>
            <a:xfrm>
              <a:off x="6374700" y="2632000"/>
              <a:ext cx="4244100" cy="67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>
                  <a:solidFill>
                    <a:schemeClr val="dk1"/>
                  </a:solidFill>
                </a:rPr>
                <a:t>As more artists gain recognition and community support, these perceptions can change without formal approval.</a:t>
              </a:r>
              <a:endParaRPr sz="1500">
                <a:solidFill>
                  <a:schemeClr val="dk1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chemeClr val="dk1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chemeClr val="dk1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chemeClr val="dk1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chemeClr val="dk1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chemeClr val="dk1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chemeClr val="dk1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chemeClr val="dk1"/>
                </a:solidFill>
              </a:endParaRPr>
            </a:p>
          </p:txBody>
        </p:sp>
      </p:grpSp>
      <p:sp>
        <p:nvSpPr>
          <p:cNvPr id="342" name="Google Shape;342;p42"/>
          <p:cNvSpPr txBox="1"/>
          <p:nvPr>
            <p:ph type="title"/>
          </p:nvPr>
        </p:nvSpPr>
        <p:spPr>
          <a:xfrm>
            <a:off x="266925" y="150375"/>
            <a:ext cx="11142000" cy="769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/>
              <a:t>Kialo Discussion: Example Claims</a:t>
            </a:r>
            <a:endParaRPr sz="3400"/>
          </a:p>
        </p:txBody>
      </p:sp>
      <p:pic>
        <p:nvPicPr>
          <p:cNvPr id="343" name="Google Shape;343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81500" y="1072650"/>
            <a:ext cx="9428999" cy="1067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42" title="discussion-claims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31437" y="3858250"/>
            <a:ext cx="2729151" cy="208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CF8FE"/>
        </a:solidFill>
      </p:bgPr>
    </p:bg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43"/>
          <p:cNvSpPr txBox="1"/>
          <p:nvPr>
            <p:ph type="title"/>
          </p:nvPr>
        </p:nvSpPr>
        <p:spPr>
          <a:xfrm>
            <a:off x="266925" y="318150"/>
            <a:ext cx="11142000" cy="785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Reflection Task: </a:t>
            </a:r>
            <a:r>
              <a:rPr lang="en-US" sz="3500"/>
              <a:t>Understanding Street Art</a:t>
            </a:r>
            <a:endParaRPr sz="3500"/>
          </a:p>
        </p:txBody>
      </p:sp>
      <p:sp>
        <p:nvSpPr>
          <p:cNvPr id="350" name="Google Shape;350;p43"/>
          <p:cNvSpPr/>
          <p:nvPr/>
        </p:nvSpPr>
        <p:spPr>
          <a:xfrm>
            <a:off x="611850" y="1550775"/>
            <a:ext cx="10935600" cy="3881400"/>
          </a:xfrm>
          <a:prstGeom prst="roundRect">
            <a:avLst>
              <a:gd fmla="val 16667" name="adj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 u="sng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Reflection Questions</a:t>
            </a:r>
            <a:endParaRPr b="1" sz="2100" u="sng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9250" lvl="0" marL="4572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Roboto"/>
              <a:buChar char="●"/>
            </a:pPr>
            <a:r>
              <a:rPr lang="en-US" sz="1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What surprised you most about Diego Gonzalez’s perspective on street art and education?</a:t>
            </a:r>
            <a:endParaRPr sz="19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9250" lvl="0" marL="4572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Roboto"/>
              <a:buChar char="●"/>
            </a:pPr>
            <a:r>
              <a:rPr lang="en-US" sz="1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What real-world examples did Gonzalez use to support his claims?</a:t>
            </a:r>
            <a:endParaRPr sz="19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9250" lvl="0" marL="4572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Roboto"/>
              <a:buChar char="●"/>
            </a:pPr>
            <a:r>
              <a:rPr lang="en-US" sz="1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How does the dismissal of spray-can art reflect deeper social or institutional biases?</a:t>
            </a:r>
            <a:endParaRPr sz="19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9250" lvl="0" marL="45720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Roboto"/>
              <a:buChar char="●"/>
            </a:pPr>
            <a:r>
              <a:rPr lang="en-US" sz="1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Should our definition of art expand to include non-institutional, public, or political expression?</a:t>
            </a:r>
            <a:endParaRPr sz="19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9250" lvl="0" marL="457200" rtl="0" algn="l">
              <a:spcBef>
                <a:spcPts val="1000"/>
              </a:spcBef>
              <a:spcAft>
                <a:spcPts val="1000"/>
              </a:spcAft>
              <a:buClr>
                <a:srgbClr val="FFFFFF"/>
              </a:buClr>
              <a:buSzPts val="1900"/>
              <a:buFont typeface="Roboto"/>
              <a:buChar char="●"/>
            </a:pPr>
            <a:r>
              <a:rPr lang="en-US" sz="1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What responsibilities do educators, cities, and cultural institutions have in supporting alternative art forms?</a:t>
            </a:r>
            <a:endParaRPr sz="19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44"/>
          <p:cNvSpPr txBox="1"/>
          <p:nvPr>
            <p:ph type="title"/>
          </p:nvPr>
        </p:nvSpPr>
        <p:spPr>
          <a:xfrm>
            <a:off x="266925" y="473475"/>
            <a:ext cx="11142000" cy="861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Lesson Objectives: Recap</a:t>
            </a:r>
            <a:endParaRPr sz="3500"/>
          </a:p>
        </p:txBody>
      </p:sp>
      <p:sp>
        <p:nvSpPr>
          <p:cNvPr id="356" name="Google Shape;356;p44"/>
          <p:cNvSpPr txBox="1"/>
          <p:nvPr>
            <p:ph type="title"/>
          </p:nvPr>
        </p:nvSpPr>
        <p:spPr>
          <a:xfrm>
            <a:off x="1118600" y="1516925"/>
            <a:ext cx="6144000" cy="4345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/>
              <a:t>Analyze how personal experience, social perception, and institutional framing shape our understanding of street art</a:t>
            </a:r>
            <a:endParaRPr sz="25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rPr lang="en-US" sz="2500"/>
              <a:t>Evaluate how public art challenges or reinforces dominant narratives around value, vandalism, and impact</a:t>
            </a:r>
            <a:endParaRPr sz="25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rPr lang="en-US" sz="2500"/>
              <a:t>Use a real-world example to deepen understanding of justification, interpretation, and perspective in the arts</a:t>
            </a:r>
            <a:endParaRPr sz="25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2500"/>
              </a:spcBef>
              <a:spcAft>
                <a:spcPts val="2500"/>
              </a:spcAft>
              <a:buNone/>
            </a:pPr>
            <a:r>
              <a:t/>
            </a:r>
            <a:endParaRPr sz="2500"/>
          </a:p>
        </p:txBody>
      </p:sp>
      <p:pic>
        <p:nvPicPr>
          <p:cNvPr id="357" name="Google Shape;357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1636850"/>
            <a:ext cx="653448" cy="654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3103063"/>
            <a:ext cx="653448" cy="654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4569275"/>
            <a:ext cx="653448" cy="6541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CF8FE"/>
        </a:solidFill>
      </p:bgPr>
    </p:bg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7"/>
          <p:cNvSpPr txBox="1"/>
          <p:nvPr>
            <p:ph type="title"/>
          </p:nvPr>
        </p:nvSpPr>
        <p:spPr>
          <a:xfrm>
            <a:off x="266925" y="318150"/>
            <a:ext cx="11142000" cy="785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How does Kialo work?</a:t>
            </a:r>
            <a:endParaRPr sz="3500"/>
          </a:p>
        </p:txBody>
      </p:sp>
      <p:pic>
        <p:nvPicPr>
          <p:cNvPr id="193" name="Google Shape;193;p27" title="Group 333.png"/>
          <p:cNvPicPr preferRelativeResize="0"/>
          <p:nvPr/>
        </p:nvPicPr>
        <p:blipFill rotWithShape="1">
          <a:blip r:embed="rId3">
            <a:alphaModFix/>
          </a:blip>
          <a:srcRect b="26519" l="0" r="0" t="0"/>
          <a:stretch/>
        </p:blipFill>
        <p:spPr>
          <a:xfrm>
            <a:off x="10612678" y="5451925"/>
            <a:ext cx="1476597" cy="1316175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7"/>
          <p:cNvSpPr txBox="1"/>
          <p:nvPr>
            <p:ph type="title"/>
          </p:nvPr>
        </p:nvSpPr>
        <p:spPr>
          <a:xfrm>
            <a:off x="538425" y="1201900"/>
            <a:ext cx="10599000" cy="954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300"/>
              <a:t>If you’re new to Kialo, watch this video to discover how the platform works.  Otherwise, let’s get started!</a:t>
            </a:r>
            <a:endParaRPr sz="2300"/>
          </a:p>
        </p:txBody>
      </p:sp>
      <p:pic>
        <p:nvPicPr>
          <p:cNvPr descr="Kialo is the free, award-winning tool for thoughtful, inclusive discussion.&#10;&#10;In Kialo discussions, students respond to a central thesis by adding pros and cons — both to the thesis and to each other’s points — creating an interactive discussion map.&#10;&#10;This format empowers students to break down complex topics, explore diverse perspectives, and build well-reasoned arguments together.&#10;&#10;This 60-second video explains how Kialo:&#10;&#10;▪️ trains critical thinking by encouraging students to show their reasoning in dynamic, structured argument trees. &#10;▪️ greatly increases student participation. &#10;▪️ lets students join in seconds with no accounts required. &#10;&#10;Why Kialo works: Kialo’s combination of debate and argument-mapping has been proven to enhance critical thinking. The platform has ESSA Tier IV evidence and has received multiple awards. &#10;&#10;Who Kialo is for: Educators who lead debates and discussions or teach argumentative reasoning. Help every student participate in structured, inclusive conversations!&#10;&#10;👉 Try out our demo discussion. No sign-up required. https://www.kialo-edu.com/demo&#10;&#10;🌐 Visit Kialo at https://www.kialo-edu.com/&#10;&#10;🚀 Learn more with our Kialo in 60 Seconds tutorial videos. https://youtube.com/playlist?list=PLHBYxYwcONgCiE-SFF5WbW8wakyqdJ7cM&amp;si=01SgFpCkzoOpwY-3&#10;&#10;#kialo  #edtechtools  #criticalthinking #studentengagement #inquirybasedlearning &#10;&#10;&#10;&#10;📢 About Kialo&#10;&#10;Kialo is the free tool for thoughtful, inclusive discussion. Driven by our mission to make the world a more thoughtful place, Kialo is free and always will be." id="195" name="Google Shape;195;p27" title="What is Kialo?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95613" y="2270450"/>
            <a:ext cx="6600775" cy="371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8"/>
          <p:cNvSpPr txBox="1"/>
          <p:nvPr>
            <p:ph type="title"/>
          </p:nvPr>
        </p:nvSpPr>
        <p:spPr>
          <a:xfrm>
            <a:off x="266925" y="473475"/>
            <a:ext cx="11142000" cy="861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Lesson Objectives</a:t>
            </a:r>
            <a:endParaRPr sz="3500"/>
          </a:p>
        </p:txBody>
      </p:sp>
      <p:sp>
        <p:nvSpPr>
          <p:cNvPr id="201" name="Google Shape;201;p28"/>
          <p:cNvSpPr txBox="1"/>
          <p:nvPr>
            <p:ph type="title"/>
          </p:nvPr>
        </p:nvSpPr>
        <p:spPr>
          <a:xfrm>
            <a:off x="1118600" y="1516925"/>
            <a:ext cx="6144000" cy="4345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/>
              <a:t>Analyze how personal experience, social perception, and institutional framing shape our understanding of street art</a:t>
            </a:r>
            <a:endParaRPr sz="25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rPr lang="en-US" sz="2500"/>
              <a:t>Evaluate how public art challenges or reinforces dominant narratives around value, vandalism, and impact</a:t>
            </a:r>
            <a:endParaRPr sz="25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rPr lang="en-US" sz="2500"/>
              <a:t>Use a real-world example to deepen understanding of justification, interpretation, and perspective in the arts</a:t>
            </a:r>
            <a:endParaRPr sz="25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2500"/>
              </a:spcBef>
              <a:spcAft>
                <a:spcPts val="2500"/>
              </a:spcAft>
              <a:buNone/>
            </a:pPr>
            <a:r>
              <a:t/>
            </a:r>
            <a:endParaRPr sz="2500"/>
          </a:p>
        </p:txBody>
      </p:sp>
      <p:pic>
        <p:nvPicPr>
          <p:cNvPr id="202" name="Google Shape;20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1636850"/>
            <a:ext cx="653448" cy="654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3103063"/>
            <a:ext cx="653448" cy="654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4569275"/>
            <a:ext cx="653448" cy="6541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CF8FE"/>
        </a:solidFill>
      </p:bgPr>
    </p:bg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29" title="KialoEdu-Avatar-04@2x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33525" y="4733050"/>
            <a:ext cx="1884600" cy="1884600"/>
          </a:xfrm>
          <a:prstGeom prst="ellipse">
            <a:avLst/>
          </a:prstGeom>
          <a:noFill/>
          <a:ln>
            <a:noFill/>
          </a:ln>
          <a:effectLst>
            <a:outerShdw blurRad="571500" rotWithShape="0" algn="bl" dir="5400000" dist="19050">
              <a:schemeClr val="accent2">
                <a:alpha val="50000"/>
              </a:schemeClr>
            </a:outerShdw>
          </a:effectLst>
        </p:spPr>
      </p:pic>
      <p:sp>
        <p:nvSpPr>
          <p:cNvPr id="210" name="Google Shape;210;p29"/>
          <p:cNvSpPr txBox="1"/>
          <p:nvPr>
            <p:ph type="title"/>
          </p:nvPr>
        </p:nvSpPr>
        <p:spPr>
          <a:xfrm>
            <a:off x="266925" y="206425"/>
            <a:ext cx="11142000" cy="785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TOK Concepts</a:t>
            </a:r>
            <a:endParaRPr sz="3500"/>
          </a:p>
        </p:txBody>
      </p:sp>
      <p:sp>
        <p:nvSpPr>
          <p:cNvPr id="211" name="Google Shape;211;p29"/>
          <p:cNvSpPr/>
          <p:nvPr/>
        </p:nvSpPr>
        <p:spPr>
          <a:xfrm>
            <a:off x="166925" y="1146725"/>
            <a:ext cx="6860700" cy="40785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Justification: </a:t>
            </a:r>
            <a:r>
              <a:rPr lang="en-US" sz="2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What reasons does Gonzalez give for calling his work “art”? Are they convincing?</a:t>
            </a:r>
            <a:endParaRPr sz="2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Interpretation: </a:t>
            </a:r>
            <a:r>
              <a:rPr lang="en-US" sz="2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How did the meaning of his murals shift depending on who viewed them?</a:t>
            </a:r>
            <a:endParaRPr sz="2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Perspective: </a:t>
            </a:r>
            <a:r>
              <a:rPr lang="en-US" sz="2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How do institutions, students, and the artist himself view his work differently?</a:t>
            </a:r>
            <a:endParaRPr sz="2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2" name="Google Shape;212;p29"/>
          <p:cNvSpPr/>
          <p:nvPr/>
        </p:nvSpPr>
        <p:spPr>
          <a:xfrm>
            <a:off x="7409975" y="1146725"/>
            <a:ext cx="4289400" cy="3075600"/>
          </a:xfrm>
          <a:prstGeom prst="wedgeRoundRectCallout">
            <a:avLst>
              <a:gd fmla="val 30152" name="adj1"/>
              <a:gd fmla="val 78651" name="adj2"/>
              <a:gd fmla="val 0" name="adj3"/>
            </a:avLst>
          </a:prstGeom>
          <a:solidFill>
            <a:schemeClr val="accent1"/>
          </a:solidFill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Today’s lesson links to these TOK concepts. </a:t>
            </a:r>
            <a:endParaRPr sz="2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By completing the activities, you will build knowledge that can help with your assessments.</a:t>
            </a:r>
            <a:endParaRPr sz="2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CF8FE"/>
        </a:solidFill>
      </p:bgPr>
    </p:bg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0"/>
          <p:cNvSpPr txBox="1"/>
          <p:nvPr>
            <p:ph type="title"/>
          </p:nvPr>
        </p:nvSpPr>
        <p:spPr>
          <a:xfrm>
            <a:off x="266925" y="318150"/>
            <a:ext cx="11142000" cy="785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Introduction: Understanding Street Art</a:t>
            </a:r>
            <a:endParaRPr sz="3500"/>
          </a:p>
        </p:txBody>
      </p:sp>
      <p:sp>
        <p:nvSpPr>
          <p:cNvPr id="218" name="Google Shape;218;p30"/>
          <p:cNvSpPr txBox="1"/>
          <p:nvPr/>
        </p:nvSpPr>
        <p:spPr>
          <a:xfrm>
            <a:off x="525000" y="1280825"/>
            <a:ext cx="11142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Today’s lesson is based around a video about the nature of graffiti.</a:t>
            </a:r>
            <a:endParaRPr sz="24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9" name="Google Shape;219;p30"/>
          <p:cNvSpPr/>
          <p:nvPr/>
        </p:nvSpPr>
        <p:spPr>
          <a:xfrm>
            <a:off x="460080" y="2538900"/>
            <a:ext cx="3408000" cy="2983800"/>
          </a:xfrm>
          <a:prstGeom prst="roundRect">
            <a:avLst>
              <a:gd fmla="val 16667" name="adj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Step 1</a:t>
            </a:r>
            <a:endParaRPr b="1" sz="22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Share your own perspectives on what counts as valid evidence in history.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0" name="Google Shape;220;p30"/>
          <p:cNvSpPr/>
          <p:nvPr/>
        </p:nvSpPr>
        <p:spPr>
          <a:xfrm>
            <a:off x="4227850" y="2538900"/>
            <a:ext cx="3761100" cy="2983800"/>
          </a:xfrm>
          <a:prstGeom prst="roundRect">
            <a:avLst>
              <a:gd fmla="val 16667" name="adj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Step 2</a:t>
            </a:r>
            <a:endParaRPr b="1" sz="22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Watch a video on the topic. Take notes on the main arguments and counterarguments, analyzing their strengths and weaknesses.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1" name="Google Shape;221;p30"/>
          <p:cNvSpPr/>
          <p:nvPr/>
        </p:nvSpPr>
        <p:spPr>
          <a:xfrm>
            <a:off x="8323920" y="2538900"/>
            <a:ext cx="3408000" cy="2983800"/>
          </a:xfrm>
          <a:prstGeom prst="roundRect">
            <a:avLst>
              <a:gd fmla="val 16667" name="adj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Step 3</a:t>
            </a:r>
            <a:endParaRPr b="1" sz="22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Use your notes to add the strongest arguments and counterarguments to a Kialo discussion.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CF8FE"/>
        </a:solidFill>
      </p:bgPr>
    </p:bg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1"/>
          <p:cNvSpPr txBox="1"/>
          <p:nvPr>
            <p:ph type="title"/>
          </p:nvPr>
        </p:nvSpPr>
        <p:spPr>
          <a:xfrm>
            <a:off x="266925" y="318150"/>
            <a:ext cx="11142000" cy="785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Introduction: Key Concepts</a:t>
            </a:r>
            <a:endParaRPr sz="3500"/>
          </a:p>
        </p:txBody>
      </p:sp>
      <p:sp>
        <p:nvSpPr>
          <p:cNvPr id="227" name="Google Shape;227;p31"/>
          <p:cNvSpPr/>
          <p:nvPr/>
        </p:nvSpPr>
        <p:spPr>
          <a:xfrm>
            <a:off x="266922" y="1623675"/>
            <a:ext cx="3528600" cy="2983800"/>
          </a:xfrm>
          <a:prstGeom prst="roundRect">
            <a:avLst>
              <a:gd fmla="val 16667" name="adj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Justification</a:t>
            </a:r>
            <a:endParaRPr b="1" sz="22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What counts as a valid reason for calling something art? 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8" name="Google Shape;228;p31"/>
          <p:cNvSpPr/>
          <p:nvPr/>
        </p:nvSpPr>
        <p:spPr>
          <a:xfrm>
            <a:off x="4331697" y="1623675"/>
            <a:ext cx="3528600" cy="2983800"/>
          </a:xfrm>
          <a:prstGeom prst="roundRect">
            <a:avLst>
              <a:gd fmla="val 16667" name="adj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Interpretation</a:t>
            </a:r>
            <a:endParaRPr b="1" sz="22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How do people interpret the same artwork differently?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9" name="Google Shape;229;p31"/>
          <p:cNvSpPr/>
          <p:nvPr/>
        </p:nvSpPr>
        <p:spPr>
          <a:xfrm>
            <a:off x="8396472" y="1623675"/>
            <a:ext cx="3528600" cy="2983800"/>
          </a:xfrm>
          <a:prstGeom prst="roundRect">
            <a:avLst>
              <a:gd fmla="val 16667" name="adj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Perspective</a:t>
            </a:r>
            <a:endParaRPr b="1" sz="22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Whose view determines what art is valued or dismissed?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30" name="Google Shape;230;p31" title="discussion-claims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83500" y="3861025"/>
            <a:ext cx="2544677" cy="194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31" title="discussion-claims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6762190" y="3861025"/>
            <a:ext cx="2544677" cy="1945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CF8FE"/>
        </a:solidFill>
      </p:bgPr>
    </p:bg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2"/>
          <p:cNvSpPr txBox="1"/>
          <p:nvPr>
            <p:ph type="title"/>
          </p:nvPr>
        </p:nvSpPr>
        <p:spPr>
          <a:xfrm>
            <a:off x="266925" y="318150"/>
            <a:ext cx="11142000" cy="785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Introduction: </a:t>
            </a:r>
            <a:r>
              <a:rPr lang="en-US" sz="3500"/>
              <a:t>Understanding Street Art</a:t>
            </a:r>
            <a:endParaRPr sz="3500"/>
          </a:p>
        </p:txBody>
      </p:sp>
      <p:sp>
        <p:nvSpPr>
          <p:cNvPr id="237" name="Google Shape;237;p32"/>
          <p:cNvSpPr/>
          <p:nvPr/>
        </p:nvSpPr>
        <p:spPr>
          <a:xfrm>
            <a:off x="316992" y="1937100"/>
            <a:ext cx="5486400" cy="2983800"/>
          </a:xfrm>
          <a:prstGeom prst="wedgeRoundRectCallout">
            <a:avLst>
              <a:gd fmla="val -47753" name="adj1"/>
              <a:gd fmla="val 67188" name="adj2"/>
              <a:gd fmla="val 0" name="adj3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Class Discussion</a:t>
            </a:r>
            <a:endParaRPr b="1" sz="24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What’s the difference between graffiti and public art?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38" name="Google Shape;238;p32" title="dicussionlightbulb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88608" y="1982401"/>
            <a:ext cx="5486400" cy="28932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CF8FE"/>
        </a:solidFill>
      </p:bgPr>
    </p:bg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3"/>
          <p:cNvSpPr txBox="1"/>
          <p:nvPr>
            <p:ph type="title"/>
          </p:nvPr>
        </p:nvSpPr>
        <p:spPr>
          <a:xfrm>
            <a:off x="266925" y="318150"/>
            <a:ext cx="11142000" cy="785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Introduction: </a:t>
            </a:r>
            <a:r>
              <a:rPr lang="en-US" sz="3500"/>
              <a:t>Understanding Street Art</a:t>
            </a:r>
            <a:endParaRPr sz="3500"/>
          </a:p>
        </p:txBody>
      </p:sp>
      <p:sp>
        <p:nvSpPr>
          <p:cNvPr id="244" name="Google Shape;244;p33"/>
          <p:cNvSpPr/>
          <p:nvPr/>
        </p:nvSpPr>
        <p:spPr>
          <a:xfrm>
            <a:off x="316992" y="1937100"/>
            <a:ext cx="5486400" cy="2983800"/>
          </a:xfrm>
          <a:prstGeom prst="wedgeRoundRectCallout">
            <a:avLst>
              <a:gd fmla="val -47753" name="adj1"/>
              <a:gd fmla="val 67188" name="adj2"/>
              <a:gd fmla="val 0" name="adj3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Class Discussion</a:t>
            </a:r>
            <a:endParaRPr b="1" sz="24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Can artwork created with spray paint carry deep meaning?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45" name="Google Shape;245;p33" title="dicussionlightbulb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88608" y="1982401"/>
            <a:ext cx="5486400" cy="28932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CF8FE"/>
        </a:solidFill>
      </p:bgPr>
    </p:bg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4"/>
          <p:cNvSpPr txBox="1"/>
          <p:nvPr>
            <p:ph type="title"/>
          </p:nvPr>
        </p:nvSpPr>
        <p:spPr>
          <a:xfrm>
            <a:off x="266925" y="318150"/>
            <a:ext cx="11142000" cy="785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Introduction: </a:t>
            </a:r>
            <a:r>
              <a:rPr lang="en-US" sz="3500"/>
              <a:t>Understanding Street Art</a:t>
            </a:r>
            <a:endParaRPr sz="3500"/>
          </a:p>
        </p:txBody>
      </p:sp>
      <p:sp>
        <p:nvSpPr>
          <p:cNvPr id="251" name="Google Shape;251;p34"/>
          <p:cNvSpPr/>
          <p:nvPr/>
        </p:nvSpPr>
        <p:spPr>
          <a:xfrm>
            <a:off x="316992" y="1937100"/>
            <a:ext cx="5486400" cy="2983800"/>
          </a:xfrm>
          <a:prstGeom prst="wedgeRoundRectCallout">
            <a:avLst>
              <a:gd fmla="val -47753" name="adj1"/>
              <a:gd fmla="val 67188" name="adj2"/>
              <a:gd fmla="val 0" name="adj3"/>
            </a:avLst>
          </a:prstGeom>
          <a:solidFill>
            <a:srgbClr val="1D67AC"/>
          </a:solidFill>
          <a:ln cap="flat" cmpd="sng" w="9525">
            <a:solidFill>
              <a:srgbClr val="1D67A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Class Discussion</a:t>
            </a:r>
            <a:endParaRPr b="1" sz="22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How do stereotypes around “vandalism” shape how people view public artists?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52" name="Google Shape;252;p34" title="dicussionlightbulb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88608" y="1982401"/>
            <a:ext cx="5486400" cy="28932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Kialo Edu Theme">
  <a:themeElements>
    <a:clrScheme name="Simple Light">
      <a:dk1>
        <a:srgbClr val="2C343D"/>
      </a:dk1>
      <a:lt1>
        <a:srgbClr val="FFFFFF"/>
      </a:lt1>
      <a:dk2>
        <a:srgbClr val="595959"/>
      </a:dk2>
      <a:lt2>
        <a:srgbClr val="FAFCFD"/>
      </a:lt2>
      <a:accent1>
        <a:srgbClr val="0069E0"/>
      </a:accent1>
      <a:accent2>
        <a:srgbClr val="1D67AC"/>
      </a:accent2>
      <a:accent3>
        <a:srgbClr val="0A207A"/>
      </a:accent3>
      <a:accent4>
        <a:srgbClr val="144777"/>
      </a:accent4>
      <a:accent5>
        <a:srgbClr val="F2F4F5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Kialo Edu Theme">
  <a:themeElements>
    <a:clrScheme name="Simple Light">
      <a:dk1>
        <a:srgbClr val="2C343D"/>
      </a:dk1>
      <a:lt1>
        <a:srgbClr val="FFFFFF"/>
      </a:lt1>
      <a:dk2>
        <a:srgbClr val="595959"/>
      </a:dk2>
      <a:lt2>
        <a:srgbClr val="FAFCFD"/>
      </a:lt2>
      <a:accent1>
        <a:srgbClr val="0069E0"/>
      </a:accent1>
      <a:accent2>
        <a:srgbClr val="1D67AC"/>
      </a:accent2>
      <a:accent3>
        <a:srgbClr val="0A207A"/>
      </a:accent3>
      <a:accent4>
        <a:srgbClr val="144777"/>
      </a:accent4>
      <a:accent5>
        <a:srgbClr val="F2F4F5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