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afccf79_0_8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afccf79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9afccf79_0_8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9afccf79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12cc8fa7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712cc8fa7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1fb6629cb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71fb6629c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9afccf79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9afccf79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fccf79_0_8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fccf79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fccf79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fccf79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afccf79_0_8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afccf79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afccf79_0_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afccf79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afccf79_0_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afccf79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9afccf79_0_8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9afccf79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afccf79_0_8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afccf79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afccf79_0_8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afccf79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 real-world examples of street art and graffiti reveal tensions between justification, interpretation, and perspective?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Arts: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Nature of Art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2: Fact-Finding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372600" y="158375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Should street art and graffiti be considered a legitimate form of art, or are they vandalism?</a:t>
            </a:r>
            <a:endParaRPr sz="3000"/>
          </a:p>
        </p:txBody>
      </p:sp>
      <p:sp>
        <p:nvSpPr>
          <p:cNvPr id="259" name="Google Shape;259;p35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 Screenshot 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800" y="1458675"/>
            <a:ext cx="5908649" cy="443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266925" y="318150"/>
            <a:ext cx="11142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Interpretation of Art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66" name="Google Shape;266;p36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your case study affect your understanding of who gets to define and preserve art in public spaces?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made certain examples feel more like suppression or erasure — versus celebration or empowerment?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your case, who had the most control over the artistic narrative — governments, institutions, artists, or communities?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7" name="Google Shape;267;p36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Interpretation of Art</a:t>
            </a:r>
            <a:endParaRPr sz="3500"/>
          </a:p>
        </p:txBody>
      </p:sp>
      <p:sp>
        <p:nvSpPr>
          <p:cNvPr id="273" name="Google Shape;273;p37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efforts to include marginalized artistic voices ever be truly equal when power and access to platforms remain uneven?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should visibility, credibility, and consent play in deciding how street art is displayed, removed, or commercialized?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all public uses of artistic expression require consultation with the communities they represent — or are there exceptions?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37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80" name="Google Shape;280;p38"/>
          <p:cNvSpPr txBox="1"/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Investigate real-world case studies of street art and graffiti to understand how meaning and legitimacy are contested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Analyze how different interpretations and perspectives influence public response, legal status, and artistic recognition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Substantiate or challenge claims from Lesson 1 using contextual examples and TOK reasoning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338575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7741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687" y="2270450"/>
            <a:ext cx="6342475" cy="35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Investigate real-world case studies of street art and graffiti to understand how meaning and legitimacy are contested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Analyze how different interpretations and perspectives influence public response, legal status, and artistic recognition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Substantiate or challenge claims from Lesson 1 using contextual examples and TOK reasoning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338575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7741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182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reasons were given to support or reject the work as art?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Interpretation: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did different groups interpret the same artwork differently?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Whose viewpoint shaped public or legal response to the work?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Interpretation of Art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836550" y="12432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the meaning and legitimacy of art.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b="1" lang="en-US" sz="2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case,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findings,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different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interpretations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of the definition of art.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0"/>
            <a:ext cx="11875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</a:t>
            </a:r>
            <a:r>
              <a:rPr lang="en-US" sz="3500"/>
              <a:t>Interpretation of Art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35850" y="1504950"/>
            <a:ext cx="5504700" cy="2091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Banksy’s “Girl with Balloon” – Shredded at Auction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institutional framing and market value influence artistic legitimacy.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commercial recognition justify calling something “art”?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6251450" y="1504800"/>
            <a:ext cx="5504700" cy="209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5Pointz NYC Graffiti Site – Erased by Developers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erasure of cultural landmarks and community art spaces in urban redevelopment.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decides which public artworks are preserved — and why?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35850" y="3780875"/>
            <a:ext cx="5504700" cy="2091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Shepard Fairey’s “Hope” Poster – Political Art and Mass Reproduction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tension between political messaging, mass production, and artistic status.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a work’s political impact or popularity affect how it is interpreted as art?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6251450" y="3780875"/>
            <a:ext cx="5504700" cy="2091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Local Graffiti (Student-Sourced) – Street Expression in Your City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Everyday graffiti as political commentary, protest, or art in local communities.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local, unsanctioned art be more powerful or meaningful than curated gallery works?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593600" y="8678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266925" y="0"/>
            <a:ext cx="11925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</a:t>
            </a:r>
            <a:r>
              <a:rPr lang="en-US" sz="3500"/>
              <a:t>Interpretation of Art</a:t>
            </a:r>
            <a:endParaRPr sz="3500"/>
          </a:p>
        </p:txBody>
      </p:sp>
      <p:sp>
        <p:nvSpPr>
          <p:cNvPr id="237" name="Google Shape;237;p32"/>
          <p:cNvSpPr/>
          <p:nvPr/>
        </p:nvSpPr>
        <p:spPr>
          <a:xfrm>
            <a:off x="833400" y="1811650"/>
            <a:ext cx="10525200" cy="3371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presentation should focus on: 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happened in the case.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different perspectives (artist, government, public, media) justified or criticized the work.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TOK concept (justification, interpretation, perspective) is most relevant.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Whether the case supports or challenges a claim from Lesson 1.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75" y="4423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need to give a short presentation to the class on your case study.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Interpretation of Art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Last lesson, which claims did you find most convincing or flawed?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any arguments rely too much on opinion without real examples?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Interpretation of Art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real-world examples of street art challenge the boundaries of artistic legitimacy and reflect different perspectives?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