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37d9c63a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37d9c63a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37d9c63a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37d9c63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9ae9bdaf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9ae9bdaf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9ae9bdaf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9ae9bda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f9ae9bdaf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f9ae9bdaf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9ae9bdaf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9ae9bdaf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7129fb1ce7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7129fb1ce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f9ae9bdaf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f9ae9bda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37d9c63a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37d9c63a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9ae9bdaf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9ae9bdaf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e9bdaf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e9bda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e9bdaf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e9bdaf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ae9bdaf_0_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ae9bda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ae9bdaf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ae9bda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ae9bdaf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ae9bda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ae9bdaf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9ae9bda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37d9c63a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37d9c63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37d9c63af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37d9c63a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572350" y="1971400"/>
            <a:ext cx="6322500" cy="75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Are street art and graffiti legitimate forms of art?</a:t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396100"/>
            <a:ext cx="6671700" cy="122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Arts: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Nature of Art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1: Opening Debate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Graffiti Tags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607526" y="1937100"/>
            <a:ext cx="61755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this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Would your answer change if you were the property owner? A curator? A street artist?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factors influence your view?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Tag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501" y="470625"/>
            <a:ext cx="3632412" cy="544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use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025" y="4151200"/>
            <a:ext cx="882125" cy="6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Sistine Chapel</a:t>
            </a:r>
            <a:endParaRPr sz="3500"/>
          </a:p>
        </p:txBody>
      </p:sp>
      <p:sp>
        <p:nvSpPr>
          <p:cNvPr id="268" name="Google Shape;268;p36"/>
          <p:cNvSpPr/>
          <p:nvPr/>
        </p:nvSpPr>
        <p:spPr>
          <a:xfrm>
            <a:off x="607526" y="1937100"/>
            <a:ext cx="61755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this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Would your answer change if you were the property owner? A curator? A street artist?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factors influence your view?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36" title="Sistine Chap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325" y="997500"/>
            <a:ext cx="3317598" cy="497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 title="use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025" y="4151200"/>
            <a:ext cx="882125" cy="6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328125" y="1802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street art and graffiti be considered a legitimate form of art, or are they vandalism?</a:t>
            </a:r>
            <a:endParaRPr sz="3000"/>
          </a:p>
        </p:txBody>
      </p:sp>
      <p:sp>
        <p:nvSpPr>
          <p:cNvPr id="276" name="Google Shape;276;p37"/>
          <p:cNvSpPr/>
          <p:nvPr/>
        </p:nvSpPr>
        <p:spPr>
          <a:xfrm>
            <a:off x="280425" y="1937100"/>
            <a:ext cx="4957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that you’ve had chance to discuss your initial thoughts, you are going to add your ideas to a Kialo discussion.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learn more about having an </a:t>
            </a:r>
            <a:r>
              <a:rPr b="1"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in-depth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discussion on Kialo.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37" title="Discussion Screenshot 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725" y="1349950"/>
            <a:ext cx="6183398" cy="46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38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5" name="Google Shape;285;p38"/>
          <p:cNvSpPr txBox="1"/>
          <p:nvPr>
            <p:ph type="title"/>
          </p:nvPr>
        </p:nvSpPr>
        <p:spPr>
          <a:xfrm>
            <a:off x="418350" y="147425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86" name="Google Shape;286;p38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3" name="Google Shape;293;p39"/>
          <p:cNvSpPr txBox="1"/>
          <p:nvPr>
            <p:ph type="title"/>
          </p:nvPr>
        </p:nvSpPr>
        <p:spPr>
          <a:xfrm>
            <a:off x="425725" y="180250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94" name="Google Shape;294;p39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>
            <p:ph type="title"/>
          </p:nvPr>
        </p:nvSpPr>
        <p:spPr>
          <a:xfrm>
            <a:off x="525000" y="206300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Should street art and graffiti be considered a legitimate form of art, or are they vandalism?</a:t>
            </a:r>
            <a:endParaRPr sz="3500"/>
          </a:p>
        </p:txBody>
      </p:sp>
      <p:sp>
        <p:nvSpPr>
          <p:cNvPr id="301" name="Google Shape;301;p40"/>
          <p:cNvSpPr/>
          <p:nvPr/>
        </p:nvSpPr>
        <p:spPr>
          <a:xfrm>
            <a:off x="705975" y="1876575"/>
            <a:ext cx="10629600" cy="341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Arguments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the starter claim you most agree with.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Develop this claim by adding at least 2 pros.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Add at least 2 cons to represent an alternative perspective.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Repeat this for at least 3 other starter 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Your peers will also add claims to the discussion. Try to respond to at least 3 of these.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911000" y="122780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3" name="Google Shape;303;p40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421" y="2612807"/>
            <a:ext cx="1046951" cy="8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/>
        </p:nvSpPr>
        <p:spPr>
          <a:xfrm>
            <a:off x="911000" y="53909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328125" y="1802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Should street art and graffiti be considered a legitimate form of art, or are they vandalism?</a:t>
            </a:r>
            <a:endParaRPr sz="3500"/>
          </a:p>
        </p:txBody>
      </p:sp>
      <p:sp>
        <p:nvSpPr>
          <p:cNvPr id="310" name="Google Shape;310;p41"/>
          <p:cNvSpPr/>
          <p:nvPr/>
        </p:nvSpPr>
        <p:spPr>
          <a:xfrm>
            <a:off x="149175" y="1503850"/>
            <a:ext cx="11667000" cy="4153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Questions to Consider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makes something “art” rather than vandalism — intention, context, or recognition?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(e.g., artist, property owner, city official, art critic) shape our interpretation of street art?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a work be meaningful or valuable if it was created without permission?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public approval or expert validation be necessary to justify artistic status?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the TOK concepts of justification, interpretation, and perspective help us make sense of disagreements over street art?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>
            <p:ph type="title"/>
          </p:nvPr>
        </p:nvSpPr>
        <p:spPr>
          <a:xfrm>
            <a:off x="266925" y="318150"/>
            <a:ext cx="116187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The Legitimacy of Street Art and Graffiti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316" name="Google Shape;316;p42"/>
          <p:cNvSpPr/>
          <p:nvPr/>
        </p:nvSpPr>
        <p:spPr>
          <a:xfrm>
            <a:off x="229350" y="1403100"/>
            <a:ext cx="11733300" cy="4051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your view of what counts as art shift during today’s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strongest justification you heard for or against street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someone else’s perspective or interpretation challenge your assumptions?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concept — justification, interpretation, or perspective — helped you most clearly understand the debate?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Optional extension: Ask students to find and photograph a piece of street art or graffiti before next class. Write a short note: What do you think it means? Do you consider it art? Why or why not?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2" name="Google Shape;322;p43"/>
          <p:cNvSpPr txBox="1"/>
          <p:nvPr>
            <p:ph type="title"/>
          </p:nvPr>
        </p:nvSpPr>
        <p:spPr>
          <a:xfrm>
            <a:off x="1118600" y="1516925"/>
            <a:ext cx="5917500" cy="500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Examine how people justify whether something qualifies as art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Explore how interpretation of street art varies depending on context and viewer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Recognize the role of perspective in shaping artistic judgments and knowledge claims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164737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2741600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3747062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9525" y="2270450"/>
            <a:ext cx="6432975" cy="36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500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Examine how people justify whether something qualifies as art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Explore how interpretation of street art varies depending on context and viewer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Recognize the role of perspective in shaping artistic judgments and knowledge claims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164737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2741600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3747062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193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reasons or criteria do people use to justify whether street art is “real” art?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Interpretation: 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the meaning of a street artwork change depending on who sees it and where it appears?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roles (e.g., artist, critic, official, citizen) affect what people believe counts as art?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The Legitimacy of Street Art and Graffiti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sharing your </a:t>
            </a:r>
            <a:r>
              <a:rPr b="1" lang="en-US" sz="24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existing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knowledge and perspectives on whether street art and 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graffiti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are legitimate forms of art.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existing knowledge and perspectives and respond to those of your peers in an in-depth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what counts as art.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Key Concepts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266922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Justification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counts as a valid reason for calling something art?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4331697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Interpretation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meaning change based on audience, culture, or setting?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8396472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Perspective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Whose view is represented in how we define and value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1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500" y="3861025"/>
            <a:ext cx="2544677" cy="19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62190" y="3861025"/>
            <a:ext cx="2544677" cy="19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The Legitimacy of Street Art and Graffiti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street art and graffiti be considered a legitimate form of art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or are they vandalism?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Girl With a Balloon</a:t>
            </a:r>
            <a:endParaRPr sz="3500"/>
          </a:p>
        </p:txBody>
      </p:sp>
      <p:pic>
        <p:nvPicPr>
          <p:cNvPr id="244" name="Google Shape;244;p33" title="Girl With a Red Ballo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725" y="1092700"/>
            <a:ext cx="3611101" cy="4814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>
            <a:off x="607526" y="1937100"/>
            <a:ext cx="61755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this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Would your answer change if you were the property owner? A curator? A street artist?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factors influence your view?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use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025" y="4151200"/>
            <a:ext cx="882125" cy="6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Wynwood Walls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607526" y="1937100"/>
            <a:ext cx="61755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this art?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Would your answer change if you were the property owner? A curator? A street artist?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factors influence your view?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4" title="Wynwood Wal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825" y="1103250"/>
            <a:ext cx="3709099" cy="488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 title="use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025" y="4151200"/>
            <a:ext cx="882125" cy="6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