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b0a8b0e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b0a8b0e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9b0a8b0e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9b0a8b0e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9b0a8b0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9b0a8b0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b0a8b0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b0a8b0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9b0a8b0e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9b0a8b0e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a8b0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a8b0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9b0a8b0e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9b0a8b0e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9b0a8b0e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9b0a8b0e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21d589b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21d589b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9b0a8b0e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9b0a8b0e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a8b0e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a8b0e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9b0a8b0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9b0a8b0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a8b0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a8b0e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b0a8b0e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b0a8b0e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b0a8b0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b0a8b0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9b0a8b0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9b0a8b0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9b0a8b0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9b0a8b0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b0a8b0e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b0a8b0e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Science: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Science as a Knowledge Source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4: Essay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sz="23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278800" y="267750"/>
            <a:ext cx="115458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7" name="Google Shape;267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the pursuit of knowledge, what is gained by the artist adopting the lens of the scientist and the scientist adopting the lens of the artist?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historians and human scientists have an ethical obligation to follow the directive: “do not ignore contradictory evidence”?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what extent do you agree that there is no significant difference between hypothesis and speculation?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it problematic that knowledge is so often shaped by the values of those who produce it?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13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8" name="Google Shape;278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7" name="Google Shape;287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7" name="Google Shape;297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w="19050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5" name="Google Shape;305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1" name="Google Shape;311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 on the reliability of scientific knowledge?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" name="Google Shape;312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8" name="Google Shape;318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 (e.g., the categorisation of art as “high art” or “low art” and the authorities that determine this).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justification, objectivity, perspective)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justification, objectivity, perspective)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3" name="Google Shape;203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what extent can we trust scientific claims when the bodies validating them are embedded in political and economic power?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Objectivity: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science ever be truly objective if its research questions, data, and framing are steered by powerful interests?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competing perspectives decide which scientific findings are spotlighted or ignored and who ultimately benefits?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0" name="Google Shape;210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science as a knowledge source.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9" name="Google Shape;219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justification, objectivity, perspective).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266925" y="1758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3" name="Google Shape;233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sz="21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4" name="Google Shape;244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justification, objectivity, perspective)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Widescreen</PresentationFormat>
  <Paragraphs>292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Roboto</vt:lpstr>
      <vt:lpstr>Roboto Medium</vt:lpstr>
      <vt:lpstr>Kialo Edu Theme</vt:lpstr>
      <vt:lpstr>Kialo Edu Theme</vt:lpstr>
      <vt:lpstr>How can knowledge users develop strong, structured arguments?    </vt:lpstr>
      <vt:lpstr>Lesson Objectives</vt:lpstr>
      <vt:lpstr>TOK Concepts</vt:lpstr>
      <vt:lpstr>Introduction: The TOK Essay</vt:lpstr>
      <vt:lpstr>Introduction: The TOK Essay</vt:lpstr>
      <vt:lpstr>Class Discussion: What makes a TOK essay unique?</vt:lpstr>
      <vt:lpstr>Structuring a TOK Essay: AOK 1</vt:lpstr>
      <vt:lpstr>Structuring a TOK Essay: AOK 2</vt:lpstr>
      <vt:lpstr>Deconstructing a TOK Essay</vt:lpstr>
      <vt:lpstr>Deconstructing a TOK Essay</vt:lpstr>
      <vt:lpstr>Application: TOK Essay Prescribed Titles</vt:lpstr>
      <vt:lpstr>Writing a TOK Essay</vt:lpstr>
      <vt:lpstr>Writing a TOK Essay</vt:lpstr>
      <vt:lpstr>Peer Review: TOK Essay Checklist</vt:lpstr>
      <vt:lpstr>Peer Review: Developing Feedback</vt:lpstr>
      <vt:lpstr>Reflection Task: TOK Essay Writing</vt:lpstr>
      <vt:lpstr>Extension/Homework Activities: TOK Essay</vt:lpstr>
      <vt:lpstr>Lesson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2025-11-26T09:54:20Z</dcterms:modified>
</cp:coreProperties>
</file>