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12192000" cy="6858000"/>
  <p:notesSz cx="6858000" cy="9144000"/>
  <p:embeddedFontLst>
    <p:embeddedFont>
      <p:font typeface="Roboto" panose="02000000000000000000" pitchFamily="2" charset="0"/>
      <p:regular r:id="rId26"/>
      <p:bold r:id="rId27"/>
      <p:italic r:id="rId28"/>
      <p:boldItalic r:id="rId29"/>
    </p:embeddedFont>
    <p:embeddedFont>
      <p:font typeface="Roboto Medium" panose="02000000000000000000"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5186abd6be_3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5186abd6be_3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4512b46e58_0_2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34512b46e58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4512b46e58_0_23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4512b46e58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34512b46e58_0_24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34512b46e58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34512b46e58_0_24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34512b46e58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4512b46e58_0_25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4512b46e58_0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35f9ae9bdaf_0_3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35f9ae9bdaf_0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35f9ae9bdaf_0_3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35f9ae9bdaf_0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35f9ae9bdaf_0_33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35f9ae9bdaf_0_3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35f9ae9bdaf_0_34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35f9ae9bdaf_0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37129fb1ce7_0_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37129fb1ce7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5f9ae9bdaf_0_27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5f9ae9bdaf_0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35f9ae9bdaf_0_35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35f9ae9bdaf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34512b46e58_0_30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34512b46e58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35f9ae9bdaf_0_3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35f9ae9bdaf_0_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5f9ae9bdaf_0_28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5f9ae9bdaf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5f9ae9bdaf_0_28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35f9ae9bdaf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5f9ae9bdaf_0_29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5f9ae9bdaf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4512b46e58_0_10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4512b46e58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5f9ae9bdaf_0_3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35f9ae9bdaf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4512b46e58_0_26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4512b46e58_0_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4512b46e58_0_2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34512b46e58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aragraph+text" type="title">
  <p:cSld name="TITLE">
    <p:bg>
      <p:bgPr>
        <a:solidFill>
          <a:srgbClr val="ECF8FE"/>
        </a:solidFill>
        <a:effectLst/>
      </p:bgPr>
    </p:bg>
    <p:spTree>
      <p:nvGrpSpPr>
        <p:cNvPr id="1" name="Shape 7"/>
        <p:cNvGrpSpPr/>
        <p:nvPr/>
      </p:nvGrpSpPr>
      <p:grpSpPr>
        <a:xfrm>
          <a:off x="0" y="0"/>
          <a:ext cx="0" cy="0"/>
          <a:chOff x="0" y="0"/>
          <a:chExt cx="0" cy="0"/>
        </a:xfrm>
      </p:grpSpPr>
      <p:sp>
        <p:nvSpPr>
          <p:cNvPr id="8" name="Google Shape;8;p2"/>
          <p:cNvSpPr txBox="1">
            <a:spLocks noGrp="1"/>
          </p:cNvSpPr>
          <p:nvPr>
            <p:ph type="title"/>
          </p:nvPr>
        </p:nvSpPr>
        <p:spPr>
          <a:xfrm>
            <a:off x="266925" y="473475"/>
            <a:ext cx="11142000" cy="956700"/>
          </a:xfrm>
          <a:prstGeom prst="rect">
            <a:avLst/>
          </a:prstGeom>
          <a:noFill/>
          <a:ln>
            <a:noFill/>
          </a:ln>
        </p:spPr>
        <p:txBody>
          <a:bodyPr spcFirstLastPara="1" wrap="square" lIns="121900" tIns="121900" rIns="121900" bIns="121900" anchor="t" anchorCtr="0">
            <a:spAutoFit/>
          </a:bodyPr>
          <a:lstStyle>
            <a:lvl1pPr lvl="0">
              <a:spcBef>
                <a:spcPts val="0"/>
              </a:spcBef>
              <a:spcAft>
                <a:spcPts val="0"/>
              </a:spcAft>
              <a:buClr>
                <a:schemeClr val="accent2"/>
              </a:buClr>
              <a:buSzPts val="4000"/>
              <a:buFont typeface="Roboto"/>
              <a:buNone/>
              <a:defRPr sz="4000" b="1">
                <a:solidFill>
                  <a:schemeClr val="accent2"/>
                </a:solidFill>
                <a:latin typeface="Roboto"/>
                <a:ea typeface="Roboto"/>
                <a:cs typeface="Roboto"/>
                <a:sym typeface="Roboto"/>
              </a:defRPr>
            </a:lvl1pPr>
            <a:lvl2pPr lvl="1">
              <a:spcBef>
                <a:spcPts val="0"/>
              </a:spcBef>
              <a:spcAft>
                <a:spcPts val="0"/>
              </a:spcAft>
              <a:buClr>
                <a:schemeClr val="dk1"/>
              </a:buClr>
              <a:buSzPts val="1900"/>
              <a:buNone/>
              <a:defRPr sz="1900">
                <a:solidFill>
                  <a:schemeClr val="dk1"/>
                </a:solidFill>
              </a:defRPr>
            </a:lvl2pPr>
            <a:lvl3pPr lvl="2">
              <a:spcBef>
                <a:spcPts val="0"/>
              </a:spcBef>
              <a:spcAft>
                <a:spcPts val="0"/>
              </a:spcAft>
              <a:buClr>
                <a:schemeClr val="dk1"/>
              </a:buClr>
              <a:buSzPts val="1900"/>
              <a:buNone/>
              <a:defRPr sz="1900">
                <a:solidFill>
                  <a:schemeClr val="dk1"/>
                </a:solidFill>
              </a:defRPr>
            </a:lvl3pPr>
            <a:lvl4pPr lvl="3">
              <a:spcBef>
                <a:spcPts val="0"/>
              </a:spcBef>
              <a:spcAft>
                <a:spcPts val="0"/>
              </a:spcAft>
              <a:buClr>
                <a:schemeClr val="dk1"/>
              </a:buClr>
              <a:buSzPts val="1900"/>
              <a:buNone/>
              <a:defRPr sz="1900">
                <a:solidFill>
                  <a:schemeClr val="dk1"/>
                </a:solidFill>
              </a:defRPr>
            </a:lvl4pPr>
            <a:lvl5pPr lvl="4">
              <a:spcBef>
                <a:spcPts val="0"/>
              </a:spcBef>
              <a:spcAft>
                <a:spcPts val="0"/>
              </a:spcAft>
              <a:buClr>
                <a:schemeClr val="dk1"/>
              </a:buClr>
              <a:buSzPts val="1900"/>
              <a:buNone/>
              <a:defRPr sz="1900">
                <a:solidFill>
                  <a:schemeClr val="dk1"/>
                </a:solidFill>
              </a:defRPr>
            </a:lvl5pPr>
            <a:lvl6pPr lvl="5">
              <a:spcBef>
                <a:spcPts val="0"/>
              </a:spcBef>
              <a:spcAft>
                <a:spcPts val="0"/>
              </a:spcAft>
              <a:buClr>
                <a:schemeClr val="dk1"/>
              </a:buClr>
              <a:buSzPts val="1900"/>
              <a:buNone/>
              <a:defRPr sz="1900">
                <a:solidFill>
                  <a:schemeClr val="dk1"/>
                </a:solidFill>
              </a:defRPr>
            </a:lvl6pPr>
            <a:lvl7pPr lvl="6">
              <a:spcBef>
                <a:spcPts val="0"/>
              </a:spcBef>
              <a:spcAft>
                <a:spcPts val="0"/>
              </a:spcAft>
              <a:buClr>
                <a:schemeClr val="dk1"/>
              </a:buClr>
              <a:buSzPts val="1900"/>
              <a:buNone/>
              <a:defRPr sz="1900">
                <a:solidFill>
                  <a:schemeClr val="dk1"/>
                </a:solidFill>
              </a:defRPr>
            </a:lvl7pPr>
            <a:lvl8pPr lvl="7">
              <a:spcBef>
                <a:spcPts val="0"/>
              </a:spcBef>
              <a:spcAft>
                <a:spcPts val="0"/>
              </a:spcAft>
              <a:buClr>
                <a:schemeClr val="dk1"/>
              </a:buClr>
              <a:buSzPts val="1900"/>
              <a:buNone/>
              <a:defRPr sz="1900">
                <a:solidFill>
                  <a:schemeClr val="dk1"/>
                </a:solidFill>
              </a:defRPr>
            </a:lvl8pPr>
            <a:lvl9pPr lvl="8">
              <a:spcBef>
                <a:spcPts val="0"/>
              </a:spcBef>
              <a:spcAft>
                <a:spcPts val="0"/>
              </a:spcAft>
              <a:buClr>
                <a:schemeClr val="dk1"/>
              </a:buClr>
              <a:buSzPts val="1900"/>
              <a:buNone/>
              <a:defRPr sz="1900">
                <a:solidFill>
                  <a:schemeClr val="dk1"/>
                </a:solidFill>
              </a:defRPr>
            </a:lvl9pPr>
          </a:lstStyle>
          <a:p>
            <a:endParaRPr/>
          </a:p>
        </p:txBody>
      </p:sp>
      <p:sp>
        <p:nvSpPr>
          <p:cNvPr id="9" name="Google Shape;9;p2"/>
          <p:cNvSpPr txBox="1">
            <a:spLocks noGrp="1"/>
          </p:cNvSpPr>
          <p:nvPr>
            <p:ph type="body" idx="1"/>
          </p:nvPr>
        </p:nvSpPr>
        <p:spPr>
          <a:xfrm>
            <a:off x="266925" y="1430175"/>
            <a:ext cx="10650300" cy="4231800"/>
          </a:xfrm>
          <a:prstGeom prst="rect">
            <a:avLst/>
          </a:prstGeom>
          <a:noFill/>
          <a:ln>
            <a:noFill/>
          </a:ln>
        </p:spPr>
        <p:txBody>
          <a:bodyPr spcFirstLastPara="1" wrap="square" lIns="121900" tIns="121900" rIns="121900" bIns="121900" anchor="t" anchorCtr="0">
            <a:noAutofit/>
          </a:bodyPr>
          <a:lstStyle>
            <a:lvl1pPr marL="457200" lvl="0" indent="-3810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marL="914400" lvl="1" indent="-3810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marL="1371600" lvl="2" indent="-3810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marL="1828800" lvl="3" indent="-3810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marL="2286000" lvl="4" indent="-3810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marL="2743200" lvl="5" indent="-3810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marL="3200400" lvl="6" indent="-3810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marL="3657600" lvl="7" indent="-3810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marL="4114800" lvl="8" indent="-3810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a:endParaRPr/>
          </a:p>
        </p:txBody>
      </p:sp>
      <p:grpSp>
        <p:nvGrpSpPr>
          <p:cNvPr id="10" name="Google Shape;10;p2"/>
          <p:cNvGrpSpPr/>
          <p:nvPr/>
        </p:nvGrpSpPr>
        <p:grpSpPr>
          <a:xfrm>
            <a:off x="-18200" y="6209645"/>
            <a:ext cx="12228094" cy="647984"/>
            <a:chOff x="-13650" y="4657350"/>
            <a:chExt cx="9171300" cy="486000"/>
          </a:xfrm>
        </p:grpSpPr>
        <p:sp>
          <p:nvSpPr>
            <p:cNvPr id="11" name="Google Shape;11;p2"/>
            <p:cNvSpPr/>
            <p:nvPr/>
          </p:nvSpPr>
          <p:spPr>
            <a:xfrm>
              <a:off x="-13650" y="4657350"/>
              <a:ext cx="9171300" cy="486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12" name="Google Shape;12;p2"/>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3" name="Google Shape;13;p2"/>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solidFill>
                  <a:schemeClr val="lt2"/>
                </a:solidFill>
                <a:latin typeface="Roboto"/>
                <a:ea typeface="Roboto"/>
                <a:cs typeface="Roboto"/>
                <a:sym typeface="Roboto"/>
              </a:defRPr>
            </a:lvl1pPr>
            <a:lvl2pPr lvl="1">
              <a:buNone/>
              <a:defRPr>
                <a:solidFill>
                  <a:schemeClr val="lt2"/>
                </a:solidFill>
                <a:latin typeface="Roboto"/>
                <a:ea typeface="Roboto"/>
                <a:cs typeface="Roboto"/>
                <a:sym typeface="Roboto"/>
              </a:defRPr>
            </a:lvl2pPr>
            <a:lvl3pPr lvl="2">
              <a:buNone/>
              <a:defRPr>
                <a:solidFill>
                  <a:schemeClr val="lt2"/>
                </a:solidFill>
                <a:latin typeface="Roboto"/>
                <a:ea typeface="Roboto"/>
                <a:cs typeface="Roboto"/>
                <a:sym typeface="Roboto"/>
              </a:defRPr>
            </a:lvl3pPr>
            <a:lvl4pPr lvl="3">
              <a:buNone/>
              <a:defRPr>
                <a:solidFill>
                  <a:schemeClr val="lt2"/>
                </a:solidFill>
                <a:latin typeface="Roboto"/>
                <a:ea typeface="Roboto"/>
                <a:cs typeface="Roboto"/>
                <a:sym typeface="Roboto"/>
              </a:defRPr>
            </a:lvl4pPr>
            <a:lvl5pPr lvl="4">
              <a:buNone/>
              <a:defRPr>
                <a:solidFill>
                  <a:schemeClr val="lt2"/>
                </a:solidFill>
                <a:latin typeface="Roboto"/>
                <a:ea typeface="Roboto"/>
                <a:cs typeface="Roboto"/>
                <a:sym typeface="Roboto"/>
              </a:defRPr>
            </a:lvl5pPr>
            <a:lvl6pPr lvl="5">
              <a:buNone/>
              <a:defRPr>
                <a:solidFill>
                  <a:schemeClr val="lt2"/>
                </a:solidFill>
                <a:latin typeface="Roboto"/>
                <a:ea typeface="Roboto"/>
                <a:cs typeface="Roboto"/>
                <a:sym typeface="Roboto"/>
              </a:defRPr>
            </a:lvl6pPr>
            <a:lvl7pPr lvl="6">
              <a:buNone/>
              <a:defRPr>
                <a:solidFill>
                  <a:schemeClr val="lt2"/>
                </a:solidFill>
                <a:latin typeface="Roboto"/>
                <a:ea typeface="Roboto"/>
                <a:cs typeface="Roboto"/>
                <a:sym typeface="Roboto"/>
              </a:defRPr>
            </a:lvl7pPr>
            <a:lvl8pPr lvl="7">
              <a:buNone/>
              <a:defRPr>
                <a:solidFill>
                  <a:schemeClr val="lt2"/>
                </a:solidFill>
                <a:latin typeface="Roboto"/>
                <a:ea typeface="Roboto"/>
                <a:cs typeface="Roboto"/>
                <a:sym typeface="Roboto"/>
              </a:defRPr>
            </a:lvl8pPr>
            <a:lvl9pPr lvl="8">
              <a:buNone/>
              <a:defRPr>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r>
              <a:rPr lang="en-US"/>
              <a:t> / 30</a:t>
            </a:r>
            <a:endParaRPr/>
          </a:p>
        </p:txBody>
      </p:sp>
    </p:spTree>
  </p:cSld>
  <p:clrMapOvr>
    <a:masterClrMapping/>
  </p:clrMapOvr>
  <p:extLst>
    <p:ext uri="{DCECCB84-F9BA-43D5-87BE-67443E8EF086}">
      <p15:sldGuideLst xmlns:p15="http://schemas.microsoft.com/office/powerpoint/2012/main">
        <p15:guide id="1" pos="168">
          <p15:clr>
            <a:srgbClr val="E46962"/>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and full page image">
  <p:cSld name="TITLE_1_1_1_1">
    <p:bg>
      <p:bgPr>
        <a:solidFill>
          <a:schemeClr val="lt2"/>
        </a:solidFill>
        <a:effectLst/>
      </p:bgPr>
    </p:bg>
    <p:spTree>
      <p:nvGrpSpPr>
        <p:cNvPr id="1" name="Shape 76"/>
        <p:cNvGrpSpPr/>
        <p:nvPr/>
      </p:nvGrpSpPr>
      <p:grpSpPr>
        <a:xfrm>
          <a:off x="0" y="0"/>
          <a:ext cx="0" cy="0"/>
          <a:chOff x="0" y="0"/>
          <a:chExt cx="0" cy="0"/>
        </a:xfrm>
      </p:grpSpPr>
      <p:sp>
        <p:nvSpPr>
          <p:cNvPr id="77" name="Google Shape;77;p11"/>
          <p:cNvSpPr>
            <a:spLocks noGrp="1"/>
          </p:cNvSpPr>
          <p:nvPr>
            <p:ph type="pic" idx="2"/>
          </p:nvPr>
        </p:nvSpPr>
        <p:spPr>
          <a:xfrm>
            <a:off x="-63733" y="-36433"/>
            <a:ext cx="12310500" cy="6246300"/>
          </a:xfrm>
          <a:prstGeom prst="rect">
            <a:avLst/>
          </a:prstGeom>
          <a:noFill/>
          <a:ln>
            <a:noFill/>
          </a:ln>
        </p:spPr>
      </p:sp>
      <p:sp>
        <p:nvSpPr>
          <p:cNvPr id="78" name="Google Shape;78;p11"/>
          <p:cNvSpPr txBox="1">
            <a:spLocks noGrp="1"/>
          </p:cNvSpPr>
          <p:nvPr>
            <p:ph type="body" idx="1"/>
          </p:nvPr>
        </p:nvSpPr>
        <p:spPr>
          <a:xfrm>
            <a:off x="6938233" y="746633"/>
            <a:ext cx="4926000" cy="4962300"/>
          </a:xfrm>
          <a:prstGeom prst="rect">
            <a:avLst/>
          </a:prstGeom>
          <a:solidFill>
            <a:schemeClr val="lt2"/>
          </a:solidFill>
          <a:ln>
            <a:noFill/>
          </a:ln>
        </p:spPr>
        <p:txBody>
          <a:bodyPr spcFirstLastPara="1" wrap="square" lIns="121900" tIns="487675" rIns="121900" bIns="487675" anchor="t" anchorCtr="0">
            <a:noAutofit/>
          </a:bodyPr>
          <a:lstStyle>
            <a:lvl1pPr marL="457200" lvl="0"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marL="914400" lvl="1"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marL="1371600" lvl="2"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marL="1828800" lvl="3"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marL="2286000" lvl="4"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marL="2743200" lvl="5"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marL="3200400" lvl="6"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marL="3657600" lvl="7"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marL="4114800" lvl="8"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a:endParaRPr/>
          </a:p>
        </p:txBody>
      </p:sp>
      <p:grpSp>
        <p:nvGrpSpPr>
          <p:cNvPr id="79" name="Google Shape;79;p11"/>
          <p:cNvGrpSpPr/>
          <p:nvPr/>
        </p:nvGrpSpPr>
        <p:grpSpPr>
          <a:xfrm>
            <a:off x="-18200" y="6209645"/>
            <a:ext cx="12228094" cy="647984"/>
            <a:chOff x="-13650" y="4657350"/>
            <a:chExt cx="9171300" cy="486000"/>
          </a:xfrm>
        </p:grpSpPr>
        <p:sp>
          <p:nvSpPr>
            <p:cNvPr id="80" name="Google Shape;80;p11"/>
            <p:cNvSpPr/>
            <p:nvPr/>
          </p:nvSpPr>
          <p:spPr>
            <a:xfrm>
              <a:off x="-13650" y="4657350"/>
              <a:ext cx="9171300" cy="486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81" name="Google Shape;81;p11"/>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82" name="Google Shape;82;p11"/>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68">
          <p15:clr>
            <a:srgbClr val="E46962"/>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3"/>
        <p:cNvGrpSpPr/>
        <p:nvPr/>
      </p:nvGrpSpPr>
      <p:grpSpPr>
        <a:xfrm>
          <a:off x="0" y="0"/>
          <a:ext cx="0" cy="0"/>
          <a:chOff x="0" y="0"/>
          <a:chExt cx="0" cy="0"/>
        </a:xfrm>
      </p:grpSpPr>
      <p:sp>
        <p:nvSpPr>
          <p:cNvPr id="84" name="Google Shape;84;p1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5" name="Google Shape;85;p1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6" name="Google Shape;86;p1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7" name="Google Shape;87;p1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8" name="Google Shape;88;p1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9"/>
        <p:cNvGrpSpPr/>
        <p:nvPr/>
      </p:nvGrpSpPr>
      <p:grpSpPr>
        <a:xfrm>
          <a:off x="0" y="0"/>
          <a:ext cx="0" cy="0"/>
          <a:chOff x="0" y="0"/>
          <a:chExt cx="0" cy="0"/>
        </a:xfrm>
      </p:grpSpPr>
      <p:sp>
        <p:nvSpPr>
          <p:cNvPr id="90" name="Google Shape;90;p1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1" name="Google Shape;91;p13"/>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2" name="Google Shape;92;p13"/>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3" name="Google Shape;93;p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4" name="Google Shape;94;p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5" name="Google Shape;95;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8" name="Google Shape;98;p1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9" name="Google Shape;99;p1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0" name="Google Shape;100;p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aragraph+text" type="title">
  <p:cSld name="TITLE">
    <p:bg>
      <p:bgPr>
        <a:solidFill>
          <a:schemeClr val="lt2"/>
        </a:solidFill>
        <a:effectLst/>
      </p:bgPr>
    </p:bg>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266933" y="473467"/>
            <a:ext cx="10650300" cy="1119900"/>
          </a:xfrm>
          <a:prstGeom prst="rect">
            <a:avLst/>
          </a:prstGeom>
        </p:spPr>
        <p:txBody>
          <a:bodyPr spcFirstLastPara="1" wrap="square" lIns="121900" tIns="121900" rIns="121900" bIns="121900" anchor="t" anchorCtr="0">
            <a:spAutoFit/>
          </a:bodyPr>
          <a:lstStyle>
            <a:lvl1pPr lvl="0">
              <a:spcBef>
                <a:spcPts val="0"/>
              </a:spcBef>
              <a:spcAft>
                <a:spcPts val="0"/>
              </a:spcAft>
              <a:buClr>
                <a:schemeClr val="accent2"/>
              </a:buClr>
              <a:buSzPts val="4000"/>
              <a:buFont typeface="Roboto"/>
              <a:buNone/>
              <a:defRPr sz="4000" b="1">
                <a:solidFill>
                  <a:schemeClr val="accent2"/>
                </a:solidFill>
                <a:latin typeface="Roboto"/>
                <a:ea typeface="Roboto"/>
                <a:cs typeface="Roboto"/>
                <a:sym typeface="Roboto"/>
              </a:defRPr>
            </a:lvl1pPr>
            <a:lvl2pPr lvl="1">
              <a:spcBef>
                <a:spcPts val="0"/>
              </a:spcBef>
              <a:spcAft>
                <a:spcPts val="0"/>
              </a:spcAft>
              <a:buClr>
                <a:schemeClr val="dk1"/>
              </a:buClr>
              <a:buSzPts val="1900"/>
              <a:buNone/>
              <a:defRPr>
                <a:solidFill>
                  <a:schemeClr val="dk1"/>
                </a:solidFill>
              </a:defRPr>
            </a:lvl2pPr>
            <a:lvl3pPr lvl="2">
              <a:spcBef>
                <a:spcPts val="0"/>
              </a:spcBef>
              <a:spcAft>
                <a:spcPts val="0"/>
              </a:spcAft>
              <a:buClr>
                <a:schemeClr val="dk1"/>
              </a:buClr>
              <a:buSzPts val="1900"/>
              <a:buNone/>
              <a:defRPr>
                <a:solidFill>
                  <a:schemeClr val="dk1"/>
                </a:solidFill>
              </a:defRPr>
            </a:lvl3pPr>
            <a:lvl4pPr lvl="3">
              <a:spcBef>
                <a:spcPts val="0"/>
              </a:spcBef>
              <a:spcAft>
                <a:spcPts val="0"/>
              </a:spcAft>
              <a:buClr>
                <a:schemeClr val="dk1"/>
              </a:buClr>
              <a:buSzPts val="1900"/>
              <a:buNone/>
              <a:defRPr>
                <a:solidFill>
                  <a:schemeClr val="dk1"/>
                </a:solidFill>
              </a:defRPr>
            </a:lvl4pPr>
            <a:lvl5pPr lvl="4">
              <a:spcBef>
                <a:spcPts val="0"/>
              </a:spcBef>
              <a:spcAft>
                <a:spcPts val="0"/>
              </a:spcAft>
              <a:buClr>
                <a:schemeClr val="dk1"/>
              </a:buClr>
              <a:buSzPts val="1900"/>
              <a:buNone/>
              <a:defRPr>
                <a:solidFill>
                  <a:schemeClr val="dk1"/>
                </a:solidFill>
              </a:defRPr>
            </a:lvl5pPr>
            <a:lvl6pPr lvl="5">
              <a:spcBef>
                <a:spcPts val="0"/>
              </a:spcBef>
              <a:spcAft>
                <a:spcPts val="0"/>
              </a:spcAft>
              <a:buClr>
                <a:schemeClr val="dk1"/>
              </a:buClr>
              <a:buSzPts val="1900"/>
              <a:buNone/>
              <a:defRPr>
                <a:solidFill>
                  <a:schemeClr val="dk1"/>
                </a:solidFill>
              </a:defRPr>
            </a:lvl6pPr>
            <a:lvl7pPr lvl="6">
              <a:spcBef>
                <a:spcPts val="0"/>
              </a:spcBef>
              <a:spcAft>
                <a:spcPts val="0"/>
              </a:spcAft>
              <a:buClr>
                <a:schemeClr val="dk1"/>
              </a:buClr>
              <a:buSzPts val="1900"/>
              <a:buNone/>
              <a:defRPr>
                <a:solidFill>
                  <a:schemeClr val="dk1"/>
                </a:solidFill>
              </a:defRPr>
            </a:lvl7pPr>
            <a:lvl8pPr lvl="7">
              <a:spcBef>
                <a:spcPts val="0"/>
              </a:spcBef>
              <a:spcAft>
                <a:spcPts val="0"/>
              </a:spcAft>
              <a:buClr>
                <a:schemeClr val="dk1"/>
              </a:buClr>
              <a:buSzPts val="1900"/>
              <a:buNone/>
              <a:defRPr>
                <a:solidFill>
                  <a:schemeClr val="dk1"/>
                </a:solidFill>
              </a:defRPr>
            </a:lvl8pPr>
            <a:lvl9pPr lvl="8">
              <a:spcBef>
                <a:spcPts val="0"/>
              </a:spcBef>
              <a:spcAft>
                <a:spcPts val="0"/>
              </a:spcAft>
              <a:buClr>
                <a:schemeClr val="dk1"/>
              </a:buClr>
              <a:buSzPts val="1900"/>
              <a:buNone/>
              <a:defRPr>
                <a:solidFill>
                  <a:schemeClr val="dk1"/>
                </a:solidFill>
              </a:defRPr>
            </a:lvl9pPr>
          </a:lstStyle>
          <a:p>
            <a:endParaRPr/>
          </a:p>
        </p:txBody>
      </p:sp>
      <p:sp>
        <p:nvSpPr>
          <p:cNvPr id="107" name="Google Shape;107;p16"/>
          <p:cNvSpPr txBox="1">
            <a:spLocks noGrp="1"/>
          </p:cNvSpPr>
          <p:nvPr>
            <p:ph type="body" idx="1"/>
          </p:nvPr>
        </p:nvSpPr>
        <p:spPr>
          <a:xfrm>
            <a:off x="266933" y="1648800"/>
            <a:ext cx="10650300" cy="3560400"/>
          </a:xfrm>
          <a:prstGeom prst="rect">
            <a:avLst/>
          </a:prstGeom>
          <a:noFill/>
          <a:ln>
            <a:noFill/>
          </a:ln>
        </p:spPr>
        <p:txBody>
          <a:bodyPr spcFirstLastPara="1" wrap="square" lIns="121900" tIns="121900" rIns="121900" bIns="121900" anchor="t" anchorCtr="0">
            <a:noAutofit/>
          </a:bodyPr>
          <a:lstStyle>
            <a:lvl1pPr marL="457200" lvl="0"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marL="914400" lvl="1"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marL="1371600" lvl="2"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marL="1828800" lvl="3"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marL="2286000" lvl="4"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marL="2743200" lvl="5"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marL="3200400" lvl="6"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marL="3657600" lvl="7"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marL="4114800" lvl="8"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a:endParaRPr/>
          </a:p>
        </p:txBody>
      </p:sp>
      <p:grpSp>
        <p:nvGrpSpPr>
          <p:cNvPr id="108" name="Google Shape;108;p16"/>
          <p:cNvGrpSpPr/>
          <p:nvPr/>
        </p:nvGrpSpPr>
        <p:grpSpPr>
          <a:xfrm>
            <a:off x="-18200" y="6209645"/>
            <a:ext cx="12228094" cy="647984"/>
            <a:chOff x="-13650" y="4657350"/>
            <a:chExt cx="9171300" cy="486000"/>
          </a:xfrm>
        </p:grpSpPr>
        <p:sp>
          <p:nvSpPr>
            <p:cNvPr id="109" name="Google Shape;109;p16"/>
            <p:cNvSpPr/>
            <p:nvPr/>
          </p:nvSpPr>
          <p:spPr>
            <a:xfrm>
              <a:off x="-13650" y="4657350"/>
              <a:ext cx="9171300" cy="486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110" name="Google Shape;110;p16"/>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11" name="Google Shape;111;p16"/>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68">
          <p15:clr>
            <a:srgbClr val="E46962"/>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ver Dark Background">
  <p:cSld name="CUSTOM">
    <p:bg>
      <p:bgPr>
        <a:blipFill>
          <a:blip r:embed="rId2">
            <a:alphaModFix/>
          </a:blip>
          <a:stretch>
            <a:fillRect/>
          </a:stretch>
        </a:blipFill>
        <a:effectLst/>
      </p:bgPr>
    </p:bg>
    <p:spTree>
      <p:nvGrpSpPr>
        <p:cNvPr id="1" name="Shape 112"/>
        <p:cNvGrpSpPr/>
        <p:nvPr/>
      </p:nvGrpSpPr>
      <p:grpSpPr>
        <a:xfrm>
          <a:off x="0" y="0"/>
          <a:ext cx="0" cy="0"/>
          <a:chOff x="0" y="0"/>
          <a:chExt cx="0" cy="0"/>
        </a:xfrm>
      </p:grpSpPr>
      <p:sp>
        <p:nvSpPr>
          <p:cNvPr id="113" name="Google Shape;113;p17"/>
          <p:cNvSpPr txBox="1">
            <a:spLocks noGrp="1"/>
          </p:cNvSpPr>
          <p:nvPr>
            <p:ph type="title"/>
          </p:nvPr>
        </p:nvSpPr>
        <p:spPr>
          <a:xfrm>
            <a:off x="701131" y="2117800"/>
            <a:ext cx="5809200" cy="1679100"/>
          </a:xfrm>
          <a:prstGeom prst="rect">
            <a:avLst/>
          </a:prstGeom>
        </p:spPr>
        <p:txBody>
          <a:bodyPr spcFirstLastPara="1" wrap="square" lIns="121900" tIns="121900" rIns="121900" bIns="121900" anchor="t" anchorCtr="0">
            <a:spAutoFit/>
          </a:bodyPr>
          <a:lstStyle>
            <a:lvl1pPr lvl="0">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1pPr>
            <a:lvl2pPr lvl="1">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2pPr>
            <a:lvl3pPr lvl="2">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3pPr>
            <a:lvl4pPr lvl="3">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4pPr>
            <a:lvl5pPr lvl="4">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5pPr>
            <a:lvl6pPr lvl="5">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6pPr>
            <a:lvl7pPr lvl="6">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7pPr>
            <a:lvl8pPr lvl="7">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8pPr>
            <a:lvl9pPr lvl="8">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9pPr>
          </a:lstStyle>
          <a:p>
            <a:endParaRPr/>
          </a:p>
        </p:txBody>
      </p:sp>
      <p:sp>
        <p:nvSpPr>
          <p:cNvPr id="114" name="Google Shape;114;p17"/>
          <p:cNvSpPr txBox="1">
            <a:spLocks noGrp="1"/>
          </p:cNvSpPr>
          <p:nvPr>
            <p:ph type="subTitle" idx="1"/>
          </p:nvPr>
        </p:nvSpPr>
        <p:spPr>
          <a:xfrm>
            <a:off x="701131" y="3979033"/>
            <a:ext cx="5690700" cy="7833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lt2"/>
              </a:buClr>
              <a:buSzPts val="2700"/>
              <a:buFont typeface="Roboto"/>
              <a:buNone/>
              <a:defRPr sz="2700">
                <a:solidFill>
                  <a:schemeClr val="lt2"/>
                </a:solidFill>
                <a:latin typeface="Roboto"/>
                <a:ea typeface="Roboto"/>
                <a:cs typeface="Roboto"/>
                <a:sym typeface="Roboto"/>
              </a:defRPr>
            </a:lvl1pPr>
            <a:lvl2pPr lvl="1">
              <a:spcBef>
                <a:spcPts val="0"/>
              </a:spcBef>
              <a:spcAft>
                <a:spcPts val="0"/>
              </a:spcAft>
              <a:buSzPts val="1900"/>
              <a:buNone/>
              <a:defRPr sz="1900"/>
            </a:lvl2pPr>
            <a:lvl3pPr lvl="2">
              <a:spcBef>
                <a:spcPts val="0"/>
              </a:spcBef>
              <a:spcAft>
                <a:spcPts val="0"/>
              </a:spcAft>
              <a:buSzPts val="1900"/>
              <a:buNone/>
              <a:defRPr sz="1900"/>
            </a:lvl3pPr>
            <a:lvl4pPr lvl="3">
              <a:spcBef>
                <a:spcPts val="0"/>
              </a:spcBef>
              <a:spcAft>
                <a:spcPts val="0"/>
              </a:spcAft>
              <a:buSzPts val="1900"/>
              <a:buNone/>
              <a:defRPr sz="1900"/>
            </a:lvl4pPr>
            <a:lvl5pPr lvl="4">
              <a:spcBef>
                <a:spcPts val="0"/>
              </a:spcBef>
              <a:spcAft>
                <a:spcPts val="0"/>
              </a:spcAft>
              <a:buSzPts val="1900"/>
              <a:buNone/>
              <a:defRPr sz="1900"/>
            </a:lvl5pPr>
            <a:lvl6pPr lvl="5">
              <a:spcBef>
                <a:spcPts val="0"/>
              </a:spcBef>
              <a:spcAft>
                <a:spcPts val="0"/>
              </a:spcAft>
              <a:buSzPts val="1900"/>
              <a:buNone/>
              <a:defRPr sz="1900"/>
            </a:lvl6pPr>
            <a:lvl7pPr lvl="6">
              <a:spcBef>
                <a:spcPts val="0"/>
              </a:spcBef>
              <a:spcAft>
                <a:spcPts val="0"/>
              </a:spcAft>
              <a:buSzPts val="1900"/>
              <a:buNone/>
              <a:defRPr sz="1900"/>
            </a:lvl7pPr>
            <a:lvl8pPr lvl="7">
              <a:spcBef>
                <a:spcPts val="0"/>
              </a:spcBef>
              <a:spcAft>
                <a:spcPts val="0"/>
              </a:spcAft>
              <a:buSzPts val="1900"/>
              <a:buNone/>
              <a:defRPr sz="1900"/>
            </a:lvl8pPr>
            <a:lvl9pPr lvl="8">
              <a:spcBef>
                <a:spcPts val="0"/>
              </a:spcBef>
              <a:spcAft>
                <a:spcPts val="0"/>
              </a:spcAft>
              <a:buSzPts val="1900"/>
              <a:buNone/>
              <a:defRPr sz="1900"/>
            </a:lvl9pPr>
          </a:lstStyle>
          <a:p>
            <a:endParaRPr/>
          </a:p>
        </p:txBody>
      </p:sp>
      <p:pic>
        <p:nvPicPr>
          <p:cNvPr id="115" name="Google Shape;115;p17"/>
          <p:cNvPicPr preferRelativeResize="0"/>
          <p:nvPr/>
        </p:nvPicPr>
        <p:blipFill>
          <a:blip r:embed="rId3">
            <a:alphaModFix/>
          </a:blip>
          <a:stretch>
            <a:fillRect/>
          </a:stretch>
        </p:blipFill>
        <p:spPr>
          <a:xfrm>
            <a:off x="304800" y="598967"/>
            <a:ext cx="2036733" cy="423233"/>
          </a:xfrm>
          <a:prstGeom prst="rect">
            <a:avLst/>
          </a:prstGeom>
          <a:noFill/>
          <a:ln>
            <a:noFill/>
          </a:ln>
        </p:spPr>
      </p:pic>
      <p:sp>
        <p:nvSpPr>
          <p:cNvPr id="116" name="Google Shape;116;p17"/>
          <p:cNvSpPr txBox="1">
            <a:spLocks noGrp="1"/>
          </p:cNvSpPr>
          <p:nvPr>
            <p:ph type="subTitle" idx="2"/>
          </p:nvPr>
        </p:nvSpPr>
        <p:spPr>
          <a:xfrm>
            <a:off x="710236" y="5791000"/>
            <a:ext cx="4552800" cy="4233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lt2"/>
              </a:buClr>
              <a:buSzPts val="1600"/>
              <a:buFont typeface="Roboto"/>
              <a:buNone/>
              <a:defRPr sz="1600">
                <a:solidFill>
                  <a:schemeClr val="lt2"/>
                </a:solidFill>
                <a:latin typeface="Roboto"/>
                <a:ea typeface="Roboto"/>
                <a:cs typeface="Roboto"/>
                <a:sym typeface="Roboto"/>
              </a:defRPr>
            </a:lvl1pPr>
            <a:lvl2pPr lvl="1">
              <a:spcBef>
                <a:spcPts val="0"/>
              </a:spcBef>
              <a:spcAft>
                <a:spcPts val="0"/>
              </a:spcAft>
              <a:buSzPts val="1600"/>
              <a:buNone/>
              <a:defRPr sz="1600"/>
            </a:lvl2pPr>
            <a:lvl3pPr lvl="2">
              <a:spcBef>
                <a:spcPts val="0"/>
              </a:spcBef>
              <a:spcAft>
                <a:spcPts val="0"/>
              </a:spcAft>
              <a:buSzPts val="1600"/>
              <a:buNone/>
              <a:defRPr sz="1600"/>
            </a:lvl3pPr>
            <a:lvl4pPr lvl="3">
              <a:spcBef>
                <a:spcPts val="0"/>
              </a:spcBef>
              <a:spcAft>
                <a:spcPts val="0"/>
              </a:spcAft>
              <a:buSzPts val="1600"/>
              <a:buNone/>
              <a:defRPr sz="1600"/>
            </a:lvl4pPr>
            <a:lvl5pPr lvl="4">
              <a:spcBef>
                <a:spcPts val="0"/>
              </a:spcBef>
              <a:spcAft>
                <a:spcPts val="0"/>
              </a:spcAft>
              <a:buSzPts val="1600"/>
              <a:buNone/>
              <a:defRPr sz="1600"/>
            </a:lvl5pPr>
            <a:lvl6pPr lvl="5">
              <a:spcBef>
                <a:spcPts val="0"/>
              </a:spcBef>
              <a:spcAft>
                <a:spcPts val="0"/>
              </a:spcAft>
              <a:buSzPts val="1600"/>
              <a:buNone/>
              <a:defRPr sz="1600"/>
            </a:lvl6pPr>
            <a:lvl7pPr lvl="6">
              <a:spcBef>
                <a:spcPts val="0"/>
              </a:spcBef>
              <a:spcAft>
                <a:spcPts val="0"/>
              </a:spcAft>
              <a:buSzPts val="1600"/>
              <a:buNone/>
              <a:defRPr sz="1600"/>
            </a:lvl7pPr>
            <a:lvl8pPr lvl="7">
              <a:spcBef>
                <a:spcPts val="0"/>
              </a:spcBef>
              <a:spcAft>
                <a:spcPts val="0"/>
              </a:spcAft>
              <a:buSzPts val="1600"/>
              <a:buNone/>
              <a:defRPr sz="1600"/>
            </a:lvl8pPr>
            <a:lvl9pPr lvl="8">
              <a:spcBef>
                <a:spcPts val="0"/>
              </a:spcBef>
              <a:spcAft>
                <a:spcPts val="0"/>
              </a:spcAft>
              <a:buSzPts val="1600"/>
              <a:buNone/>
              <a:defRPr sz="1600"/>
            </a:lvl9pPr>
          </a:lstStyle>
          <a:p>
            <a:endParaRPr/>
          </a:p>
        </p:txBody>
      </p:sp>
      <p:sp>
        <p:nvSpPr>
          <p:cNvPr id="117" name="Google Shape;117;p17"/>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92">
          <p15:clr>
            <a:srgbClr val="E46962"/>
          </p15:clr>
        </p15:guide>
        <p15:guide id="2" pos="516">
          <p15:clr>
            <a:srgbClr val="E46962"/>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ver Gradient Background">
  <p:cSld name="CUSTOM_1">
    <p:bg>
      <p:bgPr>
        <a:blipFill>
          <a:blip r:embed="rId2">
            <a:alphaModFix/>
          </a:blip>
          <a:stretch>
            <a:fillRect/>
          </a:stretch>
        </a:blipFill>
        <a:effectLst/>
      </p:bgPr>
    </p:bg>
    <p:spTree>
      <p:nvGrpSpPr>
        <p:cNvPr id="1" name="Shape 118"/>
        <p:cNvGrpSpPr/>
        <p:nvPr/>
      </p:nvGrpSpPr>
      <p:grpSpPr>
        <a:xfrm>
          <a:off x="0" y="0"/>
          <a:ext cx="0" cy="0"/>
          <a:chOff x="0" y="0"/>
          <a:chExt cx="0" cy="0"/>
        </a:xfrm>
      </p:grpSpPr>
      <p:sp>
        <p:nvSpPr>
          <p:cNvPr id="119" name="Google Shape;119;p18"/>
          <p:cNvSpPr txBox="1">
            <a:spLocks noGrp="1"/>
          </p:cNvSpPr>
          <p:nvPr>
            <p:ph type="title"/>
          </p:nvPr>
        </p:nvSpPr>
        <p:spPr>
          <a:xfrm>
            <a:off x="692026" y="1316565"/>
            <a:ext cx="5809200" cy="1679100"/>
          </a:xfrm>
          <a:prstGeom prst="rect">
            <a:avLst/>
          </a:prstGeom>
        </p:spPr>
        <p:txBody>
          <a:bodyPr spcFirstLastPara="1" wrap="square" lIns="121900" tIns="121900" rIns="121900" bIns="121900" anchor="t" anchorCtr="0">
            <a:spAutoFit/>
          </a:bodyPr>
          <a:lstStyle>
            <a:lvl1pPr lvl="0">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1pPr>
            <a:lvl2pPr lvl="1">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2pPr>
            <a:lvl3pPr lvl="2">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3pPr>
            <a:lvl4pPr lvl="3">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4pPr>
            <a:lvl5pPr lvl="4">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5pPr>
            <a:lvl6pPr lvl="5">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6pPr>
            <a:lvl7pPr lvl="6">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7pPr>
            <a:lvl8pPr lvl="7">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8pPr>
            <a:lvl9pPr lvl="8">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9pPr>
          </a:lstStyle>
          <a:p>
            <a:endParaRPr/>
          </a:p>
        </p:txBody>
      </p:sp>
      <p:sp>
        <p:nvSpPr>
          <p:cNvPr id="120" name="Google Shape;120;p18"/>
          <p:cNvSpPr txBox="1">
            <a:spLocks noGrp="1"/>
          </p:cNvSpPr>
          <p:nvPr>
            <p:ph type="subTitle" idx="1"/>
          </p:nvPr>
        </p:nvSpPr>
        <p:spPr>
          <a:xfrm>
            <a:off x="692026" y="3177798"/>
            <a:ext cx="5690700" cy="7833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lt2"/>
              </a:buClr>
              <a:buSzPts val="2700"/>
              <a:buFont typeface="Roboto"/>
              <a:buNone/>
              <a:defRPr sz="2700">
                <a:solidFill>
                  <a:schemeClr val="lt2"/>
                </a:solidFill>
                <a:latin typeface="Roboto"/>
                <a:ea typeface="Roboto"/>
                <a:cs typeface="Roboto"/>
                <a:sym typeface="Roboto"/>
              </a:defRPr>
            </a:lvl1pPr>
            <a:lvl2pPr lvl="1">
              <a:spcBef>
                <a:spcPts val="0"/>
              </a:spcBef>
              <a:spcAft>
                <a:spcPts val="0"/>
              </a:spcAft>
              <a:buSzPts val="1900"/>
              <a:buNone/>
              <a:defRPr sz="1900"/>
            </a:lvl2pPr>
            <a:lvl3pPr lvl="2">
              <a:spcBef>
                <a:spcPts val="0"/>
              </a:spcBef>
              <a:spcAft>
                <a:spcPts val="0"/>
              </a:spcAft>
              <a:buSzPts val="1900"/>
              <a:buNone/>
              <a:defRPr sz="1900"/>
            </a:lvl3pPr>
            <a:lvl4pPr lvl="3">
              <a:spcBef>
                <a:spcPts val="0"/>
              </a:spcBef>
              <a:spcAft>
                <a:spcPts val="0"/>
              </a:spcAft>
              <a:buSzPts val="1900"/>
              <a:buNone/>
              <a:defRPr sz="1900"/>
            </a:lvl4pPr>
            <a:lvl5pPr lvl="4">
              <a:spcBef>
                <a:spcPts val="0"/>
              </a:spcBef>
              <a:spcAft>
                <a:spcPts val="0"/>
              </a:spcAft>
              <a:buSzPts val="1900"/>
              <a:buNone/>
              <a:defRPr sz="1900"/>
            </a:lvl5pPr>
            <a:lvl6pPr lvl="5">
              <a:spcBef>
                <a:spcPts val="0"/>
              </a:spcBef>
              <a:spcAft>
                <a:spcPts val="0"/>
              </a:spcAft>
              <a:buSzPts val="1900"/>
              <a:buNone/>
              <a:defRPr sz="1900"/>
            </a:lvl6pPr>
            <a:lvl7pPr lvl="6">
              <a:spcBef>
                <a:spcPts val="0"/>
              </a:spcBef>
              <a:spcAft>
                <a:spcPts val="0"/>
              </a:spcAft>
              <a:buSzPts val="1900"/>
              <a:buNone/>
              <a:defRPr sz="1900"/>
            </a:lvl7pPr>
            <a:lvl8pPr lvl="7">
              <a:spcBef>
                <a:spcPts val="0"/>
              </a:spcBef>
              <a:spcAft>
                <a:spcPts val="0"/>
              </a:spcAft>
              <a:buSzPts val="1900"/>
              <a:buNone/>
              <a:defRPr sz="1900"/>
            </a:lvl8pPr>
            <a:lvl9pPr lvl="8">
              <a:spcBef>
                <a:spcPts val="0"/>
              </a:spcBef>
              <a:spcAft>
                <a:spcPts val="0"/>
              </a:spcAft>
              <a:buSzPts val="1900"/>
              <a:buNone/>
              <a:defRPr sz="1900"/>
            </a:lvl9pPr>
          </a:lstStyle>
          <a:p>
            <a:endParaRPr/>
          </a:p>
        </p:txBody>
      </p:sp>
      <p:pic>
        <p:nvPicPr>
          <p:cNvPr id="121" name="Google Shape;121;p18"/>
          <p:cNvPicPr preferRelativeResize="0"/>
          <p:nvPr/>
        </p:nvPicPr>
        <p:blipFill>
          <a:blip r:embed="rId3">
            <a:alphaModFix/>
          </a:blip>
          <a:stretch>
            <a:fillRect/>
          </a:stretch>
        </p:blipFill>
        <p:spPr>
          <a:xfrm>
            <a:off x="304800" y="5968542"/>
            <a:ext cx="2036733" cy="423233"/>
          </a:xfrm>
          <a:prstGeom prst="rect">
            <a:avLst/>
          </a:prstGeom>
          <a:noFill/>
          <a:ln>
            <a:noFill/>
          </a:ln>
        </p:spPr>
      </p:pic>
      <p:sp>
        <p:nvSpPr>
          <p:cNvPr id="122" name="Google Shape;122;p18"/>
          <p:cNvSpPr txBox="1">
            <a:spLocks noGrp="1"/>
          </p:cNvSpPr>
          <p:nvPr>
            <p:ph type="subTitle" idx="2"/>
          </p:nvPr>
        </p:nvSpPr>
        <p:spPr>
          <a:xfrm>
            <a:off x="692026" y="4302290"/>
            <a:ext cx="4552800" cy="4233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lt2"/>
              </a:buClr>
              <a:buSzPts val="1600"/>
              <a:buFont typeface="Roboto"/>
              <a:buNone/>
              <a:defRPr sz="1600">
                <a:solidFill>
                  <a:schemeClr val="lt2"/>
                </a:solidFill>
                <a:latin typeface="Roboto"/>
                <a:ea typeface="Roboto"/>
                <a:cs typeface="Roboto"/>
                <a:sym typeface="Roboto"/>
              </a:defRPr>
            </a:lvl1pPr>
            <a:lvl2pPr lvl="1" algn="r">
              <a:spcBef>
                <a:spcPts val="0"/>
              </a:spcBef>
              <a:spcAft>
                <a:spcPts val="0"/>
              </a:spcAft>
              <a:buSzPts val="1600"/>
              <a:buNone/>
              <a:defRPr sz="1600"/>
            </a:lvl2pPr>
            <a:lvl3pPr lvl="2" algn="r">
              <a:spcBef>
                <a:spcPts val="0"/>
              </a:spcBef>
              <a:spcAft>
                <a:spcPts val="0"/>
              </a:spcAft>
              <a:buSzPts val="1600"/>
              <a:buNone/>
              <a:defRPr sz="1600"/>
            </a:lvl3pPr>
            <a:lvl4pPr lvl="3" algn="r">
              <a:spcBef>
                <a:spcPts val="0"/>
              </a:spcBef>
              <a:spcAft>
                <a:spcPts val="0"/>
              </a:spcAft>
              <a:buSzPts val="1600"/>
              <a:buNone/>
              <a:defRPr sz="1600"/>
            </a:lvl4pPr>
            <a:lvl5pPr lvl="4" algn="r">
              <a:spcBef>
                <a:spcPts val="0"/>
              </a:spcBef>
              <a:spcAft>
                <a:spcPts val="0"/>
              </a:spcAft>
              <a:buSzPts val="1600"/>
              <a:buNone/>
              <a:defRPr sz="1600"/>
            </a:lvl5pPr>
            <a:lvl6pPr lvl="5" algn="r">
              <a:spcBef>
                <a:spcPts val="0"/>
              </a:spcBef>
              <a:spcAft>
                <a:spcPts val="0"/>
              </a:spcAft>
              <a:buSzPts val="1600"/>
              <a:buNone/>
              <a:defRPr sz="1600"/>
            </a:lvl6pPr>
            <a:lvl7pPr lvl="6" algn="r">
              <a:spcBef>
                <a:spcPts val="0"/>
              </a:spcBef>
              <a:spcAft>
                <a:spcPts val="0"/>
              </a:spcAft>
              <a:buSzPts val="1600"/>
              <a:buNone/>
              <a:defRPr sz="1600"/>
            </a:lvl7pPr>
            <a:lvl8pPr lvl="7" algn="r">
              <a:spcBef>
                <a:spcPts val="0"/>
              </a:spcBef>
              <a:spcAft>
                <a:spcPts val="0"/>
              </a:spcAft>
              <a:buSzPts val="1600"/>
              <a:buNone/>
              <a:defRPr sz="1600"/>
            </a:lvl8pPr>
            <a:lvl9pPr lvl="8" algn="r">
              <a:spcBef>
                <a:spcPts val="0"/>
              </a:spcBef>
              <a:spcAft>
                <a:spcPts val="0"/>
              </a:spcAft>
              <a:buSzPts val="1600"/>
              <a:buNone/>
              <a:defRPr sz="1600"/>
            </a:lvl9pPr>
          </a:lstStyle>
          <a:p>
            <a:endParaRPr/>
          </a:p>
        </p:txBody>
      </p:sp>
      <p:sp>
        <p:nvSpPr>
          <p:cNvPr id="123" name="Google Shape;123;p18"/>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92">
          <p15:clr>
            <a:srgbClr val="E46962"/>
          </p15:clr>
        </p15:guide>
        <p15:guide id="2" pos="516">
          <p15:clr>
            <a:srgbClr val="E46962"/>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ver Gradient Background 1">
  <p:cSld name="CUSTOM_1_1">
    <p:bg>
      <p:bgPr>
        <a:blipFill>
          <a:blip r:embed="rId2">
            <a:alphaModFix/>
          </a:blip>
          <a:stretch>
            <a:fillRect/>
          </a:stretch>
        </a:blipFill>
        <a:effectLst/>
      </p:bgPr>
    </p:bg>
    <p:spTree>
      <p:nvGrpSpPr>
        <p:cNvPr id="1" name="Shape 124"/>
        <p:cNvGrpSpPr/>
        <p:nvPr/>
      </p:nvGrpSpPr>
      <p:grpSpPr>
        <a:xfrm>
          <a:off x="0" y="0"/>
          <a:ext cx="0" cy="0"/>
          <a:chOff x="0" y="0"/>
          <a:chExt cx="0" cy="0"/>
        </a:xfrm>
      </p:grpSpPr>
      <p:pic>
        <p:nvPicPr>
          <p:cNvPr id="125" name="Google Shape;125;p19"/>
          <p:cNvPicPr preferRelativeResize="0"/>
          <p:nvPr/>
        </p:nvPicPr>
        <p:blipFill rotWithShape="1">
          <a:blip r:embed="rId3">
            <a:alphaModFix/>
          </a:blip>
          <a:srcRect t="1324" b="1314"/>
          <a:stretch/>
        </p:blipFill>
        <p:spPr>
          <a:xfrm>
            <a:off x="304800" y="598967"/>
            <a:ext cx="2036733" cy="423233"/>
          </a:xfrm>
          <a:prstGeom prst="rect">
            <a:avLst/>
          </a:prstGeom>
          <a:noFill/>
          <a:ln>
            <a:noFill/>
          </a:ln>
        </p:spPr>
      </p:pic>
      <p:sp>
        <p:nvSpPr>
          <p:cNvPr id="126" name="Google Shape;126;p19"/>
          <p:cNvSpPr txBox="1">
            <a:spLocks noGrp="1"/>
          </p:cNvSpPr>
          <p:nvPr>
            <p:ph type="title"/>
          </p:nvPr>
        </p:nvSpPr>
        <p:spPr>
          <a:xfrm>
            <a:off x="628300" y="2117800"/>
            <a:ext cx="5809200" cy="1679100"/>
          </a:xfrm>
          <a:prstGeom prst="rect">
            <a:avLst/>
          </a:prstGeom>
        </p:spPr>
        <p:txBody>
          <a:bodyPr spcFirstLastPara="1" wrap="square" lIns="121900" tIns="121900" rIns="121900" bIns="121900" anchor="t" anchorCtr="0">
            <a:spAutoFit/>
          </a:bodyPr>
          <a:lstStyle>
            <a:lvl1pPr lvl="0">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1pPr>
            <a:lvl2pPr lvl="1">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2pPr>
            <a:lvl3pPr lvl="2">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3pPr>
            <a:lvl4pPr lvl="3">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4pPr>
            <a:lvl5pPr lvl="4">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5pPr>
            <a:lvl6pPr lvl="5">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6pPr>
            <a:lvl7pPr lvl="6">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7pPr>
            <a:lvl8pPr lvl="7">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8pPr>
            <a:lvl9pPr lvl="8">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9pPr>
          </a:lstStyle>
          <a:p>
            <a:endParaRPr/>
          </a:p>
        </p:txBody>
      </p:sp>
      <p:sp>
        <p:nvSpPr>
          <p:cNvPr id="127" name="Google Shape;127;p19"/>
          <p:cNvSpPr txBox="1">
            <a:spLocks noGrp="1"/>
          </p:cNvSpPr>
          <p:nvPr>
            <p:ph type="subTitle" idx="1"/>
          </p:nvPr>
        </p:nvSpPr>
        <p:spPr>
          <a:xfrm>
            <a:off x="641973" y="3979033"/>
            <a:ext cx="5690700" cy="7833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accent2"/>
              </a:buClr>
              <a:buSzPts val="2700"/>
              <a:buFont typeface="Roboto"/>
              <a:buNone/>
              <a:defRPr sz="2700">
                <a:solidFill>
                  <a:schemeClr val="accent2"/>
                </a:solidFill>
                <a:latin typeface="Roboto"/>
                <a:ea typeface="Roboto"/>
                <a:cs typeface="Roboto"/>
                <a:sym typeface="Roboto"/>
              </a:defRPr>
            </a:lvl1pPr>
            <a:lvl2pPr lvl="1">
              <a:spcBef>
                <a:spcPts val="0"/>
              </a:spcBef>
              <a:spcAft>
                <a:spcPts val="0"/>
              </a:spcAft>
              <a:buClr>
                <a:schemeClr val="accent2"/>
              </a:buClr>
              <a:buSzPts val="1900"/>
              <a:buNone/>
              <a:defRPr sz="1900">
                <a:solidFill>
                  <a:schemeClr val="accent2"/>
                </a:solidFill>
              </a:defRPr>
            </a:lvl2pPr>
            <a:lvl3pPr lvl="2">
              <a:spcBef>
                <a:spcPts val="0"/>
              </a:spcBef>
              <a:spcAft>
                <a:spcPts val="0"/>
              </a:spcAft>
              <a:buClr>
                <a:schemeClr val="accent2"/>
              </a:buClr>
              <a:buSzPts val="1900"/>
              <a:buNone/>
              <a:defRPr sz="1900">
                <a:solidFill>
                  <a:schemeClr val="accent2"/>
                </a:solidFill>
              </a:defRPr>
            </a:lvl3pPr>
            <a:lvl4pPr lvl="3">
              <a:spcBef>
                <a:spcPts val="0"/>
              </a:spcBef>
              <a:spcAft>
                <a:spcPts val="0"/>
              </a:spcAft>
              <a:buClr>
                <a:schemeClr val="accent2"/>
              </a:buClr>
              <a:buSzPts val="1900"/>
              <a:buNone/>
              <a:defRPr sz="1900">
                <a:solidFill>
                  <a:schemeClr val="accent2"/>
                </a:solidFill>
              </a:defRPr>
            </a:lvl4pPr>
            <a:lvl5pPr lvl="4">
              <a:spcBef>
                <a:spcPts val="0"/>
              </a:spcBef>
              <a:spcAft>
                <a:spcPts val="0"/>
              </a:spcAft>
              <a:buClr>
                <a:schemeClr val="accent2"/>
              </a:buClr>
              <a:buSzPts val="1900"/>
              <a:buNone/>
              <a:defRPr sz="1900">
                <a:solidFill>
                  <a:schemeClr val="accent2"/>
                </a:solidFill>
              </a:defRPr>
            </a:lvl5pPr>
            <a:lvl6pPr lvl="5">
              <a:spcBef>
                <a:spcPts val="0"/>
              </a:spcBef>
              <a:spcAft>
                <a:spcPts val="0"/>
              </a:spcAft>
              <a:buClr>
                <a:schemeClr val="accent2"/>
              </a:buClr>
              <a:buSzPts val="1900"/>
              <a:buNone/>
              <a:defRPr sz="1900">
                <a:solidFill>
                  <a:schemeClr val="accent2"/>
                </a:solidFill>
              </a:defRPr>
            </a:lvl6pPr>
            <a:lvl7pPr lvl="6">
              <a:spcBef>
                <a:spcPts val="0"/>
              </a:spcBef>
              <a:spcAft>
                <a:spcPts val="0"/>
              </a:spcAft>
              <a:buClr>
                <a:schemeClr val="accent2"/>
              </a:buClr>
              <a:buSzPts val="1900"/>
              <a:buNone/>
              <a:defRPr sz="1900">
                <a:solidFill>
                  <a:schemeClr val="accent2"/>
                </a:solidFill>
              </a:defRPr>
            </a:lvl7pPr>
            <a:lvl8pPr lvl="7">
              <a:spcBef>
                <a:spcPts val="0"/>
              </a:spcBef>
              <a:spcAft>
                <a:spcPts val="0"/>
              </a:spcAft>
              <a:buClr>
                <a:schemeClr val="accent2"/>
              </a:buClr>
              <a:buSzPts val="1900"/>
              <a:buNone/>
              <a:defRPr sz="1900">
                <a:solidFill>
                  <a:schemeClr val="accent2"/>
                </a:solidFill>
              </a:defRPr>
            </a:lvl8pPr>
            <a:lvl9pPr lvl="8">
              <a:spcBef>
                <a:spcPts val="0"/>
              </a:spcBef>
              <a:spcAft>
                <a:spcPts val="0"/>
              </a:spcAft>
              <a:buClr>
                <a:schemeClr val="accent2"/>
              </a:buClr>
              <a:buSzPts val="1900"/>
              <a:buNone/>
              <a:defRPr sz="1900">
                <a:solidFill>
                  <a:schemeClr val="accent2"/>
                </a:solidFill>
              </a:defRPr>
            </a:lvl9pPr>
          </a:lstStyle>
          <a:p>
            <a:endParaRPr/>
          </a:p>
        </p:txBody>
      </p:sp>
      <p:sp>
        <p:nvSpPr>
          <p:cNvPr id="128" name="Google Shape;128;p19"/>
          <p:cNvSpPr txBox="1">
            <a:spLocks noGrp="1"/>
          </p:cNvSpPr>
          <p:nvPr>
            <p:ph type="subTitle" idx="2"/>
          </p:nvPr>
        </p:nvSpPr>
        <p:spPr>
          <a:xfrm>
            <a:off x="641967" y="5791000"/>
            <a:ext cx="4552800" cy="4233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accent2"/>
              </a:buClr>
              <a:buSzPts val="1600"/>
              <a:buFont typeface="Roboto"/>
              <a:buNone/>
              <a:defRPr sz="1600">
                <a:solidFill>
                  <a:schemeClr val="accent2"/>
                </a:solidFill>
                <a:latin typeface="Roboto"/>
                <a:ea typeface="Roboto"/>
                <a:cs typeface="Roboto"/>
                <a:sym typeface="Roboto"/>
              </a:defRPr>
            </a:lvl1pPr>
            <a:lvl2pPr lvl="1">
              <a:spcBef>
                <a:spcPts val="0"/>
              </a:spcBef>
              <a:spcAft>
                <a:spcPts val="0"/>
              </a:spcAft>
              <a:buClr>
                <a:schemeClr val="accent2"/>
              </a:buClr>
              <a:buSzPts val="1600"/>
              <a:buNone/>
              <a:defRPr sz="1600">
                <a:solidFill>
                  <a:schemeClr val="accent2"/>
                </a:solidFill>
              </a:defRPr>
            </a:lvl2pPr>
            <a:lvl3pPr lvl="2">
              <a:spcBef>
                <a:spcPts val="0"/>
              </a:spcBef>
              <a:spcAft>
                <a:spcPts val="0"/>
              </a:spcAft>
              <a:buClr>
                <a:schemeClr val="accent2"/>
              </a:buClr>
              <a:buSzPts val="1600"/>
              <a:buNone/>
              <a:defRPr sz="1600">
                <a:solidFill>
                  <a:schemeClr val="accent2"/>
                </a:solidFill>
              </a:defRPr>
            </a:lvl3pPr>
            <a:lvl4pPr lvl="3">
              <a:spcBef>
                <a:spcPts val="0"/>
              </a:spcBef>
              <a:spcAft>
                <a:spcPts val="0"/>
              </a:spcAft>
              <a:buClr>
                <a:schemeClr val="accent2"/>
              </a:buClr>
              <a:buSzPts val="1600"/>
              <a:buNone/>
              <a:defRPr sz="1600">
                <a:solidFill>
                  <a:schemeClr val="accent2"/>
                </a:solidFill>
              </a:defRPr>
            </a:lvl4pPr>
            <a:lvl5pPr lvl="4">
              <a:spcBef>
                <a:spcPts val="0"/>
              </a:spcBef>
              <a:spcAft>
                <a:spcPts val="0"/>
              </a:spcAft>
              <a:buClr>
                <a:schemeClr val="accent2"/>
              </a:buClr>
              <a:buSzPts val="1600"/>
              <a:buNone/>
              <a:defRPr sz="1600">
                <a:solidFill>
                  <a:schemeClr val="accent2"/>
                </a:solidFill>
              </a:defRPr>
            </a:lvl5pPr>
            <a:lvl6pPr lvl="5">
              <a:spcBef>
                <a:spcPts val="0"/>
              </a:spcBef>
              <a:spcAft>
                <a:spcPts val="0"/>
              </a:spcAft>
              <a:buClr>
                <a:schemeClr val="accent2"/>
              </a:buClr>
              <a:buSzPts val="1600"/>
              <a:buNone/>
              <a:defRPr sz="1600">
                <a:solidFill>
                  <a:schemeClr val="accent2"/>
                </a:solidFill>
              </a:defRPr>
            </a:lvl6pPr>
            <a:lvl7pPr lvl="6">
              <a:spcBef>
                <a:spcPts val="0"/>
              </a:spcBef>
              <a:spcAft>
                <a:spcPts val="0"/>
              </a:spcAft>
              <a:buClr>
                <a:schemeClr val="accent2"/>
              </a:buClr>
              <a:buSzPts val="1600"/>
              <a:buNone/>
              <a:defRPr sz="1600">
                <a:solidFill>
                  <a:schemeClr val="accent2"/>
                </a:solidFill>
              </a:defRPr>
            </a:lvl7pPr>
            <a:lvl8pPr lvl="7">
              <a:spcBef>
                <a:spcPts val="0"/>
              </a:spcBef>
              <a:spcAft>
                <a:spcPts val="0"/>
              </a:spcAft>
              <a:buClr>
                <a:schemeClr val="accent2"/>
              </a:buClr>
              <a:buSzPts val="1600"/>
              <a:buNone/>
              <a:defRPr sz="1600">
                <a:solidFill>
                  <a:schemeClr val="accent2"/>
                </a:solidFill>
              </a:defRPr>
            </a:lvl8pPr>
            <a:lvl9pPr lvl="8">
              <a:spcBef>
                <a:spcPts val="0"/>
              </a:spcBef>
              <a:spcAft>
                <a:spcPts val="0"/>
              </a:spcAft>
              <a:buClr>
                <a:schemeClr val="accent2"/>
              </a:buClr>
              <a:buSzPts val="1600"/>
              <a:buNone/>
              <a:defRPr sz="1600">
                <a:solidFill>
                  <a:schemeClr val="accent2"/>
                </a:solidFill>
              </a:defRPr>
            </a:lvl9pPr>
          </a:lstStyle>
          <a:p>
            <a:endParaRPr/>
          </a:p>
        </p:txBody>
      </p:sp>
      <p:sp>
        <p:nvSpPr>
          <p:cNvPr id="129" name="Google Shape;129;p19"/>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92">
          <p15:clr>
            <a:srgbClr val="E46962"/>
          </p15:clr>
        </p15:guide>
        <p15:guide id="2" pos="480">
          <p15:clr>
            <a:srgbClr val="E46962"/>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ext and half page image vertical">
  <p:cSld name="TITLE_1">
    <p:bg>
      <p:bgPr>
        <a:solidFill>
          <a:schemeClr val="lt2"/>
        </a:solidFill>
        <a:effectLst/>
      </p:bgPr>
    </p:bg>
    <p:spTree>
      <p:nvGrpSpPr>
        <p:cNvPr id="1" name="Shape 130"/>
        <p:cNvGrpSpPr/>
        <p:nvPr/>
      </p:nvGrpSpPr>
      <p:grpSpPr>
        <a:xfrm>
          <a:off x="0" y="0"/>
          <a:ext cx="0" cy="0"/>
          <a:chOff x="0" y="0"/>
          <a:chExt cx="0" cy="0"/>
        </a:xfrm>
      </p:grpSpPr>
      <p:sp>
        <p:nvSpPr>
          <p:cNvPr id="131" name="Google Shape;131;p20"/>
          <p:cNvSpPr>
            <a:spLocks noGrp="1"/>
          </p:cNvSpPr>
          <p:nvPr>
            <p:ph type="pic" idx="2"/>
          </p:nvPr>
        </p:nvSpPr>
        <p:spPr>
          <a:xfrm>
            <a:off x="5982033" y="-67"/>
            <a:ext cx="6301200" cy="6210000"/>
          </a:xfrm>
          <a:prstGeom prst="rect">
            <a:avLst/>
          </a:prstGeom>
          <a:noFill/>
          <a:ln>
            <a:noFill/>
          </a:ln>
        </p:spPr>
      </p:sp>
      <p:sp>
        <p:nvSpPr>
          <p:cNvPr id="132" name="Google Shape;132;p20"/>
          <p:cNvSpPr txBox="1">
            <a:spLocks noGrp="1"/>
          </p:cNvSpPr>
          <p:nvPr>
            <p:ph type="title"/>
          </p:nvPr>
        </p:nvSpPr>
        <p:spPr>
          <a:xfrm>
            <a:off x="266933" y="473467"/>
            <a:ext cx="4986900" cy="1329300"/>
          </a:xfrm>
          <a:prstGeom prst="rect">
            <a:avLst/>
          </a:prstGeom>
        </p:spPr>
        <p:txBody>
          <a:bodyPr spcFirstLastPara="1" wrap="square" lIns="121900" tIns="121900" rIns="121900" bIns="121900" anchor="t" anchorCtr="0">
            <a:noAutofit/>
          </a:bodyPr>
          <a:lstStyle>
            <a:lvl1pPr lvl="0">
              <a:spcBef>
                <a:spcPts val="0"/>
              </a:spcBef>
              <a:spcAft>
                <a:spcPts val="0"/>
              </a:spcAft>
              <a:buClr>
                <a:schemeClr val="accent2"/>
              </a:buClr>
              <a:buSzPts val="4000"/>
              <a:buFont typeface="Roboto"/>
              <a:buNone/>
              <a:defRPr sz="4000" b="1">
                <a:solidFill>
                  <a:schemeClr val="accent2"/>
                </a:solidFill>
                <a:latin typeface="Roboto"/>
                <a:ea typeface="Roboto"/>
                <a:cs typeface="Roboto"/>
                <a:sym typeface="Roboto"/>
              </a:defRPr>
            </a:lvl1pPr>
            <a:lvl2pPr lvl="1">
              <a:spcBef>
                <a:spcPts val="0"/>
              </a:spcBef>
              <a:spcAft>
                <a:spcPts val="0"/>
              </a:spcAft>
              <a:buClr>
                <a:schemeClr val="dk1"/>
              </a:buClr>
              <a:buSzPts val="1900"/>
              <a:buNone/>
              <a:defRPr>
                <a:solidFill>
                  <a:schemeClr val="dk1"/>
                </a:solidFill>
              </a:defRPr>
            </a:lvl2pPr>
            <a:lvl3pPr lvl="2">
              <a:spcBef>
                <a:spcPts val="0"/>
              </a:spcBef>
              <a:spcAft>
                <a:spcPts val="0"/>
              </a:spcAft>
              <a:buClr>
                <a:schemeClr val="dk1"/>
              </a:buClr>
              <a:buSzPts val="1900"/>
              <a:buNone/>
              <a:defRPr>
                <a:solidFill>
                  <a:schemeClr val="dk1"/>
                </a:solidFill>
              </a:defRPr>
            </a:lvl3pPr>
            <a:lvl4pPr lvl="3">
              <a:spcBef>
                <a:spcPts val="0"/>
              </a:spcBef>
              <a:spcAft>
                <a:spcPts val="0"/>
              </a:spcAft>
              <a:buClr>
                <a:schemeClr val="dk1"/>
              </a:buClr>
              <a:buSzPts val="1900"/>
              <a:buNone/>
              <a:defRPr>
                <a:solidFill>
                  <a:schemeClr val="dk1"/>
                </a:solidFill>
              </a:defRPr>
            </a:lvl4pPr>
            <a:lvl5pPr lvl="4">
              <a:spcBef>
                <a:spcPts val="0"/>
              </a:spcBef>
              <a:spcAft>
                <a:spcPts val="0"/>
              </a:spcAft>
              <a:buClr>
                <a:schemeClr val="dk1"/>
              </a:buClr>
              <a:buSzPts val="1900"/>
              <a:buNone/>
              <a:defRPr>
                <a:solidFill>
                  <a:schemeClr val="dk1"/>
                </a:solidFill>
              </a:defRPr>
            </a:lvl5pPr>
            <a:lvl6pPr lvl="5">
              <a:spcBef>
                <a:spcPts val="0"/>
              </a:spcBef>
              <a:spcAft>
                <a:spcPts val="0"/>
              </a:spcAft>
              <a:buClr>
                <a:schemeClr val="dk1"/>
              </a:buClr>
              <a:buSzPts val="1900"/>
              <a:buNone/>
              <a:defRPr>
                <a:solidFill>
                  <a:schemeClr val="dk1"/>
                </a:solidFill>
              </a:defRPr>
            </a:lvl6pPr>
            <a:lvl7pPr lvl="6">
              <a:spcBef>
                <a:spcPts val="0"/>
              </a:spcBef>
              <a:spcAft>
                <a:spcPts val="0"/>
              </a:spcAft>
              <a:buClr>
                <a:schemeClr val="dk1"/>
              </a:buClr>
              <a:buSzPts val="1900"/>
              <a:buNone/>
              <a:defRPr>
                <a:solidFill>
                  <a:schemeClr val="dk1"/>
                </a:solidFill>
              </a:defRPr>
            </a:lvl7pPr>
            <a:lvl8pPr lvl="7">
              <a:spcBef>
                <a:spcPts val="0"/>
              </a:spcBef>
              <a:spcAft>
                <a:spcPts val="0"/>
              </a:spcAft>
              <a:buClr>
                <a:schemeClr val="dk1"/>
              </a:buClr>
              <a:buSzPts val="1900"/>
              <a:buNone/>
              <a:defRPr>
                <a:solidFill>
                  <a:schemeClr val="dk1"/>
                </a:solidFill>
              </a:defRPr>
            </a:lvl8pPr>
            <a:lvl9pPr lvl="8">
              <a:spcBef>
                <a:spcPts val="0"/>
              </a:spcBef>
              <a:spcAft>
                <a:spcPts val="0"/>
              </a:spcAft>
              <a:buClr>
                <a:schemeClr val="dk1"/>
              </a:buClr>
              <a:buSzPts val="1900"/>
              <a:buNone/>
              <a:defRPr>
                <a:solidFill>
                  <a:schemeClr val="dk1"/>
                </a:solidFill>
              </a:defRPr>
            </a:lvl9pPr>
          </a:lstStyle>
          <a:p>
            <a:endParaRPr/>
          </a:p>
        </p:txBody>
      </p:sp>
      <p:sp>
        <p:nvSpPr>
          <p:cNvPr id="133" name="Google Shape;133;p20"/>
          <p:cNvSpPr txBox="1">
            <a:spLocks noGrp="1"/>
          </p:cNvSpPr>
          <p:nvPr>
            <p:ph type="body" idx="1"/>
          </p:nvPr>
        </p:nvSpPr>
        <p:spPr>
          <a:xfrm>
            <a:off x="266933" y="2277800"/>
            <a:ext cx="5442000" cy="3597300"/>
          </a:xfrm>
          <a:prstGeom prst="rect">
            <a:avLst/>
          </a:prstGeom>
          <a:noFill/>
          <a:ln>
            <a:noFill/>
          </a:ln>
        </p:spPr>
        <p:txBody>
          <a:bodyPr spcFirstLastPara="1" wrap="square" lIns="121900" tIns="121900" rIns="121900" bIns="121900" anchor="t" anchorCtr="0">
            <a:spAutoFit/>
          </a:bodyPr>
          <a:lstStyle>
            <a:lvl1pPr marL="457200" lvl="0"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marL="914400" lvl="1"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marL="1371600" lvl="2"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marL="1828800" lvl="3"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marL="2286000" lvl="4"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marL="2743200" lvl="5"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marL="3200400" lvl="6"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marL="3657600" lvl="7"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marL="4114800" lvl="8"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a:endParaRPr/>
          </a:p>
        </p:txBody>
      </p:sp>
      <p:grpSp>
        <p:nvGrpSpPr>
          <p:cNvPr id="134" name="Google Shape;134;p20"/>
          <p:cNvGrpSpPr/>
          <p:nvPr/>
        </p:nvGrpSpPr>
        <p:grpSpPr>
          <a:xfrm>
            <a:off x="-18200" y="6209645"/>
            <a:ext cx="12228094" cy="647984"/>
            <a:chOff x="-13650" y="4657350"/>
            <a:chExt cx="9171300" cy="486000"/>
          </a:xfrm>
        </p:grpSpPr>
        <p:sp>
          <p:nvSpPr>
            <p:cNvPr id="135" name="Google Shape;135;p20"/>
            <p:cNvSpPr/>
            <p:nvPr/>
          </p:nvSpPr>
          <p:spPr>
            <a:xfrm>
              <a:off x="-13650" y="4657350"/>
              <a:ext cx="9171300" cy="486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136" name="Google Shape;136;p20"/>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37" name="Google Shape;137;p20"/>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68">
          <p15:clr>
            <a:srgbClr val="E46962"/>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ext and tryptic images">
  <p:cSld name="TITLE_1_2">
    <p:bg>
      <p:bgPr>
        <a:solidFill>
          <a:schemeClr val="lt2"/>
        </a:solidFill>
        <a:effectLst/>
      </p:bgPr>
    </p:bg>
    <p:spTree>
      <p:nvGrpSpPr>
        <p:cNvPr id="1" name="Shape 138"/>
        <p:cNvGrpSpPr/>
        <p:nvPr/>
      </p:nvGrpSpPr>
      <p:grpSpPr>
        <a:xfrm>
          <a:off x="0" y="0"/>
          <a:ext cx="0" cy="0"/>
          <a:chOff x="0" y="0"/>
          <a:chExt cx="0" cy="0"/>
        </a:xfrm>
      </p:grpSpPr>
      <p:sp>
        <p:nvSpPr>
          <p:cNvPr id="139" name="Google Shape;139;p21"/>
          <p:cNvSpPr>
            <a:spLocks noGrp="1"/>
          </p:cNvSpPr>
          <p:nvPr>
            <p:ph type="pic" idx="2"/>
          </p:nvPr>
        </p:nvSpPr>
        <p:spPr>
          <a:xfrm>
            <a:off x="5982033" y="-67"/>
            <a:ext cx="6210000" cy="3259500"/>
          </a:xfrm>
          <a:prstGeom prst="rect">
            <a:avLst/>
          </a:prstGeom>
          <a:noFill/>
          <a:ln>
            <a:noFill/>
          </a:ln>
        </p:spPr>
      </p:sp>
      <p:sp>
        <p:nvSpPr>
          <p:cNvPr id="140" name="Google Shape;140;p21"/>
          <p:cNvSpPr txBox="1">
            <a:spLocks noGrp="1"/>
          </p:cNvSpPr>
          <p:nvPr>
            <p:ph type="title"/>
          </p:nvPr>
        </p:nvSpPr>
        <p:spPr>
          <a:xfrm>
            <a:off x="266933" y="473467"/>
            <a:ext cx="4986900" cy="1329300"/>
          </a:xfrm>
          <a:prstGeom prst="rect">
            <a:avLst/>
          </a:prstGeom>
        </p:spPr>
        <p:txBody>
          <a:bodyPr spcFirstLastPara="1" wrap="square" lIns="121900" tIns="121900" rIns="121900" bIns="121900" anchor="t" anchorCtr="0">
            <a:noAutofit/>
          </a:bodyPr>
          <a:lstStyle>
            <a:lvl1pPr lvl="0">
              <a:spcBef>
                <a:spcPts val="0"/>
              </a:spcBef>
              <a:spcAft>
                <a:spcPts val="0"/>
              </a:spcAft>
              <a:buClr>
                <a:schemeClr val="accent2"/>
              </a:buClr>
              <a:buSzPts val="4000"/>
              <a:buFont typeface="Roboto"/>
              <a:buNone/>
              <a:defRPr sz="4000" b="1">
                <a:solidFill>
                  <a:schemeClr val="accent2"/>
                </a:solidFill>
                <a:latin typeface="Roboto"/>
                <a:ea typeface="Roboto"/>
                <a:cs typeface="Roboto"/>
                <a:sym typeface="Roboto"/>
              </a:defRPr>
            </a:lvl1pPr>
            <a:lvl2pPr lvl="1">
              <a:spcBef>
                <a:spcPts val="0"/>
              </a:spcBef>
              <a:spcAft>
                <a:spcPts val="0"/>
              </a:spcAft>
              <a:buClr>
                <a:schemeClr val="dk1"/>
              </a:buClr>
              <a:buSzPts val="1900"/>
              <a:buNone/>
              <a:defRPr>
                <a:solidFill>
                  <a:schemeClr val="dk1"/>
                </a:solidFill>
              </a:defRPr>
            </a:lvl2pPr>
            <a:lvl3pPr lvl="2">
              <a:spcBef>
                <a:spcPts val="0"/>
              </a:spcBef>
              <a:spcAft>
                <a:spcPts val="0"/>
              </a:spcAft>
              <a:buClr>
                <a:schemeClr val="dk1"/>
              </a:buClr>
              <a:buSzPts val="1900"/>
              <a:buNone/>
              <a:defRPr>
                <a:solidFill>
                  <a:schemeClr val="dk1"/>
                </a:solidFill>
              </a:defRPr>
            </a:lvl3pPr>
            <a:lvl4pPr lvl="3">
              <a:spcBef>
                <a:spcPts val="0"/>
              </a:spcBef>
              <a:spcAft>
                <a:spcPts val="0"/>
              </a:spcAft>
              <a:buClr>
                <a:schemeClr val="dk1"/>
              </a:buClr>
              <a:buSzPts val="1900"/>
              <a:buNone/>
              <a:defRPr>
                <a:solidFill>
                  <a:schemeClr val="dk1"/>
                </a:solidFill>
              </a:defRPr>
            </a:lvl4pPr>
            <a:lvl5pPr lvl="4">
              <a:spcBef>
                <a:spcPts val="0"/>
              </a:spcBef>
              <a:spcAft>
                <a:spcPts val="0"/>
              </a:spcAft>
              <a:buClr>
                <a:schemeClr val="dk1"/>
              </a:buClr>
              <a:buSzPts val="1900"/>
              <a:buNone/>
              <a:defRPr>
                <a:solidFill>
                  <a:schemeClr val="dk1"/>
                </a:solidFill>
              </a:defRPr>
            </a:lvl5pPr>
            <a:lvl6pPr lvl="5">
              <a:spcBef>
                <a:spcPts val="0"/>
              </a:spcBef>
              <a:spcAft>
                <a:spcPts val="0"/>
              </a:spcAft>
              <a:buClr>
                <a:schemeClr val="dk1"/>
              </a:buClr>
              <a:buSzPts val="1900"/>
              <a:buNone/>
              <a:defRPr>
                <a:solidFill>
                  <a:schemeClr val="dk1"/>
                </a:solidFill>
              </a:defRPr>
            </a:lvl6pPr>
            <a:lvl7pPr lvl="6">
              <a:spcBef>
                <a:spcPts val="0"/>
              </a:spcBef>
              <a:spcAft>
                <a:spcPts val="0"/>
              </a:spcAft>
              <a:buClr>
                <a:schemeClr val="dk1"/>
              </a:buClr>
              <a:buSzPts val="1900"/>
              <a:buNone/>
              <a:defRPr>
                <a:solidFill>
                  <a:schemeClr val="dk1"/>
                </a:solidFill>
              </a:defRPr>
            </a:lvl7pPr>
            <a:lvl8pPr lvl="7">
              <a:spcBef>
                <a:spcPts val="0"/>
              </a:spcBef>
              <a:spcAft>
                <a:spcPts val="0"/>
              </a:spcAft>
              <a:buClr>
                <a:schemeClr val="dk1"/>
              </a:buClr>
              <a:buSzPts val="1900"/>
              <a:buNone/>
              <a:defRPr>
                <a:solidFill>
                  <a:schemeClr val="dk1"/>
                </a:solidFill>
              </a:defRPr>
            </a:lvl8pPr>
            <a:lvl9pPr lvl="8">
              <a:spcBef>
                <a:spcPts val="0"/>
              </a:spcBef>
              <a:spcAft>
                <a:spcPts val="0"/>
              </a:spcAft>
              <a:buClr>
                <a:schemeClr val="dk1"/>
              </a:buClr>
              <a:buSzPts val="1900"/>
              <a:buNone/>
              <a:defRPr>
                <a:solidFill>
                  <a:schemeClr val="dk1"/>
                </a:solidFill>
              </a:defRPr>
            </a:lvl9pPr>
          </a:lstStyle>
          <a:p>
            <a:endParaRPr/>
          </a:p>
        </p:txBody>
      </p:sp>
      <p:sp>
        <p:nvSpPr>
          <p:cNvPr id="141" name="Google Shape;141;p21"/>
          <p:cNvSpPr>
            <a:spLocks noGrp="1"/>
          </p:cNvSpPr>
          <p:nvPr>
            <p:ph type="pic" idx="3"/>
          </p:nvPr>
        </p:nvSpPr>
        <p:spPr>
          <a:xfrm>
            <a:off x="9178000" y="3450867"/>
            <a:ext cx="3014100" cy="2758800"/>
          </a:xfrm>
          <a:prstGeom prst="rect">
            <a:avLst/>
          </a:prstGeom>
          <a:noFill/>
          <a:ln>
            <a:noFill/>
          </a:ln>
        </p:spPr>
      </p:sp>
      <p:sp>
        <p:nvSpPr>
          <p:cNvPr id="142" name="Google Shape;142;p21"/>
          <p:cNvSpPr>
            <a:spLocks noGrp="1"/>
          </p:cNvSpPr>
          <p:nvPr>
            <p:ph type="pic" idx="4"/>
          </p:nvPr>
        </p:nvSpPr>
        <p:spPr>
          <a:xfrm>
            <a:off x="5982033" y="3450867"/>
            <a:ext cx="3014100" cy="2758800"/>
          </a:xfrm>
          <a:prstGeom prst="rect">
            <a:avLst/>
          </a:prstGeom>
          <a:noFill/>
          <a:ln>
            <a:noFill/>
          </a:ln>
        </p:spPr>
      </p:sp>
      <p:sp>
        <p:nvSpPr>
          <p:cNvPr id="143" name="Google Shape;143;p21"/>
          <p:cNvSpPr txBox="1">
            <a:spLocks noGrp="1"/>
          </p:cNvSpPr>
          <p:nvPr>
            <p:ph type="body" idx="1"/>
          </p:nvPr>
        </p:nvSpPr>
        <p:spPr>
          <a:xfrm>
            <a:off x="266933" y="2277800"/>
            <a:ext cx="5442000" cy="3597300"/>
          </a:xfrm>
          <a:prstGeom prst="rect">
            <a:avLst/>
          </a:prstGeom>
          <a:noFill/>
          <a:ln>
            <a:noFill/>
          </a:ln>
        </p:spPr>
        <p:txBody>
          <a:bodyPr spcFirstLastPara="1" wrap="square" lIns="121900" tIns="121900" rIns="121900" bIns="121900" anchor="t" anchorCtr="0">
            <a:spAutoFit/>
          </a:bodyPr>
          <a:lstStyle>
            <a:lvl1pPr marL="457200" lvl="0"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marL="914400" lvl="1"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marL="1371600" lvl="2"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marL="1828800" lvl="3"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marL="2286000" lvl="4"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marL="2743200" lvl="5"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marL="3200400" lvl="6"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marL="3657600" lvl="7"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marL="4114800" lvl="8"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a:endParaRPr/>
          </a:p>
        </p:txBody>
      </p:sp>
      <p:grpSp>
        <p:nvGrpSpPr>
          <p:cNvPr id="144" name="Google Shape;144;p21"/>
          <p:cNvGrpSpPr/>
          <p:nvPr/>
        </p:nvGrpSpPr>
        <p:grpSpPr>
          <a:xfrm>
            <a:off x="-18200" y="6209645"/>
            <a:ext cx="12228094" cy="647984"/>
            <a:chOff x="-13650" y="4657350"/>
            <a:chExt cx="9171300" cy="486000"/>
          </a:xfrm>
        </p:grpSpPr>
        <p:sp>
          <p:nvSpPr>
            <p:cNvPr id="145" name="Google Shape;145;p21"/>
            <p:cNvSpPr/>
            <p:nvPr/>
          </p:nvSpPr>
          <p:spPr>
            <a:xfrm>
              <a:off x="-13650" y="4657350"/>
              <a:ext cx="9171300" cy="486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146" name="Google Shape;146;p21"/>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47" name="Google Shape;147;p21"/>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68">
          <p15:clr>
            <a:srgbClr val="E46962"/>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Dark Background">
  <p:cSld name="CUSTOM">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701131" y="2117800"/>
            <a:ext cx="5809200" cy="16791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1pPr>
            <a:lvl2pPr lvl="1">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2pPr>
            <a:lvl3pPr lvl="2">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3pPr>
            <a:lvl4pPr lvl="3">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4pPr>
            <a:lvl5pPr lvl="4">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5pPr>
            <a:lvl6pPr lvl="5">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6pPr>
            <a:lvl7pPr lvl="6">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7pPr>
            <a:lvl8pPr lvl="7">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8pPr>
            <a:lvl9pPr lvl="8">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9pPr>
          </a:lstStyle>
          <a:p>
            <a:endParaRPr/>
          </a:p>
        </p:txBody>
      </p:sp>
      <p:sp>
        <p:nvSpPr>
          <p:cNvPr id="16" name="Google Shape;16;p3"/>
          <p:cNvSpPr txBox="1">
            <a:spLocks noGrp="1"/>
          </p:cNvSpPr>
          <p:nvPr>
            <p:ph type="subTitle" idx="1"/>
          </p:nvPr>
        </p:nvSpPr>
        <p:spPr>
          <a:xfrm>
            <a:off x="701131" y="3979033"/>
            <a:ext cx="5690700" cy="7833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lt2"/>
              </a:buClr>
              <a:buSzPts val="2700"/>
              <a:buFont typeface="Roboto"/>
              <a:buNone/>
              <a:defRPr sz="2700">
                <a:solidFill>
                  <a:schemeClr val="lt2"/>
                </a:solidFill>
                <a:latin typeface="Roboto"/>
                <a:ea typeface="Roboto"/>
                <a:cs typeface="Roboto"/>
                <a:sym typeface="Roboto"/>
              </a:defRPr>
            </a:lvl1pPr>
            <a:lvl2pPr lvl="1">
              <a:spcBef>
                <a:spcPts val="0"/>
              </a:spcBef>
              <a:spcAft>
                <a:spcPts val="0"/>
              </a:spcAft>
              <a:buSzPts val="1900"/>
              <a:buNone/>
              <a:defRPr sz="1900"/>
            </a:lvl2pPr>
            <a:lvl3pPr lvl="2">
              <a:spcBef>
                <a:spcPts val="0"/>
              </a:spcBef>
              <a:spcAft>
                <a:spcPts val="0"/>
              </a:spcAft>
              <a:buSzPts val="1900"/>
              <a:buNone/>
              <a:defRPr sz="1900"/>
            </a:lvl3pPr>
            <a:lvl4pPr lvl="3">
              <a:spcBef>
                <a:spcPts val="0"/>
              </a:spcBef>
              <a:spcAft>
                <a:spcPts val="0"/>
              </a:spcAft>
              <a:buSzPts val="1900"/>
              <a:buNone/>
              <a:defRPr sz="1900"/>
            </a:lvl4pPr>
            <a:lvl5pPr lvl="4">
              <a:spcBef>
                <a:spcPts val="0"/>
              </a:spcBef>
              <a:spcAft>
                <a:spcPts val="0"/>
              </a:spcAft>
              <a:buSzPts val="1900"/>
              <a:buNone/>
              <a:defRPr sz="1900"/>
            </a:lvl5pPr>
            <a:lvl6pPr lvl="5">
              <a:spcBef>
                <a:spcPts val="0"/>
              </a:spcBef>
              <a:spcAft>
                <a:spcPts val="0"/>
              </a:spcAft>
              <a:buSzPts val="1900"/>
              <a:buNone/>
              <a:defRPr sz="1900"/>
            </a:lvl6pPr>
            <a:lvl7pPr lvl="6">
              <a:spcBef>
                <a:spcPts val="0"/>
              </a:spcBef>
              <a:spcAft>
                <a:spcPts val="0"/>
              </a:spcAft>
              <a:buSzPts val="1900"/>
              <a:buNone/>
              <a:defRPr sz="1900"/>
            </a:lvl7pPr>
            <a:lvl8pPr lvl="7">
              <a:spcBef>
                <a:spcPts val="0"/>
              </a:spcBef>
              <a:spcAft>
                <a:spcPts val="0"/>
              </a:spcAft>
              <a:buSzPts val="1900"/>
              <a:buNone/>
              <a:defRPr sz="1900"/>
            </a:lvl8pPr>
            <a:lvl9pPr lvl="8">
              <a:spcBef>
                <a:spcPts val="0"/>
              </a:spcBef>
              <a:spcAft>
                <a:spcPts val="0"/>
              </a:spcAft>
              <a:buSzPts val="1900"/>
              <a:buNone/>
              <a:defRPr sz="1900"/>
            </a:lvl9pPr>
          </a:lstStyle>
          <a:p>
            <a:endParaRPr/>
          </a:p>
        </p:txBody>
      </p:sp>
      <p:pic>
        <p:nvPicPr>
          <p:cNvPr id="17" name="Google Shape;17;p3"/>
          <p:cNvPicPr preferRelativeResize="0"/>
          <p:nvPr/>
        </p:nvPicPr>
        <p:blipFill>
          <a:blip r:embed="rId3">
            <a:alphaModFix/>
          </a:blip>
          <a:stretch>
            <a:fillRect/>
          </a:stretch>
        </p:blipFill>
        <p:spPr>
          <a:xfrm>
            <a:off x="304800" y="598967"/>
            <a:ext cx="2036733" cy="423233"/>
          </a:xfrm>
          <a:prstGeom prst="rect">
            <a:avLst/>
          </a:prstGeom>
          <a:noFill/>
          <a:ln>
            <a:noFill/>
          </a:ln>
        </p:spPr>
      </p:pic>
      <p:sp>
        <p:nvSpPr>
          <p:cNvPr id="18" name="Google Shape;18;p3"/>
          <p:cNvSpPr txBox="1">
            <a:spLocks noGrp="1"/>
          </p:cNvSpPr>
          <p:nvPr>
            <p:ph type="subTitle" idx="2"/>
          </p:nvPr>
        </p:nvSpPr>
        <p:spPr>
          <a:xfrm>
            <a:off x="710236" y="5791000"/>
            <a:ext cx="4552800" cy="4233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lt2"/>
              </a:buClr>
              <a:buSzPts val="1600"/>
              <a:buFont typeface="Roboto"/>
              <a:buNone/>
              <a:defRPr sz="1600">
                <a:solidFill>
                  <a:schemeClr val="lt2"/>
                </a:solidFill>
                <a:latin typeface="Roboto"/>
                <a:ea typeface="Roboto"/>
                <a:cs typeface="Roboto"/>
                <a:sym typeface="Roboto"/>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19" name="Google Shape;19;p3"/>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solidFill>
                  <a:schemeClr val="lt2"/>
                </a:solidFill>
                <a:latin typeface="Roboto"/>
                <a:ea typeface="Roboto"/>
                <a:cs typeface="Roboto"/>
                <a:sym typeface="Roboto"/>
              </a:defRPr>
            </a:lvl1pPr>
            <a:lvl2pPr lvl="1">
              <a:buNone/>
              <a:defRPr>
                <a:solidFill>
                  <a:schemeClr val="lt2"/>
                </a:solidFill>
                <a:latin typeface="Roboto"/>
                <a:ea typeface="Roboto"/>
                <a:cs typeface="Roboto"/>
                <a:sym typeface="Roboto"/>
              </a:defRPr>
            </a:lvl2pPr>
            <a:lvl3pPr lvl="2">
              <a:buNone/>
              <a:defRPr>
                <a:solidFill>
                  <a:schemeClr val="lt2"/>
                </a:solidFill>
                <a:latin typeface="Roboto"/>
                <a:ea typeface="Roboto"/>
                <a:cs typeface="Roboto"/>
                <a:sym typeface="Roboto"/>
              </a:defRPr>
            </a:lvl3pPr>
            <a:lvl4pPr lvl="3">
              <a:buNone/>
              <a:defRPr>
                <a:solidFill>
                  <a:schemeClr val="lt2"/>
                </a:solidFill>
                <a:latin typeface="Roboto"/>
                <a:ea typeface="Roboto"/>
                <a:cs typeface="Roboto"/>
                <a:sym typeface="Roboto"/>
              </a:defRPr>
            </a:lvl4pPr>
            <a:lvl5pPr lvl="4">
              <a:buNone/>
              <a:defRPr>
                <a:solidFill>
                  <a:schemeClr val="lt2"/>
                </a:solidFill>
                <a:latin typeface="Roboto"/>
                <a:ea typeface="Roboto"/>
                <a:cs typeface="Roboto"/>
                <a:sym typeface="Roboto"/>
              </a:defRPr>
            </a:lvl5pPr>
            <a:lvl6pPr lvl="5">
              <a:buNone/>
              <a:defRPr>
                <a:solidFill>
                  <a:schemeClr val="lt2"/>
                </a:solidFill>
                <a:latin typeface="Roboto"/>
                <a:ea typeface="Roboto"/>
                <a:cs typeface="Roboto"/>
                <a:sym typeface="Roboto"/>
              </a:defRPr>
            </a:lvl6pPr>
            <a:lvl7pPr lvl="6">
              <a:buNone/>
              <a:defRPr>
                <a:solidFill>
                  <a:schemeClr val="lt2"/>
                </a:solidFill>
                <a:latin typeface="Roboto"/>
                <a:ea typeface="Roboto"/>
                <a:cs typeface="Roboto"/>
                <a:sym typeface="Roboto"/>
              </a:defRPr>
            </a:lvl7pPr>
            <a:lvl8pPr lvl="7">
              <a:buNone/>
              <a:defRPr>
                <a:solidFill>
                  <a:schemeClr val="lt2"/>
                </a:solidFill>
                <a:latin typeface="Roboto"/>
                <a:ea typeface="Roboto"/>
                <a:cs typeface="Roboto"/>
                <a:sym typeface="Roboto"/>
              </a:defRPr>
            </a:lvl8pPr>
            <a:lvl9pPr lvl="8">
              <a:buNone/>
              <a:defRPr>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92">
          <p15:clr>
            <a:srgbClr val="E46962"/>
          </p15:clr>
        </p15:guide>
        <p15:guide id="2" pos="516">
          <p15:clr>
            <a:srgbClr val="E46962"/>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ext and half page image horizontal">
  <p:cSld name="TITLE_1_1">
    <p:bg>
      <p:bgPr>
        <a:solidFill>
          <a:schemeClr val="lt2"/>
        </a:solidFill>
        <a:effectLst/>
      </p:bgPr>
    </p:bg>
    <p:spTree>
      <p:nvGrpSpPr>
        <p:cNvPr id="1" name="Shape 148"/>
        <p:cNvGrpSpPr/>
        <p:nvPr/>
      </p:nvGrpSpPr>
      <p:grpSpPr>
        <a:xfrm>
          <a:off x="0" y="0"/>
          <a:ext cx="0" cy="0"/>
          <a:chOff x="0" y="0"/>
          <a:chExt cx="0" cy="0"/>
        </a:xfrm>
      </p:grpSpPr>
      <p:sp>
        <p:nvSpPr>
          <p:cNvPr id="149" name="Google Shape;149;p22"/>
          <p:cNvSpPr/>
          <p:nvPr/>
        </p:nvSpPr>
        <p:spPr>
          <a:xfrm>
            <a:off x="-18200" y="6209800"/>
            <a:ext cx="12228300" cy="648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150" name="Google Shape;150;p22"/>
          <p:cNvPicPr preferRelativeResize="0"/>
          <p:nvPr/>
        </p:nvPicPr>
        <p:blipFill>
          <a:blip r:embed="rId2">
            <a:alphaModFix/>
          </a:blip>
          <a:stretch>
            <a:fillRect/>
          </a:stretch>
        </p:blipFill>
        <p:spPr>
          <a:xfrm>
            <a:off x="285144" y="6370414"/>
            <a:ext cx="1572367" cy="326767"/>
          </a:xfrm>
          <a:prstGeom prst="rect">
            <a:avLst/>
          </a:prstGeom>
          <a:noFill/>
          <a:ln>
            <a:noFill/>
          </a:ln>
        </p:spPr>
      </p:pic>
      <p:sp>
        <p:nvSpPr>
          <p:cNvPr id="151" name="Google Shape;151;p22"/>
          <p:cNvSpPr txBox="1">
            <a:spLocks noGrp="1"/>
          </p:cNvSpPr>
          <p:nvPr>
            <p:ph type="title"/>
          </p:nvPr>
        </p:nvSpPr>
        <p:spPr>
          <a:xfrm>
            <a:off x="266933" y="473467"/>
            <a:ext cx="4986900" cy="1329300"/>
          </a:xfrm>
          <a:prstGeom prst="rect">
            <a:avLst/>
          </a:prstGeom>
        </p:spPr>
        <p:txBody>
          <a:bodyPr spcFirstLastPara="1" wrap="square" lIns="121900" tIns="121900" rIns="121900" bIns="121900" anchor="t" anchorCtr="0">
            <a:spAutoFit/>
          </a:bodyPr>
          <a:lstStyle>
            <a:lvl1pPr lvl="0">
              <a:spcBef>
                <a:spcPts val="0"/>
              </a:spcBef>
              <a:spcAft>
                <a:spcPts val="0"/>
              </a:spcAft>
              <a:buClr>
                <a:schemeClr val="accent2"/>
              </a:buClr>
              <a:buSzPts val="4000"/>
              <a:buFont typeface="Roboto"/>
              <a:buNone/>
              <a:defRPr sz="4000" b="1">
                <a:solidFill>
                  <a:schemeClr val="accent2"/>
                </a:solidFill>
                <a:latin typeface="Roboto"/>
                <a:ea typeface="Roboto"/>
                <a:cs typeface="Roboto"/>
                <a:sym typeface="Roboto"/>
              </a:defRPr>
            </a:lvl1pPr>
            <a:lvl2pPr lvl="1">
              <a:spcBef>
                <a:spcPts val="0"/>
              </a:spcBef>
              <a:spcAft>
                <a:spcPts val="0"/>
              </a:spcAft>
              <a:buClr>
                <a:schemeClr val="dk1"/>
              </a:buClr>
              <a:buSzPts val="1900"/>
              <a:buNone/>
              <a:defRPr>
                <a:solidFill>
                  <a:schemeClr val="dk1"/>
                </a:solidFill>
              </a:defRPr>
            </a:lvl2pPr>
            <a:lvl3pPr lvl="2">
              <a:spcBef>
                <a:spcPts val="0"/>
              </a:spcBef>
              <a:spcAft>
                <a:spcPts val="0"/>
              </a:spcAft>
              <a:buClr>
                <a:schemeClr val="dk1"/>
              </a:buClr>
              <a:buSzPts val="1900"/>
              <a:buNone/>
              <a:defRPr>
                <a:solidFill>
                  <a:schemeClr val="dk1"/>
                </a:solidFill>
              </a:defRPr>
            </a:lvl3pPr>
            <a:lvl4pPr lvl="3">
              <a:spcBef>
                <a:spcPts val="0"/>
              </a:spcBef>
              <a:spcAft>
                <a:spcPts val="0"/>
              </a:spcAft>
              <a:buClr>
                <a:schemeClr val="dk1"/>
              </a:buClr>
              <a:buSzPts val="1900"/>
              <a:buNone/>
              <a:defRPr>
                <a:solidFill>
                  <a:schemeClr val="dk1"/>
                </a:solidFill>
              </a:defRPr>
            </a:lvl4pPr>
            <a:lvl5pPr lvl="4">
              <a:spcBef>
                <a:spcPts val="0"/>
              </a:spcBef>
              <a:spcAft>
                <a:spcPts val="0"/>
              </a:spcAft>
              <a:buClr>
                <a:schemeClr val="dk1"/>
              </a:buClr>
              <a:buSzPts val="1900"/>
              <a:buNone/>
              <a:defRPr>
                <a:solidFill>
                  <a:schemeClr val="dk1"/>
                </a:solidFill>
              </a:defRPr>
            </a:lvl5pPr>
            <a:lvl6pPr lvl="5">
              <a:spcBef>
                <a:spcPts val="0"/>
              </a:spcBef>
              <a:spcAft>
                <a:spcPts val="0"/>
              </a:spcAft>
              <a:buClr>
                <a:schemeClr val="dk1"/>
              </a:buClr>
              <a:buSzPts val="1900"/>
              <a:buNone/>
              <a:defRPr>
                <a:solidFill>
                  <a:schemeClr val="dk1"/>
                </a:solidFill>
              </a:defRPr>
            </a:lvl6pPr>
            <a:lvl7pPr lvl="6">
              <a:spcBef>
                <a:spcPts val="0"/>
              </a:spcBef>
              <a:spcAft>
                <a:spcPts val="0"/>
              </a:spcAft>
              <a:buClr>
                <a:schemeClr val="dk1"/>
              </a:buClr>
              <a:buSzPts val="1900"/>
              <a:buNone/>
              <a:defRPr>
                <a:solidFill>
                  <a:schemeClr val="dk1"/>
                </a:solidFill>
              </a:defRPr>
            </a:lvl7pPr>
            <a:lvl8pPr lvl="7">
              <a:spcBef>
                <a:spcPts val="0"/>
              </a:spcBef>
              <a:spcAft>
                <a:spcPts val="0"/>
              </a:spcAft>
              <a:buClr>
                <a:schemeClr val="dk1"/>
              </a:buClr>
              <a:buSzPts val="1900"/>
              <a:buNone/>
              <a:defRPr>
                <a:solidFill>
                  <a:schemeClr val="dk1"/>
                </a:solidFill>
              </a:defRPr>
            </a:lvl8pPr>
            <a:lvl9pPr lvl="8">
              <a:spcBef>
                <a:spcPts val="0"/>
              </a:spcBef>
              <a:spcAft>
                <a:spcPts val="0"/>
              </a:spcAft>
              <a:buClr>
                <a:schemeClr val="dk1"/>
              </a:buClr>
              <a:buSzPts val="1900"/>
              <a:buNone/>
              <a:defRPr>
                <a:solidFill>
                  <a:schemeClr val="dk1"/>
                </a:solidFill>
              </a:defRPr>
            </a:lvl9pPr>
          </a:lstStyle>
          <a:p>
            <a:endParaRPr/>
          </a:p>
        </p:txBody>
      </p:sp>
      <p:sp>
        <p:nvSpPr>
          <p:cNvPr id="152" name="Google Shape;152;p22"/>
          <p:cNvSpPr>
            <a:spLocks noGrp="1"/>
          </p:cNvSpPr>
          <p:nvPr>
            <p:ph type="pic" idx="2"/>
          </p:nvPr>
        </p:nvSpPr>
        <p:spPr>
          <a:xfrm>
            <a:off x="9100" y="3057717"/>
            <a:ext cx="12192000" cy="3152400"/>
          </a:xfrm>
          <a:prstGeom prst="rect">
            <a:avLst/>
          </a:prstGeom>
          <a:noFill/>
          <a:ln>
            <a:noFill/>
          </a:ln>
        </p:spPr>
      </p:sp>
      <p:sp>
        <p:nvSpPr>
          <p:cNvPr id="153" name="Google Shape;153;p22"/>
          <p:cNvSpPr txBox="1">
            <a:spLocks noGrp="1"/>
          </p:cNvSpPr>
          <p:nvPr>
            <p:ph type="body" idx="1"/>
          </p:nvPr>
        </p:nvSpPr>
        <p:spPr>
          <a:xfrm>
            <a:off x="5754567" y="628267"/>
            <a:ext cx="6109500" cy="2148900"/>
          </a:xfrm>
          <a:prstGeom prst="rect">
            <a:avLst/>
          </a:prstGeom>
          <a:noFill/>
          <a:ln>
            <a:noFill/>
          </a:ln>
        </p:spPr>
        <p:txBody>
          <a:bodyPr spcFirstLastPara="1" wrap="square" lIns="121900" tIns="121900" rIns="121900" bIns="121900" anchor="t" anchorCtr="0">
            <a:noAutofit/>
          </a:bodyPr>
          <a:lstStyle>
            <a:lvl1pPr marL="457200" lvl="0"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marL="914400" lvl="1"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marL="1371600" lvl="2"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marL="1828800" lvl="3"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marL="2286000" lvl="4"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marL="2743200" lvl="5"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marL="3200400" lvl="6"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marL="3657600" lvl="7"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marL="4114800" lvl="8"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a:endParaRPr/>
          </a:p>
        </p:txBody>
      </p:sp>
      <p:sp>
        <p:nvSpPr>
          <p:cNvPr id="154" name="Google Shape;154;p22"/>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68">
          <p15:clr>
            <a:srgbClr val="E46962"/>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ext and 4 items">
  <p:cSld name="TITLE_1_1_2">
    <p:bg>
      <p:bgPr>
        <a:solidFill>
          <a:schemeClr val="lt2"/>
        </a:solidFill>
        <a:effectLst/>
      </p:bgPr>
    </p:bg>
    <p:spTree>
      <p:nvGrpSpPr>
        <p:cNvPr id="1" name="Shape 155"/>
        <p:cNvGrpSpPr/>
        <p:nvPr/>
      </p:nvGrpSpPr>
      <p:grpSpPr>
        <a:xfrm>
          <a:off x="0" y="0"/>
          <a:ext cx="0" cy="0"/>
          <a:chOff x="0" y="0"/>
          <a:chExt cx="0" cy="0"/>
        </a:xfrm>
      </p:grpSpPr>
      <p:sp>
        <p:nvSpPr>
          <p:cNvPr id="156" name="Google Shape;156;p23"/>
          <p:cNvSpPr txBox="1">
            <a:spLocks noGrp="1"/>
          </p:cNvSpPr>
          <p:nvPr>
            <p:ph type="title"/>
          </p:nvPr>
        </p:nvSpPr>
        <p:spPr>
          <a:xfrm>
            <a:off x="266933" y="473467"/>
            <a:ext cx="4986900" cy="1329300"/>
          </a:xfrm>
          <a:prstGeom prst="rect">
            <a:avLst/>
          </a:prstGeom>
        </p:spPr>
        <p:txBody>
          <a:bodyPr spcFirstLastPara="1" wrap="square" lIns="121900" tIns="121900" rIns="121900" bIns="121900" anchor="t" anchorCtr="0">
            <a:spAutoFit/>
          </a:bodyPr>
          <a:lstStyle>
            <a:lvl1pPr lvl="0">
              <a:spcBef>
                <a:spcPts val="0"/>
              </a:spcBef>
              <a:spcAft>
                <a:spcPts val="0"/>
              </a:spcAft>
              <a:buClr>
                <a:schemeClr val="accent2"/>
              </a:buClr>
              <a:buSzPts val="4000"/>
              <a:buFont typeface="Roboto"/>
              <a:buNone/>
              <a:defRPr sz="4000" b="1">
                <a:solidFill>
                  <a:schemeClr val="accent2"/>
                </a:solidFill>
                <a:latin typeface="Roboto"/>
                <a:ea typeface="Roboto"/>
                <a:cs typeface="Roboto"/>
                <a:sym typeface="Roboto"/>
              </a:defRPr>
            </a:lvl1pPr>
            <a:lvl2pPr lvl="1">
              <a:spcBef>
                <a:spcPts val="0"/>
              </a:spcBef>
              <a:spcAft>
                <a:spcPts val="0"/>
              </a:spcAft>
              <a:buClr>
                <a:schemeClr val="dk1"/>
              </a:buClr>
              <a:buSzPts val="1900"/>
              <a:buNone/>
              <a:defRPr>
                <a:solidFill>
                  <a:schemeClr val="dk1"/>
                </a:solidFill>
              </a:defRPr>
            </a:lvl2pPr>
            <a:lvl3pPr lvl="2">
              <a:spcBef>
                <a:spcPts val="0"/>
              </a:spcBef>
              <a:spcAft>
                <a:spcPts val="0"/>
              </a:spcAft>
              <a:buClr>
                <a:schemeClr val="dk1"/>
              </a:buClr>
              <a:buSzPts val="1900"/>
              <a:buNone/>
              <a:defRPr>
                <a:solidFill>
                  <a:schemeClr val="dk1"/>
                </a:solidFill>
              </a:defRPr>
            </a:lvl3pPr>
            <a:lvl4pPr lvl="3">
              <a:spcBef>
                <a:spcPts val="0"/>
              </a:spcBef>
              <a:spcAft>
                <a:spcPts val="0"/>
              </a:spcAft>
              <a:buClr>
                <a:schemeClr val="dk1"/>
              </a:buClr>
              <a:buSzPts val="1900"/>
              <a:buNone/>
              <a:defRPr>
                <a:solidFill>
                  <a:schemeClr val="dk1"/>
                </a:solidFill>
              </a:defRPr>
            </a:lvl4pPr>
            <a:lvl5pPr lvl="4">
              <a:spcBef>
                <a:spcPts val="0"/>
              </a:spcBef>
              <a:spcAft>
                <a:spcPts val="0"/>
              </a:spcAft>
              <a:buClr>
                <a:schemeClr val="dk1"/>
              </a:buClr>
              <a:buSzPts val="1900"/>
              <a:buNone/>
              <a:defRPr>
                <a:solidFill>
                  <a:schemeClr val="dk1"/>
                </a:solidFill>
              </a:defRPr>
            </a:lvl5pPr>
            <a:lvl6pPr lvl="5">
              <a:spcBef>
                <a:spcPts val="0"/>
              </a:spcBef>
              <a:spcAft>
                <a:spcPts val="0"/>
              </a:spcAft>
              <a:buClr>
                <a:schemeClr val="dk1"/>
              </a:buClr>
              <a:buSzPts val="1900"/>
              <a:buNone/>
              <a:defRPr>
                <a:solidFill>
                  <a:schemeClr val="dk1"/>
                </a:solidFill>
              </a:defRPr>
            </a:lvl6pPr>
            <a:lvl7pPr lvl="6">
              <a:spcBef>
                <a:spcPts val="0"/>
              </a:spcBef>
              <a:spcAft>
                <a:spcPts val="0"/>
              </a:spcAft>
              <a:buClr>
                <a:schemeClr val="dk1"/>
              </a:buClr>
              <a:buSzPts val="1900"/>
              <a:buNone/>
              <a:defRPr>
                <a:solidFill>
                  <a:schemeClr val="dk1"/>
                </a:solidFill>
              </a:defRPr>
            </a:lvl7pPr>
            <a:lvl8pPr lvl="7">
              <a:spcBef>
                <a:spcPts val="0"/>
              </a:spcBef>
              <a:spcAft>
                <a:spcPts val="0"/>
              </a:spcAft>
              <a:buClr>
                <a:schemeClr val="dk1"/>
              </a:buClr>
              <a:buSzPts val="1900"/>
              <a:buNone/>
              <a:defRPr>
                <a:solidFill>
                  <a:schemeClr val="dk1"/>
                </a:solidFill>
              </a:defRPr>
            </a:lvl8pPr>
            <a:lvl9pPr lvl="8">
              <a:spcBef>
                <a:spcPts val="0"/>
              </a:spcBef>
              <a:spcAft>
                <a:spcPts val="0"/>
              </a:spcAft>
              <a:buClr>
                <a:schemeClr val="dk1"/>
              </a:buClr>
              <a:buSzPts val="1900"/>
              <a:buNone/>
              <a:defRPr>
                <a:solidFill>
                  <a:schemeClr val="dk1"/>
                </a:solidFill>
              </a:defRPr>
            </a:lvl9pPr>
          </a:lstStyle>
          <a:p>
            <a:endParaRPr/>
          </a:p>
        </p:txBody>
      </p:sp>
      <p:sp>
        <p:nvSpPr>
          <p:cNvPr id="157" name="Google Shape;157;p23"/>
          <p:cNvSpPr txBox="1">
            <a:spLocks noGrp="1"/>
          </p:cNvSpPr>
          <p:nvPr>
            <p:ph type="body" idx="1"/>
          </p:nvPr>
        </p:nvSpPr>
        <p:spPr>
          <a:xfrm>
            <a:off x="5754567" y="628267"/>
            <a:ext cx="6109500" cy="1593600"/>
          </a:xfrm>
          <a:prstGeom prst="rect">
            <a:avLst/>
          </a:prstGeom>
          <a:noFill/>
          <a:ln>
            <a:noFill/>
          </a:ln>
        </p:spPr>
        <p:txBody>
          <a:bodyPr spcFirstLastPara="1" wrap="square" lIns="121900" tIns="121900" rIns="121900" bIns="121900" anchor="t" anchorCtr="0">
            <a:noAutofit/>
          </a:bodyPr>
          <a:lstStyle>
            <a:lvl1pPr marL="457200" lvl="0"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marL="914400" lvl="1"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marL="1371600" lvl="2"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marL="1828800" lvl="3"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marL="2286000" lvl="4"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marL="2743200" lvl="5"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marL="3200400" lvl="6"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marL="3657600" lvl="7"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marL="4114800" lvl="8"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a:endParaRPr/>
          </a:p>
        </p:txBody>
      </p:sp>
      <p:sp>
        <p:nvSpPr>
          <p:cNvPr id="158" name="Google Shape;158;p23"/>
          <p:cNvSpPr/>
          <p:nvPr/>
        </p:nvSpPr>
        <p:spPr>
          <a:xfrm>
            <a:off x="-18200" y="3223267"/>
            <a:ext cx="12228300" cy="29868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9" name="Google Shape;159;p23"/>
          <p:cNvSpPr>
            <a:spLocks noGrp="1"/>
          </p:cNvSpPr>
          <p:nvPr>
            <p:ph type="pic" idx="2"/>
          </p:nvPr>
        </p:nvSpPr>
        <p:spPr>
          <a:xfrm>
            <a:off x="1953050" y="2614000"/>
            <a:ext cx="1629900" cy="1629900"/>
          </a:xfrm>
          <a:prstGeom prst="ellipse">
            <a:avLst/>
          </a:prstGeom>
          <a:noFill/>
          <a:ln>
            <a:noFill/>
          </a:ln>
        </p:spPr>
      </p:sp>
      <p:sp>
        <p:nvSpPr>
          <p:cNvPr id="160" name="Google Shape;160;p23"/>
          <p:cNvSpPr>
            <a:spLocks noGrp="1"/>
          </p:cNvSpPr>
          <p:nvPr>
            <p:ph type="pic" idx="3"/>
          </p:nvPr>
        </p:nvSpPr>
        <p:spPr>
          <a:xfrm>
            <a:off x="5281000" y="2614000"/>
            <a:ext cx="1629900" cy="1629900"/>
          </a:xfrm>
          <a:prstGeom prst="ellipse">
            <a:avLst/>
          </a:prstGeom>
          <a:noFill/>
          <a:ln>
            <a:noFill/>
          </a:ln>
        </p:spPr>
      </p:sp>
      <p:sp>
        <p:nvSpPr>
          <p:cNvPr id="161" name="Google Shape;161;p23"/>
          <p:cNvSpPr>
            <a:spLocks noGrp="1"/>
          </p:cNvSpPr>
          <p:nvPr>
            <p:ph type="pic" idx="4"/>
          </p:nvPr>
        </p:nvSpPr>
        <p:spPr>
          <a:xfrm>
            <a:off x="8608967" y="2614000"/>
            <a:ext cx="1629900" cy="1629900"/>
          </a:xfrm>
          <a:prstGeom prst="ellipse">
            <a:avLst/>
          </a:prstGeom>
          <a:noFill/>
          <a:ln>
            <a:noFill/>
          </a:ln>
        </p:spPr>
      </p:sp>
      <p:sp>
        <p:nvSpPr>
          <p:cNvPr id="162" name="Google Shape;162;p23"/>
          <p:cNvSpPr txBox="1">
            <a:spLocks noGrp="1"/>
          </p:cNvSpPr>
          <p:nvPr>
            <p:ph type="subTitle" idx="5"/>
          </p:nvPr>
        </p:nvSpPr>
        <p:spPr>
          <a:xfrm>
            <a:off x="1699533" y="4425267"/>
            <a:ext cx="2121600" cy="582900"/>
          </a:xfrm>
          <a:prstGeom prst="rect">
            <a:avLst/>
          </a:prstGeom>
          <a:noFill/>
          <a:ln>
            <a:noFill/>
          </a:ln>
        </p:spPr>
        <p:txBody>
          <a:bodyPr spcFirstLastPara="1" wrap="square" lIns="121900" tIns="121900" rIns="121900" bIns="121900" anchor="t" anchorCtr="0">
            <a:spAutoFit/>
          </a:bodyPr>
          <a:lstStyle>
            <a:lvl1pPr lv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a:endParaRPr/>
          </a:p>
        </p:txBody>
      </p:sp>
      <p:sp>
        <p:nvSpPr>
          <p:cNvPr id="163" name="Google Shape;163;p23"/>
          <p:cNvSpPr txBox="1">
            <a:spLocks noGrp="1"/>
          </p:cNvSpPr>
          <p:nvPr>
            <p:ph type="subTitle" idx="6"/>
          </p:nvPr>
        </p:nvSpPr>
        <p:spPr>
          <a:xfrm>
            <a:off x="5035200" y="4425267"/>
            <a:ext cx="2121600" cy="582900"/>
          </a:xfrm>
          <a:prstGeom prst="rect">
            <a:avLst/>
          </a:prstGeom>
          <a:noFill/>
          <a:ln>
            <a:noFill/>
          </a:ln>
        </p:spPr>
        <p:txBody>
          <a:bodyPr spcFirstLastPara="1" wrap="square" lIns="121900" tIns="121900" rIns="121900" bIns="121900" anchor="t" anchorCtr="0">
            <a:spAutoFit/>
          </a:bodyPr>
          <a:lstStyle>
            <a:lvl1pPr lv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a:endParaRPr/>
          </a:p>
        </p:txBody>
      </p:sp>
      <p:sp>
        <p:nvSpPr>
          <p:cNvPr id="164" name="Google Shape;164;p23"/>
          <p:cNvSpPr txBox="1">
            <a:spLocks noGrp="1"/>
          </p:cNvSpPr>
          <p:nvPr>
            <p:ph type="subTitle" idx="7"/>
          </p:nvPr>
        </p:nvSpPr>
        <p:spPr>
          <a:xfrm>
            <a:off x="8363167" y="4425267"/>
            <a:ext cx="2121600" cy="582900"/>
          </a:xfrm>
          <a:prstGeom prst="rect">
            <a:avLst/>
          </a:prstGeom>
          <a:noFill/>
          <a:ln>
            <a:noFill/>
          </a:ln>
        </p:spPr>
        <p:txBody>
          <a:bodyPr spcFirstLastPara="1" wrap="square" lIns="121900" tIns="121900" rIns="121900" bIns="121900" anchor="t" anchorCtr="0">
            <a:spAutoFit/>
          </a:bodyPr>
          <a:lstStyle>
            <a:lvl1pPr lv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a:endParaRPr/>
          </a:p>
        </p:txBody>
      </p:sp>
      <p:grpSp>
        <p:nvGrpSpPr>
          <p:cNvPr id="165" name="Google Shape;165;p23"/>
          <p:cNvGrpSpPr/>
          <p:nvPr/>
        </p:nvGrpSpPr>
        <p:grpSpPr>
          <a:xfrm>
            <a:off x="-18200" y="6209645"/>
            <a:ext cx="12228094" cy="647984"/>
            <a:chOff x="-13650" y="4657350"/>
            <a:chExt cx="9171300" cy="486000"/>
          </a:xfrm>
        </p:grpSpPr>
        <p:sp>
          <p:nvSpPr>
            <p:cNvPr id="166" name="Google Shape;166;p23"/>
            <p:cNvSpPr/>
            <p:nvPr/>
          </p:nvSpPr>
          <p:spPr>
            <a:xfrm>
              <a:off x="-13650" y="4657350"/>
              <a:ext cx="9171300" cy="486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167" name="Google Shape;167;p23"/>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68" name="Google Shape;168;p23"/>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68">
          <p15:clr>
            <a:srgbClr val="E46962"/>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ext and full page image with quote">
  <p:cSld name="TITLE_1_1_1">
    <p:bg>
      <p:bgPr>
        <a:solidFill>
          <a:schemeClr val="lt2"/>
        </a:solidFill>
        <a:effectLst/>
      </p:bgPr>
    </p:bg>
    <p:spTree>
      <p:nvGrpSpPr>
        <p:cNvPr id="1" name="Shape 169"/>
        <p:cNvGrpSpPr/>
        <p:nvPr/>
      </p:nvGrpSpPr>
      <p:grpSpPr>
        <a:xfrm>
          <a:off x="0" y="0"/>
          <a:ext cx="0" cy="0"/>
          <a:chOff x="0" y="0"/>
          <a:chExt cx="0" cy="0"/>
        </a:xfrm>
      </p:grpSpPr>
      <p:sp>
        <p:nvSpPr>
          <p:cNvPr id="170" name="Google Shape;170;p24"/>
          <p:cNvSpPr>
            <a:spLocks noGrp="1"/>
          </p:cNvSpPr>
          <p:nvPr>
            <p:ph type="pic" idx="2"/>
          </p:nvPr>
        </p:nvSpPr>
        <p:spPr>
          <a:xfrm>
            <a:off x="-54633" y="-45533"/>
            <a:ext cx="12328500" cy="6255600"/>
          </a:xfrm>
          <a:prstGeom prst="rect">
            <a:avLst/>
          </a:prstGeom>
          <a:noFill/>
          <a:ln>
            <a:noFill/>
          </a:ln>
        </p:spPr>
      </p:sp>
      <p:grpSp>
        <p:nvGrpSpPr>
          <p:cNvPr id="171" name="Google Shape;171;p24"/>
          <p:cNvGrpSpPr/>
          <p:nvPr/>
        </p:nvGrpSpPr>
        <p:grpSpPr>
          <a:xfrm>
            <a:off x="-18200" y="6209645"/>
            <a:ext cx="12228094" cy="647984"/>
            <a:chOff x="-13650" y="4657350"/>
            <a:chExt cx="9171300" cy="486000"/>
          </a:xfrm>
        </p:grpSpPr>
        <p:sp>
          <p:nvSpPr>
            <p:cNvPr id="172" name="Google Shape;172;p24"/>
            <p:cNvSpPr/>
            <p:nvPr/>
          </p:nvSpPr>
          <p:spPr>
            <a:xfrm>
              <a:off x="-13650" y="4657350"/>
              <a:ext cx="9171300" cy="486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173" name="Google Shape;173;p24"/>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74" name="Google Shape;174;p24"/>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68">
          <p15:clr>
            <a:srgbClr val="E46962"/>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ext and full page image">
  <p:cSld name="TITLE_1_1_1_1">
    <p:bg>
      <p:bgPr>
        <a:solidFill>
          <a:schemeClr val="lt2"/>
        </a:solidFill>
        <a:effectLst/>
      </p:bgPr>
    </p:bg>
    <p:spTree>
      <p:nvGrpSpPr>
        <p:cNvPr id="1" name="Shape 175"/>
        <p:cNvGrpSpPr/>
        <p:nvPr/>
      </p:nvGrpSpPr>
      <p:grpSpPr>
        <a:xfrm>
          <a:off x="0" y="0"/>
          <a:ext cx="0" cy="0"/>
          <a:chOff x="0" y="0"/>
          <a:chExt cx="0" cy="0"/>
        </a:xfrm>
      </p:grpSpPr>
      <p:sp>
        <p:nvSpPr>
          <p:cNvPr id="176" name="Google Shape;176;p25"/>
          <p:cNvSpPr>
            <a:spLocks noGrp="1"/>
          </p:cNvSpPr>
          <p:nvPr>
            <p:ph type="pic" idx="2"/>
          </p:nvPr>
        </p:nvSpPr>
        <p:spPr>
          <a:xfrm>
            <a:off x="-63733" y="-36433"/>
            <a:ext cx="12310500" cy="6246300"/>
          </a:xfrm>
          <a:prstGeom prst="rect">
            <a:avLst/>
          </a:prstGeom>
          <a:noFill/>
          <a:ln>
            <a:noFill/>
          </a:ln>
        </p:spPr>
      </p:sp>
      <p:sp>
        <p:nvSpPr>
          <p:cNvPr id="177" name="Google Shape;177;p25"/>
          <p:cNvSpPr txBox="1">
            <a:spLocks noGrp="1"/>
          </p:cNvSpPr>
          <p:nvPr>
            <p:ph type="body" idx="1"/>
          </p:nvPr>
        </p:nvSpPr>
        <p:spPr>
          <a:xfrm>
            <a:off x="6938233" y="746633"/>
            <a:ext cx="4926000" cy="4962300"/>
          </a:xfrm>
          <a:prstGeom prst="rect">
            <a:avLst/>
          </a:prstGeom>
          <a:solidFill>
            <a:schemeClr val="lt2"/>
          </a:solidFill>
          <a:ln>
            <a:noFill/>
          </a:ln>
        </p:spPr>
        <p:txBody>
          <a:bodyPr spcFirstLastPara="1" wrap="square" lIns="121900" tIns="487675" rIns="121900" bIns="487675" anchor="t" anchorCtr="0">
            <a:noAutofit/>
          </a:bodyPr>
          <a:lstStyle>
            <a:lvl1pPr marL="457200" lvl="0"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marL="914400" lvl="1"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marL="1371600" lvl="2"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marL="1828800" lvl="3"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marL="2286000" lvl="4"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marL="2743200" lvl="5"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marL="3200400" lvl="6"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marL="3657600" lvl="7"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marL="4114800" lvl="8"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a:endParaRPr/>
          </a:p>
        </p:txBody>
      </p:sp>
      <p:grpSp>
        <p:nvGrpSpPr>
          <p:cNvPr id="178" name="Google Shape;178;p25"/>
          <p:cNvGrpSpPr/>
          <p:nvPr/>
        </p:nvGrpSpPr>
        <p:grpSpPr>
          <a:xfrm>
            <a:off x="-18200" y="6209645"/>
            <a:ext cx="12228094" cy="647984"/>
            <a:chOff x="-13650" y="4657350"/>
            <a:chExt cx="9171300" cy="486000"/>
          </a:xfrm>
        </p:grpSpPr>
        <p:sp>
          <p:nvSpPr>
            <p:cNvPr id="179" name="Google Shape;179;p25"/>
            <p:cNvSpPr/>
            <p:nvPr/>
          </p:nvSpPr>
          <p:spPr>
            <a:xfrm>
              <a:off x="-13650" y="4657350"/>
              <a:ext cx="9171300" cy="486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180" name="Google Shape;180;p25"/>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81" name="Google Shape;181;p25"/>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68">
          <p15:clr>
            <a:srgbClr val="E46962"/>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Gradient Background">
  <p:cSld name="CUSTOM_1">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692026" y="1316565"/>
            <a:ext cx="5809200" cy="16791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1pPr>
            <a:lvl2pPr lvl="1" rtl="0">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2pPr>
            <a:lvl3pPr lvl="2" rtl="0">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3pPr>
            <a:lvl4pPr lvl="3" rtl="0">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4pPr>
            <a:lvl5pPr lvl="4" rtl="0">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5pPr>
            <a:lvl6pPr lvl="5" rtl="0">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6pPr>
            <a:lvl7pPr lvl="6" rtl="0">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7pPr>
            <a:lvl8pPr lvl="7" rtl="0">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8pPr>
            <a:lvl9pPr lvl="8" rtl="0">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9pPr>
          </a:lstStyle>
          <a:p>
            <a:endParaRPr/>
          </a:p>
        </p:txBody>
      </p:sp>
      <p:sp>
        <p:nvSpPr>
          <p:cNvPr id="22" name="Google Shape;22;p4"/>
          <p:cNvSpPr txBox="1">
            <a:spLocks noGrp="1"/>
          </p:cNvSpPr>
          <p:nvPr>
            <p:ph type="subTitle" idx="1"/>
          </p:nvPr>
        </p:nvSpPr>
        <p:spPr>
          <a:xfrm>
            <a:off x="692026" y="3177798"/>
            <a:ext cx="5690700" cy="7833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lt2"/>
              </a:buClr>
              <a:buSzPts val="2700"/>
              <a:buFont typeface="Roboto"/>
              <a:buNone/>
              <a:defRPr sz="2700">
                <a:solidFill>
                  <a:schemeClr val="lt2"/>
                </a:solidFill>
                <a:latin typeface="Roboto"/>
                <a:ea typeface="Roboto"/>
                <a:cs typeface="Roboto"/>
                <a:sym typeface="Roboto"/>
              </a:defRPr>
            </a:lvl1pPr>
            <a:lvl2pPr lvl="1" rtl="0">
              <a:spcBef>
                <a:spcPts val="0"/>
              </a:spcBef>
              <a:spcAft>
                <a:spcPts val="0"/>
              </a:spcAft>
              <a:buSzPts val="1900"/>
              <a:buNone/>
              <a:defRPr sz="1900"/>
            </a:lvl2pPr>
            <a:lvl3pPr lvl="2" rtl="0">
              <a:spcBef>
                <a:spcPts val="0"/>
              </a:spcBef>
              <a:spcAft>
                <a:spcPts val="0"/>
              </a:spcAft>
              <a:buSzPts val="1900"/>
              <a:buNone/>
              <a:defRPr sz="1900"/>
            </a:lvl3pPr>
            <a:lvl4pPr lvl="3" rtl="0">
              <a:spcBef>
                <a:spcPts val="0"/>
              </a:spcBef>
              <a:spcAft>
                <a:spcPts val="0"/>
              </a:spcAft>
              <a:buSzPts val="1900"/>
              <a:buNone/>
              <a:defRPr sz="1900"/>
            </a:lvl4pPr>
            <a:lvl5pPr lvl="4" rtl="0">
              <a:spcBef>
                <a:spcPts val="0"/>
              </a:spcBef>
              <a:spcAft>
                <a:spcPts val="0"/>
              </a:spcAft>
              <a:buSzPts val="1900"/>
              <a:buNone/>
              <a:defRPr sz="1900"/>
            </a:lvl5pPr>
            <a:lvl6pPr lvl="5" rtl="0">
              <a:spcBef>
                <a:spcPts val="0"/>
              </a:spcBef>
              <a:spcAft>
                <a:spcPts val="0"/>
              </a:spcAft>
              <a:buSzPts val="1900"/>
              <a:buNone/>
              <a:defRPr sz="1900"/>
            </a:lvl6pPr>
            <a:lvl7pPr lvl="6" rtl="0">
              <a:spcBef>
                <a:spcPts val="0"/>
              </a:spcBef>
              <a:spcAft>
                <a:spcPts val="0"/>
              </a:spcAft>
              <a:buSzPts val="1900"/>
              <a:buNone/>
              <a:defRPr sz="1900"/>
            </a:lvl7pPr>
            <a:lvl8pPr lvl="7" rtl="0">
              <a:spcBef>
                <a:spcPts val="0"/>
              </a:spcBef>
              <a:spcAft>
                <a:spcPts val="0"/>
              </a:spcAft>
              <a:buSzPts val="1900"/>
              <a:buNone/>
              <a:defRPr sz="1900"/>
            </a:lvl8pPr>
            <a:lvl9pPr lvl="8" rtl="0">
              <a:spcBef>
                <a:spcPts val="0"/>
              </a:spcBef>
              <a:spcAft>
                <a:spcPts val="0"/>
              </a:spcAft>
              <a:buSzPts val="1900"/>
              <a:buNone/>
              <a:defRPr sz="1900"/>
            </a:lvl9pPr>
          </a:lstStyle>
          <a:p>
            <a:endParaRPr/>
          </a:p>
        </p:txBody>
      </p:sp>
      <p:pic>
        <p:nvPicPr>
          <p:cNvPr id="23" name="Google Shape;23;p4"/>
          <p:cNvPicPr preferRelativeResize="0"/>
          <p:nvPr/>
        </p:nvPicPr>
        <p:blipFill>
          <a:blip r:embed="rId3">
            <a:alphaModFix/>
          </a:blip>
          <a:stretch>
            <a:fillRect/>
          </a:stretch>
        </p:blipFill>
        <p:spPr>
          <a:xfrm>
            <a:off x="304800" y="5968542"/>
            <a:ext cx="2036733" cy="423233"/>
          </a:xfrm>
          <a:prstGeom prst="rect">
            <a:avLst/>
          </a:prstGeom>
          <a:noFill/>
          <a:ln>
            <a:noFill/>
          </a:ln>
        </p:spPr>
      </p:pic>
      <p:sp>
        <p:nvSpPr>
          <p:cNvPr id="24" name="Google Shape;24;p4"/>
          <p:cNvSpPr txBox="1">
            <a:spLocks noGrp="1"/>
          </p:cNvSpPr>
          <p:nvPr>
            <p:ph type="subTitle" idx="2"/>
          </p:nvPr>
        </p:nvSpPr>
        <p:spPr>
          <a:xfrm>
            <a:off x="692026" y="4302290"/>
            <a:ext cx="4552800" cy="4233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lt2"/>
              </a:buClr>
              <a:buSzPts val="1600"/>
              <a:buFont typeface="Roboto"/>
              <a:buNone/>
              <a:defRPr sz="1600">
                <a:solidFill>
                  <a:schemeClr val="lt2"/>
                </a:solidFill>
                <a:latin typeface="Roboto"/>
                <a:ea typeface="Roboto"/>
                <a:cs typeface="Roboto"/>
                <a:sym typeface="Roboto"/>
              </a:defRPr>
            </a:lvl1pPr>
            <a:lvl2pPr lvl="1" algn="r" rtl="0">
              <a:spcBef>
                <a:spcPts val="0"/>
              </a:spcBef>
              <a:spcAft>
                <a:spcPts val="0"/>
              </a:spcAft>
              <a:buSzPts val="1600"/>
              <a:buNone/>
              <a:defRPr sz="1600"/>
            </a:lvl2pPr>
            <a:lvl3pPr lvl="2" algn="r" rtl="0">
              <a:spcBef>
                <a:spcPts val="0"/>
              </a:spcBef>
              <a:spcAft>
                <a:spcPts val="0"/>
              </a:spcAft>
              <a:buSzPts val="1600"/>
              <a:buNone/>
              <a:defRPr sz="1600"/>
            </a:lvl3pPr>
            <a:lvl4pPr lvl="3" algn="r" rtl="0">
              <a:spcBef>
                <a:spcPts val="0"/>
              </a:spcBef>
              <a:spcAft>
                <a:spcPts val="0"/>
              </a:spcAft>
              <a:buSzPts val="1600"/>
              <a:buNone/>
              <a:defRPr sz="1600"/>
            </a:lvl4pPr>
            <a:lvl5pPr lvl="4" algn="r" rtl="0">
              <a:spcBef>
                <a:spcPts val="0"/>
              </a:spcBef>
              <a:spcAft>
                <a:spcPts val="0"/>
              </a:spcAft>
              <a:buSzPts val="1600"/>
              <a:buNone/>
              <a:defRPr sz="1600"/>
            </a:lvl5pPr>
            <a:lvl6pPr lvl="5" algn="r" rtl="0">
              <a:spcBef>
                <a:spcPts val="0"/>
              </a:spcBef>
              <a:spcAft>
                <a:spcPts val="0"/>
              </a:spcAft>
              <a:buSzPts val="1600"/>
              <a:buNone/>
              <a:defRPr sz="1600"/>
            </a:lvl6pPr>
            <a:lvl7pPr lvl="6" algn="r" rtl="0">
              <a:spcBef>
                <a:spcPts val="0"/>
              </a:spcBef>
              <a:spcAft>
                <a:spcPts val="0"/>
              </a:spcAft>
              <a:buSzPts val="1600"/>
              <a:buNone/>
              <a:defRPr sz="1600"/>
            </a:lvl7pPr>
            <a:lvl8pPr lvl="7" algn="r" rtl="0">
              <a:spcBef>
                <a:spcPts val="0"/>
              </a:spcBef>
              <a:spcAft>
                <a:spcPts val="0"/>
              </a:spcAft>
              <a:buSzPts val="1600"/>
              <a:buNone/>
              <a:defRPr sz="1600"/>
            </a:lvl8pPr>
            <a:lvl9pPr lvl="8" algn="r" rtl="0">
              <a:spcBef>
                <a:spcPts val="0"/>
              </a:spcBef>
              <a:spcAft>
                <a:spcPts val="0"/>
              </a:spcAft>
              <a:buSzPts val="1600"/>
              <a:buNone/>
              <a:defRPr sz="1600"/>
            </a:lvl9pPr>
          </a:lstStyle>
          <a:p>
            <a:endParaRPr/>
          </a:p>
        </p:txBody>
      </p:sp>
      <p:sp>
        <p:nvSpPr>
          <p:cNvPr id="25" name="Google Shape;25;p4"/>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solidFill>
                  <a:schemeClr val="lt2"/>
                </a:solidFill>
                <a:latin typeface="Roboto"/>
                <a:ea typeface="Roboto"/>
                <a:cs typeface="Roboto"/>
                <a:sym typeface="Roboto"/>
              </a:defRPr>
            </a:lvl1pPr>
            <a:lvl2pPr lvl="1">
              <a:buNone/>
              <a:defRPr>
                <a:solidFill>
                  <a:schemeClr val="lt2"/>
                </a:solidFill>
                <a:latin typeface="Roboto"/>
                <a:ea typeface="Roboto"/>
                <a:cs typeface="Roboto"/>
                <a:sym typeface="Roboto"/>
              </a:defRPr>
            </a:lvl2pPr>
            <a:lvl3pPr lvl="2">
              <a:buNone/>
              <a:defRPr>
                <a:solidFill>
                  <a:schemeClr val="lt2"/>
                </a:solidFill>
                <a:latin typeface="Roboto"/>
                <a:ea typeface="Roboto"/>
                <a:cs typeface="Roboto"/>
                <a:sym typeface="Roboto"/>
              </a:defRPr>
            </a:lvl3pPr>
            <a:lvl4pPr lvl="3">
              <a:buNone/>
              <a:defRPr>
                <a:solidFill>
                  <a:schemeClr val="lt2"/>
                </a:solidFill>
                <a:latin typeface="Roboto"/>
                <a:ea typeface="Roboto"/>
                <a:cs typeface="Roboto"/>
                <a:sym typeface="Roboto"/>
              </a:defRPr>
            </a:lvl4pPr>
            <a:lvl5pPr lvl="4">
              <a:buNone/>
              <a:defRPr>
                <a:solidFill>
                  <a:schemeClr val="lt2"/>
                </a:solidFill>
                <a:latin typeface="Roboto"/>
                <a:ea typeface="Roboto"/>
                <a:cs typeface="Roboto"/>
                <a:sym typeface="Roboto"/>
              </a:defRPr>
            </a:lvl5pPr>
            <a:lvl6pPr lvl="5">
              <a:buNone/>
              <a:defRPr>
                <a:solidFill>
                  <a:schemeClr val="lt2"/>
                </a:solidFill>
                <a:latin typeface="Roboto"/>
                <a:ea typeface="Roboto"/>
                <a:cs typeface="Roboto"/>
                <a:sym typeface="Roboto"/>
              </a:defRPr>
            </a:lvl6pPr>
            <a:lvl7pPr lvl="6">
              <a:buNone/>
              <a:defRPr>
                <a:solidFill>
                  <a:schemeClr val="lt2"/>
                </a:solidFill>
                <a:latin typeface="Roboto"/>
                <a:ea typeface="Roboto"/>
                <a:cs typeface="Roboto"/>
                <a:sym typeface="Roboto"/>
              </a:defRPr>
            </a:lvl7pPr>
            <a:lvl8pPr lvl="7">
              <a:buNone/>
              <a:defRPr>
                <a:solidFill>
                  <a:schemeClr val="lt2"/>
                </a:solidFill>
                <a:latin typeface="Roboto"/>
                <a:ea typeface="Roboto"/>
                <a:cs typeface="Roboto"/>
                <a:sym typeface="Roboto"/>
              </a:defRPr>
            </a:lvl8pPr>
            <a:lvl9pPr lvl="8">
              <a:buNone/>
              <a:defRPr>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92">
          <p15:clr>
            <a:srgbClr val="E46962"/>
          </p15:clr>
        </p15:guide>
        <p15:guide id="2" pos="516">
          <p15:clr>
            <a:srgbClr val="E46962"/>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Gradient Background 1">
  <p:cSld name="CUSTOM_1_1">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628300" y="2117800"/>
            <a:ext cx="5809200" cy="16791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1pPr>
            <a:lvl2pPr lvl="1" rtl="0">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2pPr>
            <a:lvl3pPr lvl="2" rtl="0">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3pPr>
            <a:lvl4pPr lvl="3" rtl="0">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4pPr>
            <a:lvl5pPr lvl="4" rtl="0">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5pPr>
            <a:lvl6pPr lvl="5" rtl="0">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6pPr>
            <a:lvl7pPr lvl="6" rtl="0">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7pPr>
            <a:lvl8pPr lvl="7" rtl="0">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8pPr>
            <a:lvl9pPr lvl="8" rtl="0">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9pPr>
          </a:lstStyle>
          <a:p>
            <a:endParaRPr/>
          </a:p>
        </p:txBody>
      </p:sp>
      <p:sp>
        <p:nvSpPr>
          <p:cNvPr id="28" name="Google Shape;28;p5"/>
          <p:cNvSpPr txBox="1">
            <a:spLocks noGrp="1"/>
          </p:cNvSpPr>
          <p:nvPr>
            <p:ph type="subTitle" idx="1"/>
          </p:nvPr>
        </p:nvSpPr>
        <p:spPr>
          <a:xfrm>
            <a:off x="641973" y="3979033"/>
            <a:ext cx="5690700" cy="7833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accent2"/>
              </a:buClr>
              <a:buSzPts val="2700"/>
              <a:buFont typeface="Roboto"/>
              <a:buNone/>
              <a:defRPr sz="2700">
                <a:solidFill>
                  <a:schemeClr val="accent2"/>
                </a:solidFill>
                <a:latin typeface="Roboto"/>
                <a:ea typeface="Roboto"/>
                <a:cs typeface="Roboto"/>
                <a:sym typeface="Roboto"/>
              </a:defRPr>
            </a:lvl1pPr>
            <a:lvl2pPr lvl="1" rtl="0">
              <a:spcBef>
                <a:spcPts val="0"/>
              </a:spcBef>
              <a:spcAft>
                <a:spcPts val="0"/>
              </a:spcAft>
              <a:buClr>
                <a:schemeClr val="accent2"/>
              </a:buClr>
              <a:buSzPts val="1900"/>
              <a:buNone/>
              <a:defRPr sz="1900">
                <a:solidFill>
                  <a:schemeClr val="accent2"/>
                </a:solidFill>
              </a:defRPr>
            </a:lvl2pPr>
            <a:lvl3pPr lvl="2" rtl="0">
              <a:spcBef>
                <a:spcPts val="0"/>
              </a:spcBef>
              <a:spcAft>
                <a:spcPts val="0"/>
              </a:spcAft>
              <a:buClr>
                <a:schemeClr val="accent2"/>
              </a:buClr>
              <a:buSzPts val="1900"/>
              <a:buNone/>
              <a:defRPr sz="1900">
                <a:solidFill>
                  <a:schemeClr val="accent2"/>
                </a:solidFill>
              </a:defRPr>
            </a:lvl3pPr>
            <a:lvl4pPr lvl="3" rtl="0">
              <a:spcBef>
                <a:spcPts val="0"/>
              </a:spcBef>
              <a:spcAft>
                <a:spcPts val="0"/>
              </a:spcAft>
              <a:buClr>
                <a:schemeClr val="accent2"/>
              </a:buClr>
              <a:buSzPts val="1900"/>
              <a:buNone/>
              <a:defRPr sz="1900">
                <a:solidFill>
                  <a:schemeClr val="accent2"/>
                </a:solidFill>
              </a:defRPr>
            </a:lvl4pPr>
            <a:lvl5pPr lvl="4" rtl="0">
              <a:spcBef>
                <a:spcPts val="0"/>
              </a:spcBef>
              <a:spcAft>
                <a:spcPts val="0"/>
              </a:spcAft>
              <a:buClr>
                <a:schemeClr val="accent2"/>
              </a:buClr>
              <a:buSzPts val="1900"/>
              <a:buNone/>
              <a:defRPr sz="1900">
                <a:solidFill>
                  <a:schemeClr val="accent2"/>
                </a:solidFill>
              </a:defRPr>
            </a:lvl5pPr>
            <a:lvl6pPr lvl="5" rtl="0">
              <a:spcBef>
                <a:spcPts val="0"/>
              </a:spcBef>
              <a:spcAft>
                <a:spcPts val="0"/>
              </a:spcAft>
              <a:buClr>
                <a:schemeClr val="accent2"/>
              </a:buClr>
              <a:buSzPts val="1900"/>
              <a:buNone/>
              <a:defRPr sz="1900">
                <a:solidFill>
                  <a:schemeClr val="accent2"/>
                </a:solidFill>
              </a:defRPr>
            </a:lvl6pPr>
            <a:lvl7pPr lvl="6" rtl="0">
              <a:spcBef>
                <a:spcPts val="0"/>
              </a:spcBef>
              <a:spcAft>
                <a:spcPts val="0"/>
              </a:spcAft>
              <a:buClr>
                <a:schemeClr val="accent2"/>
              </a:buClr>
              <a:buSzPts val="1900"/>
              <a:buNone/>
              <a:defRPr sz="1900">
                <a:solidFill>
                  <a:schemeClr val="accent2"/>
                </a:solidFill>
              </a:defRPr>
            </a:lvl7pPr>
            <a:lvl8pPr lvl="7" rtl="0">
              <a:spcBef>
                <a:spcPts val="0"/>
              </a:spcBef>
              <a:spcAft>
                <a:spcPts val="0"/>
              </a:spcAft>
              <a:buClr>
                <a:schemeClr val="accent2"/>
              </a:buClr>
              <a:buSzPts val="1900"/>
              <a:buNone/>
              <a:defRPr sz="1900">
                <a:solidFill>
                  <a:schemeClr val="accent2"/>
                </a:solidFill>
              </a:defRPr>
            </a:lvl8pPr>
            <a:lvl9pPr lvl="8" rtl="0">
              <a:spcBef>
                <a:spcPts val="0"/>
              </a:spcBef>
              <a:spcAft>
                <a:spcPts val="0"/>
              </a:spcAft>
              <a:buClr>
                <a:schemeClr val="accent2"/>
              </a:buClr>
              <a:buSzPts val="1900"/>
              <a:buNone/>
              <a:defRPr sz="1900">
                <a:solidFill>
                  <a:schemeClr val="accent2"/>
                </a:solidFill>
              </a:defRPr>
            </a:lvl9pPr>
          </a:lstStyle>
          <a:p>
            <a:endParaRPr/>
          </a:p>
        </p:txBody>
      </p:sp>
      <p:sp>
        <p:nvSpPr>
          <p:cNvPr id="29" name="Google Shape;29;p5"/>
          <p:cNvSpPr txBox="1">
            <a:spLocks noGrp="1"/>
          </p:cNvSpPr>
          <p:nvPr>
            <p:ph type="subTitle" idx="2"/>
          </p:nvPr>
        </p:nvSpPr>
        <p:spPr>
          <a:xfrm>
            <a:off x="641967" y="5791000"/>
            <a:ext cx="4552800" cy="4233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accent2"/>
              </a:buClr>
              <a:buSzPts val="1600"/>
              <a:buFont typeface="Roboto"/>
              <a:buNone/>
              <a:defRPr sz="1600">
                <a:solidFill>
                  <a:schemeClr val="accent2"/>
                </a:solidFill>
                <a:latin typeface="Roboto"/>
                <a:ea typeface="Roboto"/>
                <a:cs typeface="Roboto"/>
                <a:sym typeface="Roboto"/>
              </a:defRPr>
            </a:lvl1pPr>
            <a:lvl2pPr lvl="1" rtl="0">
              <a:spcBef>
                <a:spcPts val="0"/>
              </a:spcBef>
              <a:spcAft>
                <a:spcPts val="0"/>
              </a:spcAft>
              <a:buClr>
                <a:schemeClr val="accent2"/>
              </a:buClr>
              <a:buSzPts val="1600"/>
              <a:buNone/>
              <a:defRPr sz="1600">
                <a:solidFill>
                  <a:schemeClr val="accent2"/>
                </a:solidFill>
              </a:defRPr>
            </a:lvl2pPr>
            <a:lvl3pPr lvl="2" rtl="0">
              <a:spcBef>
                <a:spcPts val="0"/>
              </a:spcBef>
              <a:spcAft>
                <a:spcPts val="0"/>
              </a:spcAft>
              <a:buClr>
                <a:schemeClr val="accent2"/>
              </a:buClr>
              <a:buSzPts val="1600"/>
              <a:buNone/>
              <a:defRPr sz="1600">
                <a:solidFill>
                  <a:schemeClr val="accent2"/>
                </a:solidFill>
              </a:defRPr>
            </a:lvl3pPr>
            <a:lvl4pPr lvl="3" rtl="0">
              <a:spcBef>
                <a:spcPts val="0"/>
              </a:spcBef>
              <a:spcAft>
                <a:spcPts val="0"/>
              </a:spcAft>
              <a:buClr>
                <a:schemeClr val="accent2"/>
              </a:buClr>
              <a:buSzPts val="1600"/>
              <a:buNone/>
              <a:defRPr sz="1600">
                <a:solidFill>
                  <a:schemeClr val="accent2"/>
                </a:solidFill>
              </a:defRPr>
            </a:lvl4pPr>
            <a:lvl5pPr lvl="4" rtl="0">
              <a:spcBef>
                <a:spcPts val="0"/>
              </a:spcBef>
              <a:spcAft>
                <a:spcPts val="0"/>
              </a:spcAft>
              <a:buClr>
                <a:schemeClr val="accent2"/>
              </a:buClr>
              <a:buSzPts val="1600"/>
              <a:buNone/>
              <a:defRPr sz="1600">
                <a:solidFill>
                  <a:schemeClr val="accent2"/>
                </a:solidFill>
              </a:defRPr>
            </a:lvl5pPr>
            <a:lvl6pPr lvl="5" rtl="0">
              <a:spcBef>
                <a:spcPts val="0"/>
              </a:spcBef>
              <a:spcAft>
                <a:spcPts val="0"/>
              </a:spcAft>
              <a:buClr>
                <a:schemeClr val="accent2"/>
              </a:buClr>
              <a:buSzPts val="1600"/>
              <a:buNone/>
              <a:defRPr sz="1600">
                <a:solidFill>
                  <a:schemeClr val="accent2"/>
                </a:solidFill>
              </a:defRPr>
            </a:lvl6pPr>
            <a:lvl7pPr lvl="6" rtl="0">
              <a:spcBef>
                <a:spcPts val="0"/>
              </a:spcBef>
              <a:spcAft>
                <a:spcPts val="0"/>
              </a:spcAft>
              <a:buClr>
                <a:schemeClr val="accent2"/>
              </a:buClr>
              <a:buSzPts val="1600"/>
              <a:buNone/>
              <a:defRPr sz="1600">
                <a:solidFill>
                  <a:schemeClr val="accent2"/>
                </a:solidFill>
              </a:defRPr>
            </a:lvl7pPr>
            <a:lvl8pPr lvl="7" rtl="0">
              <a:spcBef>
                <a:spcPts val="0"/>
              </a:spcBef>
              <a:spcAft>
                <a:spcPts val="0"/>
              </a:spcAft>
              <a:buClr>
                <a:schemeClr val="accent2"/>
              </a:buClr>
              <a:buSzPts val="1600"/>
              <a:buNone/>
              <a:defRPr sz="1600">
                <a:solidFill>
                  <a:schemeClr val="accent2"/>
                </a:solidFill>
              </a:defRPr>
            </a:lvl8pPr>
            <a:lvl9pPr lvl="8" rtl="0">
              <a:spcBef>
                <a:spcPts val="0"/>
              </a:spcBef>
              <a:spcAft>
                <a:spcPts val="0"/>
              </a:spcAft>
              <a:buClr>
                <a:schemeClr val="accent2"/>
              </a:buClr>
              <a:buSzPts val="1600"/>
              <a:buNone/>
              <a:defRPr sz="1600">
                <a:solidFill>
                  <a:schemeClr val="accent2"/>
                </a:solidFill>
              </a:defRPr>
            </a:lvl9pPr>
          </a:lstStyle>
          <a:p>
            <a:endParaRPr/>
          </a:p>
        </p:txBody>
      </p:sp>
      <p:sp>
        <p:nvSpPr>
          <p:cNvPr id="30" name="Google Shape;30;p5"/>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solidFill>
                  <a:schemeClr val="accent2"/>
                </a:solidFill>
                <a:latin typeface="Roboto"/>
                <a:ea typeface="Roboto"/>
                <a:cs typeface="Roboto"/>
                <a:sym typeface="Roboto"/>
              </a:defRPr>
            </a:lvl1pPr>
            <a:lvl2pPr lvl="1">
              <a:buNone/>
              <a:defRPr>
                <a:solidFill>
                  <a:schemeClr val="accent2"/>
                </a:solidFill>
                <a:latin typeface="Roboto"/>
                <a:ea typeface="Roboto"/>
                <a:cs typeface="Roboto"/>
                <a:sym typeface="Roboto"/>
              </a:defRPr>
            </a:lvl2pPr>
            <a:lvl3pPr lvl="2">
              <a:buNone/>
              <a:defRPr>
                <a:solidFill>
                  <a:schemeClr val="accent2"/>
                </a:solidFill>
                <a:latin typeface="Roboto"/>
                <a:ea typeface="Roboto"/>
                <a:cs typeface="Roboto"/>
                <a:sym typeface="Roboto"/>
              </a:defRPr>
            </a:lvl3pPr>
            <a:lvl4pPr lvl="3">
              <a:buNone/>
              <a:defRPr>
                <a:solidFill>
                  <a:schemeClr val="accent2"/>
                </a:solidFill>
                <a:latin typeface="Roboto"/>
                <a:ea typeface="Roboto"/>
                <a:cs typeface="Roboto"/>
                <a:sym typeface="Roboto"/>
              </a:defRPr>
            </a:lvl4pPr>
            <a:lvl5pPr lvl="4">
              <a:buNone/>
              <a:defRPr>
                <a:solidFill>
                  <a:schemeClr val="accent2"/>
                </a:solidFill>
                <a:latin typeface="Roboto"/>
                <a:ea typeface="Roboto"/>
                <a:cs typeface="Roboto"/>
                <a:sym typeface="Roboto"/>
              </a:defRPr>
            </a:lvl5pPr>
            <a:lvl6pPr lvl="5">
              <a:buNone/>
              <a:defRPr>
                <a:solidFill>
                  <a:schemeClr val="accent2"/>
                </a:solidFill>
                <a:latin typeface="Roboto"/>
                <a:ea typeface="Roboto"/>
                <a:cs typeface="Roboto"/>
                <a:sym typeface="Roboto"/>
              </a:defRPr>
            </a:lvl6pPr>
            <a:lvl7pPr lvl="6">
              <a:buNone/>
              <a:defRPr>
                <a:solidFill>
                  <a:schemeClr val="accent2"/>
                </a:solidFill>
                <a:latin typeface="Roboto"/>
                <a:ea typeface="Roboto"/>
                <a:cs typeface="Roboto"/>
                <a:sym typeface="Roboto"/>
              </a:defRPr>
            </a:lvl7pPr>
            <a:lvl8pPr lvl="7">
              <a:buNone/>
              <a:defRPr>
                <a:solidFill>
                  <a:schemeClr val="accent2"/>
                </a:solidFill>
                <a:latin typeface="Roboto"/>
                <a:ea typeface="Roboto"/>
                <a:cs typeface="Roboto"/>
                <a:sym typeface="Roboto"/>
              </a:defRPr>
            </a:lvl8pPr>
            <a:lvl9pPr lvl="8">
              <a:buNone/>
              <a:defRPr>
                <a:solidFill>
                  <a:schemeClr val="accen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92">
          <p15:clr>
            <a:srgbClr val="E46962"/>
          </p15:clr>
        </p15:guide>
        <p15:guide id="2" pos="480">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and half page image vertical">
  <p:cSld name="TITLE_1">
    <p:bg>
      <p:bgPr>
        <a:solidFill>
          <a:schemeClr val="lt2"/>
        </a:solidFill>
        <a:effectLst/>
      </p:bgPr>
    </p:bg>
    <p:spTree>
      <p:nvGrpSpPr>
        <p:cNvPr id="1" name="Shape 31"/>
        <p:cNvGrpSpPr/>
        <p:nvPr/>
      </p:nvGrpSpPr>
      <p:grpSpPr>
        <a:xfrm>
          <a:off x="0" y="0"/>
          <a:ext cx="0" cy="0"/>
          <a:chOff x="0" y="0"/>
          <a:chExt cx="0" cy="0"/>
        </a:xfrm>
      </p:grpSpPr>
      <p:sp>
        <p:nvSpPr>
          <p:cNvPr id="32" name="Google Shape;32;p6"/>
          <p:cNvSpPr>
            <a:spLocks noGrp="1"/>
          </p:cNvSpPr>
          <p:nvPr>
            <p:ph type="pic" idx="2"/>
          </p:nvPr>
        </p:nvSpPr>
        <p:spPr>
          <a:xfrm>
            <a:off x="5982033" y="-67"/>
            <a:ext cx="6301200" cy="6210000"/>
          </a:xfrm>
          <a:prstGeom prst="rect">
            <a:avLst/>
          </a:prstGeom>
          <a:noFill/>
          <a:ln>
            <a:noFill/>
          </a:ln>
        </p:spPr>
      </p:sp>
      <p:sp>
        <p:nvSpPr>
          <p:cNvPr id="33" name="Google Shape;33;p6"/>
          <p:cNvSpPr txBox="1">
            <a:spLocks noGrp="1"/>
          </p:cNvSpPr>
          <p:nvPr>
            <p:ph type="title"/>
          </p:nvPr>
        </p:nvSpPr>
        <p:spPr>
          <a:xfrm>
            <a:off x="266933" y="473467"/>
            <a:ext cx="4986900" cy="13293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accent2"/>
              </a:buClr>
              <a:buSzPts val="4000"/>
              <a:buFont typeface="Roboto"/>
              <a:buNone/>
              <a:defRPr sz="4000" b="1">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sz="1900">
                <a:solidFill>
                  <a:schemeClr val="dk1"/>
                </a:solidFill>
              </a:defRPr>
            </a:lvl2pPr>
            <a:lvl3pPr lvl="2" rtl="0">
              <a:spcBef>
                <a:spcPts val="0"/>
              </a:spcBef>
              <a:spcAft>
                <a:spcPts val="0"/>
              </a:spcAft>
              <a:buClr>
                <a:schemeClr val="dk1"/>
              </a:buClr>
              <a:buSzPts val="1900"/>
              <a:buNone/>
              <a:defRPr sz="1900">
                <a:solidFill>
                  <a:schemeClr val="dk1"/>
                </a:solidFill>
              </a:defRPr>
            </a:lvl3pPr>
            <a:lvl4pPr lvl="3" rtl="0">
              <a:spcBef>
                <a:spcPts val="0"/>
              </a:spcBef>
              <a:spcAft>
                <a:spcPts val="0"/>
              </a:spcAft>
              <a:buClr>
                <a:schemeClr val="dk1"/>
              </a:buClr>
              <a:buSzPts val="1900"/>
              <a:buNone/>
              <a:defRPr sz="1900">
                <a:solidFill>
                  <a:schemeClr val="dk1"/>
                </a:solidFill>
              </a:defRPr>
            </a:lvl4pPr>
            <a:lvl5pPr lvl="4" rtl="0">
              <a:spcBef>
                <a:spcPts val="0"/>
              </a:spcBef>
              <a:spcAft>
                <a:spcPts val="0"/>
              </a:spcAft>
              <a:buClr>
                <a:schemeClr val="dk1"/>
              </a:buClr>
              <a:buSzPts val="1900"/>
              <a:buNone/>
              <a:defRPr sz="1900">
                <a:solidFill>
                  <a:schemeClr val="dk1"/>
                </a:solidFill>
              </a:defRPr>
            </a:lvl5pPr>
            <a:lvl6pPr lvl="5" rtl="0">
              <a:spcBef>
                <a:spcPts val="0"/>
              </a:spcBef>
              <a:spcAft>
                <a:spcPts val="0"/>
              </a:spcAft>
              <a:buClr>
                <a:schemeClr val="dk1"/>
              </a:buClr>
              <a:buSzPts val="1900"/>
              <a:buNone/>
              <a:defRPr sz="1900">
                <a:solidFill>
                  <a:schemeClr val="dk1"/>
                </a:solidFill>
              </a:defRPr>
            </a:lvl6pPr>
            <a:lvl7pPr lvl="6" rtl="0">
              <a:spcBef>
                <a:spcPts val="0"/>
              </a:spcBef>
              <a:spcAft>
                <a:spcPts val="0"/>
              </a:spcAft>
              <a:buClr>
                <a:schemeClr val="dk1"/>
              </a:buClr>
              <a:buSzPts val="1900"/>
              <a:buNone/>
              <a:defRPr sz="1900">
                <a:solidFill>
                  <a:schemeClr val="dk1"/>
                </a:solidFill>
              </a:defRPr>
            </a:lvl7pPr>
            <a:lvl8pPr lvl="7" rtl="0">
              <a:spcBef>
                <a:spcPts val="0"/>
              </a:spcBef>
              <a:spcAft>
                <a:spcPts val="0"/>
              </a:spcAft>
              <a:buClr>
                <a:schemeClr val="dk1"/>
              </a:buClr>
              <a:buSzPts val="1900"/>
              <a:buNone/>
              <a:defRPr sz="1900">
                <a:solidFill>
                  <a:schemeClr val="dk1"/>
                </a:solidFill>
              </a:defRPr>
            </a:lvl8pPr>
            <a:lvl9pPr lvl="8" rtl="0">
              <a:spcBef>
                <a:spcPts val="0"/>
              </a:spcBef>
              <a:spcAft>
                <a:spcPts val="0"/>
              </a:spcAft>
              <a:buClr>
                <a:schemeClr val="dk1"/>
              </a:buClr>
              <a:buSzPts val="1900"/>
              <a:buNone/>
              <a:defRPr sz="1900">
                <a:solidFill>
                  <a:schemeClr val="dk1"/>
                </a:solidFill>
              </a:defRPr>
            </a:lvl9pPr>
          </a:lstStyle>
          <a:p>
            <a:endParaRPr/>
          </a:p>
        </p:txBody>
      </p:sp>
      <p:sp>
        <p:nvSpPr>
          <p:cNvPr id="34" name="Google Shape;34;p6"/>
          <p:cNvSpPr txBox="1">
            <a:spLocks noGrp="1"/>
          </p:cNvSpPr>
          <p:nvPr>
            <p:ph type="body" idx="1"/>
          </p:nvPr>
        </p:nvSpPr>
        <p:spPr>
          <a:xfrm>
            <a:off x="266933" y="2277800"/>
            <a:ext cx="5442000" cy="3597300"/>
          </a:xfrm>
          <a:prstGeom prst="rect">
            <a:avLst/>
          </a:prstGeom>
          <a:noFill/>
          <a:ln>
            <a:noFill/>
          </a:ln>
        </p:spPr>
        <p:txBody>
          <a:bodyPr spcFirstLastPara="1" wrap="square" lIns="121900" tIns="121900" rIns="121900" bIns="121900" anchor="t" anchorCtr="0">
            <a:spAutoFit/>
          </a:bodyPr>
          <a:lstStyle>
            <a:lvl1pPr marL="457200" lvl="0"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marL="914400" lvl="1"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marL="1371600" lvl="2"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marL="1828800" lvl="3"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marL="2286000" lvl="4"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marL="2743200" lvl="5"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marL="3200400" lvl="6"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marL="3657600" lvl="7"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marL="4114800" lvl="8"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a:endParaRPr/>
          </a:p>
        </p:txBody>
      </p:sp>
      <p:grpSp>
        <p:nvGrpSpPr>
          <p:cNvPr id="35" name="Google Shape;35;p6"/>
          <p:cNvGrpSpPr/>
          <p:nvPr/>
        </p:nvGrpSpPr>
        <p:grpSpPr>
          <a:xfrm>
            <a:off x="-18200" y="6209645"/>
            <a:ext cx="12228094" cy="647984"/>
            <a:chOff x="-13650" y="4657350"/>
            <a:chExt cx="9171300" cy="486000"/>
          </a:xfrm>
        </p:grpSpPr>
        <p:sp>
          <p:nvSpPr>
            <p:cNvPr id="36" name="Google Shape;36;p6"/>
            <p:cNvSpPr/>
            <p:nvPr/>
          </p:nvSpPr>
          <p:spPr>
            <a:xfrm>
              <a:off x="-13650" y="4657350"/>
              <a:ext cx="9171300" cy="486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37" name="Google Shape;37;p6"/>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38" name="Google Shape;38;p6"/>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68">
          <p15:clr>
            <a:srgbClr val="E46962"/>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and tryptic images">
  <p:cSld name="TITLE_1_2">
    <p:bg>
      <p:bgPr>
        <a:solidFill>
          <a:schemeClr val="lt2"/>
        </a:solidFill>
        <a:effectLst/>
      </p:bgPr>
    </p:bg>
    <p:spTree>
      <p:nvGrpSpPr>
        <p:cNvPr id="1" name="Shape 39"/>
        <p:cNvGrpSpPr/>
        <p:nvPr/>
      </p:nvGrpSpPr>
      <p:grpSpPr>
        <a:xfrm>
          <a:off x="0" y="0"/>
          <a:ext cx="0" cy="0"/>
          <a:chOff x="0" y="0"/>
          <a:chExt cx="0" cy="0"/>
        </a:xfrm>
      </p:grpSpPr>
      <p:sp>
        <p:nvSpPr>
          <p:cNvPr id="40" name="Google Shape;40;p7"/>
          <p:cNvSpPr>
            <a:spLocks noGrp="1"/>
          </p:cNvSpPr>
          <p:nvPr>
            <p:ph type="pic" idx="2"/>
          </p:nvPr>
        </p:nvSpPr>
        <p:spPr>
          <a:xfrm>
            <a:off x="5982033" y="-67"/>
            <a:ext cx="6210000" cy="3259500"/>
          </a:xfrm>
          <a:prstGeom prst="rect">
            <a:avLst/>
          </a:prstGeom>
          <a:noFill/>
          <a:ln>
            <a:noFill/>
          </a:ln>
        </p:spPr>
      </p:sp>
      <p:sp>
        <p:nvSpPr>
          <p:cNvPr id="41" name="Google Shape;41;p7"/>
          <p:cNvSpPr txBox="1">
            <a:spLocks noGrp="1"/>
          </p:cNvSpPr>
          <p:nvPr>
            <p:ph type="title"/>
          </p:nvPr>
        </p:nvSpPr>
        <p:spPr>
          <a:xfrm>
            <a:off x="266933" y="473467"/>
            <a:ext cx="4986900" cy="13293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accent2"/>
              </a:buClr>
              <a:buSzPts val="4000"/>
              <a:buFont typeface="Roboto"/>
              <a:buNone/>
              <a:defRPr sz="4000" b="1">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sz="1900">
                <a:solidFill>
                  <a:schemeClr val="dk1"/>
                </a:solidFill>
              </a:defRPr>
            </a:lvl2pPr>
            <a:lvl3pPr lvl="2" rtl="0">
              <a:spcBef>
                <a:spcPts val="0"/>
              </a:spcBef>
              <a:spcAft>
                <a:spcPts val="0"/>
              </a:spcAft>
              <a:buClr>
                <a:schemeClr val="dk1"/>
              </a:buClr>
              <a:buSzPts val="1900"/>
              <a:buNone/>
              <a:defRPr sz="1900">
                <a:solidFill>
                  <a:schemeClr val="dk1"/>
                </a:solidFill>
              </a:defRPr>
            </a:lvl3pPr>
            <a:lvl4pPr lvl="3" rtl="0">
              <a:spcBef>
                <a:spcPts val="0"/>
              </a:spcBef>
              <a:spcAft>
                <a:spcPts val="0"/>
              </a:spcAft>
              <a:buClr>
                <a:schemeClr val="dk1"/>
              </a:buClr>
              <a:buSzPts val="1900"/>
              <a:buNone/>
              <a:defRPr sz="1900">
                <a:solidFill>
                  <a:schemeClr val="dk1"/>
                </a:solidFill>
              </a:defRPr>
            </a:lvl4pPr>
            <a:lvl5pPr lvl="4" rtl="0">
              <a:spcBef>
                <a:spcPts val="0"/>
              </a:spcBef>
              <a:spcAft>
                <a:spcPts val="0"/>
              </a:spcAft>
              <a:buClr>
                <a:schemeClr val="dk1"/>
              </a:buClr>
              <a:buSzPts val="1900"/>
              <a:buNone/>
              <a:defRPr sz="1900">
                <a:solidFill>
                  <a:schemeClr val="dk1"/>
                </a:solidFill>
              </a:defRPr>
            </a:lvl5pPr>
            <a:lvl6pPr lvl="5" rtl="0">
              <a:spcBef>
                <a:spcPts val="0"/>
              </a:spcBef>
              <a:spcAft>
                <a:spcPts val="0"/>
              </a:spcAft>
              <a:buClr>
                <a:schemeClr val="dk1"/>
              </a:buClr>
              <a:buSzPts val="1900"/>
              <a:buNone/>
              <a:defRPr sz="1900">
                <a:solidFill>
                  <a:schemeClr val="dk1"/>
                </a:solidFill>
              </a:defRPr>
            </a:lvl6pPr>
            <a:lvl7pPr lvl="6" rtl="0">
              <a:spcBef>
                <a:spcPts val="0"/>
              </a:spcBef>
              <a:spcAft>
                <a:spcPts val="0"/>
              </a:spcAft>
              <a:buClr>
                <a:schemeClr val="dk1"/>
              </a:buClr>
              <a:buSzPts val="1900"/>
              <a:buNone/>
              <a:defRPr sz="1900">
                <a:solidFill>
                  <a:schemeClr val="dk1"/>
                </a:solidFill>
              </a:defRPr>
            </a:lvl7pPr>
            <a:lvl8pPr lvl="7" rtl="0">
              <a:spcBef>
                <a:spcPts val="0"/>
              </a:spcBef>
              <a:spcAft>
                <a:spcPts val="0"/>
              </a:spcAft>
              <a:buClr>
                <a:schemeClr val="dk1"/>
              </a:buClr>
              <a:buSzPts val="1900"/>
              <a:buNone/>
              <a:defRPr sz="1900">
                <a:solidFill>
                  <a:schemeClr val="dk1"/>
                </a:solidFill>
              </a:defRPr>
            </a:lvl8pPr>
            <a:lvl9pPr lvl="8" rtl="0">
              <a:spcBef>
                <a:spcPts val="0"/>
              </a:spcBef>
              <a:spcAft>
                <a:spcPts val="0"/>
              </a:spcAft>
              <a:buClr>
                <a:schemeClr val="dk1"/>
              </a:buClr>
              <a:buSzPts val="1900"/>
              <a:buNone/>
              <a:defRPr sz="1900">
                <a:solidFill>
                  <a:schemeClr val="dk1"/>
                </a:solidFill>
              </a:defRPr>
            </a:lvl9pPr>
          </a:lstStyle>
          <a:p>
            <a:endParaRPr/>
          </a:p>
        </p:txBody>
      </p:sp>
      <p:sp>
        <p:nvSpPr>
          <p:cNvPr id="42" name="Google Shape;42;p7"/>
          <p:cNvSpPr>
            <a:spLocks noGrp="1"/>
          </p:cNvSpPr>
          <p:nvPr>
            <p:ph type="pic" idx="3"/>
          </p:nvPr>
        </p:nvSpPr>
        <p:spPr>
          <a:xfrm>
            <a:off x="9178000" y="3450867"/>
            <a:ext cx="3014100" cy="2758800"/>
          </a:xfrm>
          <a:prstGeom prst="rect">
            <a:avLst/>
          </a:prstGeom>
          <a:noFill/>
          <a:ln>
            <a:noFill/>
          </a:ln>
        </p:spPr>
      </p:sp>
      <p:sp>
        <p:nvSpPr>
          <p:cNvPr id="43" name="Google Shape;43;p7"/>
          <p:cNvSpPr>
            <a:spLocks noGrp="1"/>
          </p:cNvSpPr>
          <p:nvPr>
            <p:ph type="pic" idx="4"/>
          </p:nvPr>
        </p:nvSpPr>
        <p:spPr>
          <a:xfrm>
            <a:off x="5982033" y="3450867"/>
            <a:ext cx="3014100" cy="2758800"/>
          </a:xfrm>
          <a:prstGeom prst="rect">
            <a:avLst/>
          </a:prstGeom>
          <a:noFill/>
          <a:ln>
            <a:noFill/>
          </a:ln>
        </p:spPr>
      </p:sp>
      <p:sp>
        <p:nvSpPr>
          <p:cNvPr id="44" name="Google Shape;44;p7"/>
          <p:cNvSpPr txBox="1">
            <a:spLocks noGrp="1"/>
          </p:cNvSpPr>
          <p:nvPr>
            <p:ph type="body" idx="1"/>
          </p:nvPr>
        </p:nvSpPr>
        <p:spPr>
          <a:xfrm>
            <a:off x="266933" y="2277800"/>
            <a:ext cx="5442000" cy="3597300"/>
          </a:xfrm>
          <a:prstGeom prst="rect">
            <a:avLst/>
          </a:prstGeom>
          <a:noFill/>
          <a:ln>
            <a:noFill/>
          </a:ln>
        </p:spPr>
        <p:txBody>
          <a:bodyPr spcFirstLastPara="1" wrap="square" lIns="121900" tIns="121900" rIns="121900" bIns="121900" anchor="t" anchorCtr="0">
            <a:spAutoFit/>
          </a:bodyPr>
          <a:lstStyle>
            <a:lvl1pPr marL="457200" lvl="0"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marL="914400" lvl="1"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marL="1371600" lvl="2"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marL="1828800" lvl="3"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marL="2286000" lvl="4"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marL="2743200" lvl="5"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marL="3200400" lvl="6"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marL="3657600" lvl="7"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marL="4114800" lvl="8"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a:endParaRPr/>
          </a:p>
        </p:txBody>
      </p:sp>
      <p:grpSp>
        <p:nvGrpSpPr>
          <p:cNvPr id="45" name="Google Shape;45;p7"/>
          <p:cNvGrpSpPr/>
          <p:nvPr/>
        </p:nvGrpSpPr>
        <p:grpSpPr>
          <a:xfrm>
            <a:off x="-18200" y="6209645"/>
            <a:ext cx="12228094" cy="647984"/>
            <a:chOff x="-13650" y="4657350"/>
            <a:chExt cx="9171300" cy="486000"/>
          </a:xfrm>
        </p:grpSpPr>
        <p:sp>
          <p:nvSpPr>
            <p:cNvPr id="46" name="Google Shape;46;p7"/>
            <p:cNvSpPr/>
            <p:nvPr/>
          </p:nvSpPr>
          <p:spPr>
            <a:xfrm>
              <a:off x="-13650" y="4657350"/>
              <a:ext cx="9171300" cy="486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47" name="Google Shape;47;p7"/>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48" name="Google Shape;48;p7"/>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68">
          <p15:clr>
            <a:srgbClr val="E46962"/>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and half page image horizontal">
  <p:cSld name="TITLE_1_1">
    <p:bg>
      <p:bgPr>
        <a:solidFill>
          <a:schemeClr val="lt2"/>
        </a:solidFill>
        <a:effectLst/>
      </p:bgPr>
    </p:bg>
    <p:spTree>
      <p:nvGrpSpPr>
        <p:cNvPr id="1" name="Shape 49"/>
        <p:cNvGrpSpPr/>
        <p:nvPr/>
      </p:nvGrpSpPr>
      <p:grpSpPr>
        <a:xfrm>
          <a:off x="0" y="0"/>
          <a:ext cx="0" cy="0"/>
          <a:chOff x="0" y="0"/>
          <a:chExt cx="0" cy="0"/>
        </a:xfrm>
      </p:grpSpPr>
      <p:sp>
        <p:nvSpPr>
          <p:cNvPr id="50" name="Google Shape;50;p8"/>
          <p:cNvSpPr/>
          <p:nvPr/>
        </p:nvSpPr>
        <p:spPr>
          <a:xfrm>
            <a:off x="-18200" y="6209800"/>
            <a:ext cx="12228300" cy="648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51" name="Google Shape;51;p8"/>
          <p:cNvPicPr preferRelativeResize="0"/>
          <p:nvPr/>
        </p:nvPicPr>
        <p:blipFill>
          <a:blip r:embed="rId2">
            <a:alphaModFix/>
          </a:blip>
          <a:stretch>
            <a:fillRect/>
          </a:stretch>
        </p:blipFill>
        <p:spPr>
          <a:xfrm>
            <a:off x="285144" y="6370414"/>
            <a:ext cx="1572367" cy="326767"/>
          </a:xfrm>
          <a:prstGeom prst="rect">
            <a:avLst/>
          </a:prstGeom>
          <a:noFill/>
          <a:ln>
            <a:noFill/>
          </a:ln>
        </p:spPr>
      </p:pic>
      <p:sp>
        <p:nvSpPr>
          <p:cNvPr id="52" name="Google Shape;52;p8"/>
          <p:cNvSpPr txBox="1">
            <a:spLocks noGrp="1"/>
          </p:cNvSpPr>
          <p:nvPr>
            <p:ph type="title"/>
          </p:nvPr>
        </p:nvSpPr>
        <p:spPr>
          <a:xfrm>
            <a:off x="266933" y="473467"/>
            <a:ext cx="4986900" cy="1329300"/>
          </a:xfrm>
          <a:prstGeom prst="rect">
            <a:avLst/>
          </a:prstGeom>
          <a:noFill/>
          <a:ln>
            <a:noFill/>
          </a:ln>
        </p:spPr>
        <p:txBody>
          <a:bodyPr spcFirstLastPara="1" wrap="square" lIns="121900" tIns="121900" rIns="121900" bIns="121900" anchor="t" anchorCtr="0">
            <a:spAutoFit/>
          </a:bodyPr>
          <a:lstStyle>
            <a:lvl1pPr lvl="0" rtl="0">
              <a:spcBef>
                <a:spcPts val="0"/>
              </a:spcBef>
              <a:spcAft>
                <a:spcPts val="0"/>
              </a:spcAft>
              <a:buClr>
                <a:schemeClr val="accent2"/>
              </a:buClr>
              <a:buSzPts val="4000"/>
              <a:buFont typeface="Roboto"/>
              <a:buNone/>
              <a:defRPr sz="4000" b="1">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sz="1900">
                <a:solidFill>
                  <a:schemeClr val="dk1"/>
                </a:solidFill>
              </a:defRPr>
            </a:lvl2pPr>
            <a:lvl3pPr lvl="2" rtl="0">
              <a:spcBef>
                <a:spcPts val="0"/>
              </a:spcBef>
              <a:spcAft>
                <a:spcPts val="0"/>
              </a:spcAft>
              <a:buClr>
                <a:schemeClr val="dk1"/>
              </a:buClr>
              <a:buSzPts val="1900"/>
              <a:buNone/>
              <a:defRPr sz="1900">
                <a:solidFill>
                  <a:schemeClr val="dk1"/>
                </a:solidFill>
              </a:defRPr>
            </a:lvl3pPr>
            <a:lvl4pPr lvl="3" rtl="0">
              <a:spcBef>
                <a:spcPts val="0"/>
              </a:spcBef>
              <a:spcAft>
                <a:spcPts val="0"/>
              </a:spcAft>
              <a:buClr>
                <a:schemeClr val="dk1"/>
              </a:buClr>
              <a:buSzPts val="1900"/>
              <a:buNone/>
              <a:defRPr sz="1900">
                <a:solidFill>
                  <a:schemeClr val="dk1"/>
                </a:solidFill>
              </a:defRPr>
            </a:lvl4pPr>
            <a:lvl5pPr lvl="4" rtl="0">
              <a:spcBef>
                <a:spcPts val="0"/>
              </a:spcBef>
              <a:spcAft>
                <a:spcPts val="0"/>
              </a:spcAft>
              <a:buClr>
                <a:schemeClr val="dk1"/>
              </a:buClr>
              <a:buSzPts val="1900"/>
              <a:buNone/>
              <a:defRPr sz="1900">
                <a:solidFill>
                  <a:schemeClr val="dk1"/>
                </a:solidFill>
              </a:defRPr>
            </a:lvl5pPr>
            <a:lvl6pPr lvl="5" rtl="0">
              <a:spcBef>
                <a:spcPts val="0"/>
              </a:spcBef>
              <a:spcAft>
                <a:spcPts val="0"/>
              </a:spcAft>
              <a:buClr>
                <a:schemeClr val="dk1"/>
              </a:buClr>
              <a:buSzPts val="1900"/>
              <a:buNone/>
              <a:defRPr sz="1900">
                <a:solidFill>
                  <a:schemeClr val="dk1"/>
                </a:solidFill>
              </a:defRPr>
            </a:lvl6pPr>
            <a:lvl7pPr lvl="6" rtl="0">
              <a:spcBef>
                <a:spcPts val="0"/>
              </a:spcBef>
              <a:spcAft>
                <a:spcPts val="0"/>
              </a:spcAft>
              <a:buClr>
                <a:schemeClr val="dk1"/>
              </a:buClr>
              <a:buSzPts val="1900"/>
              <a:buNone/>
              <a:defRPr sz="1900">
                <a:solidFill>
                  <a:schemeClr val="dk1"/>
                </a:solidFill>
              </a:defRPr>
            </a:lvl7pPr>
            <a:lvl8pPr lvl="7" rtl="0">
              <a:spcBef>
                <a:spcPts val="0"/>
              </a:spcBef>
              <a:spcAft>
                <a:spcPts val="0"/>
              </a:spcAft>
              <a:buClr>
                <a:schemeClr val="dk1"/>
              </a:buClr>
              <a:buSzPts val="1900"/>
              <a:buNone/>
              <a:defRPr sz="1900">
                <a:solidFill>
                  <a:schemeClr val="dk1"/>
                </a:solidFill>
              </a:defRPr>
            </a:lvl8pPr>
            <a:lvl9pPr lvl="8" rtl="0">
              <a:spcBef>
                <a:spcPts val="0"/>
              </a:spcBef>
              <a:spcAft>
                <a:spcPts val="0"/>
              </a:spcAft>
              <a:buClr>
                <a:schemeClr val="dk1"/>
              </a:buClr>
              <a:buSzPts val="1900"/>
              <a:buNone/>
              <a:defRPr sz="1900">
                <a:solidFill>
                  <a:schemeClr val="dk1"/>
                </a:solidFill>
              </a:defRPr>
            </a:lvl9pPr>
          </a:lstStyle>
          <a:p>
            <a:endParaRPr/>
          </a:p>
        </p:txBody>
      </p:sp>
      <p:sp>
        <p:nvSpPr>
          <p:cNvPr id="53" name="Google Shape;53;p8"/>
          <p:cNvSpPr>
            <a:spLocks noGrp="1"/>
          </p:cNvSpPr>
          <p:nvPr>
            <p:ph type="pic" idx="2"/>
          </p:nvPr>
        </p:nvSpPr>
        <p:spPr>
          <a:xfrm>
            <a:off x="9100" y="3057717"/>
            <a:ext cx="12192000" cy="3152400"/>
          </a:xfrm>
          <a:prstGeom prst="rect">
            <a:avLst/>
          </a:prstGeom>
          <a:noFill/>
          <a:ln>
            <a:noFill/>
          </a:ln>
        </p:spPr>
      </p:sp>
      <p:sp>
        <p:nvSpPr>
          <p:cNvPr id="54" name="Google Shape;54;p8"/>
          <p:cNvSpPr txBox="1">
            <a:spLocks noGrp="1"/>
          </p:cNvSpPr>
          <p:nvPr>
            <p:ph type="body" idx="1"/>
          </p:nvPr>
        </p:nvSpPr>
        <p:spPr>
          <a:xfrm>
            <a:off x="5754567" y="628267"/>
            <a:ext cx="6109500" cy="2148900"/>
          </a:xfrm>
          <a:prstGeom prst="rect">
            <a:avLst/>
          </a:prstGeom>
          <a:noFill/>
          <a:ln>
            <a:noFill/>
          </a:ln>
        </p:spPr>
        <p:txBody>
          <a:bodyPr spcFirstLastPara="1" wrap="square" lIns="121900" tIns="121900" rIns="121900" bIns="121900" anchor="t" anchorCtr="0">
            <a:noAutofit/>
          </a:bodyPr>
          <a:lstStyle>
            <a:lvl1pPr marL="457200" lvl="0"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marL="914400" lvl="1"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marL="1371600" lvl="2"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marL="1828800" lvl="3"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marL="2286000" lvl="4"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marL="2743200" lvl="5"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marL="3200400" lvl="6"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marL="3657600" lvl="7"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marL="4114800" lvl="8"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a:endParaRPr/>
          </a:p>
        </p:txBody>
      </p:sp>
      <p:sp>
        <p:nvSpPr>
          <p:cNvPr id="55" name="Google Shape;55;p8"/>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68">
          <p15:clr>
            <a:srgbClr val="E46962"/>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and 4 items">
  <p:cSld name="TITLE_1_1_2">
    <p:bg>
      <p:bgPr>
        <a:solidFill>
          <a:schemeClr val="lt2"/>
        </a:solidFill>
        <a:effectLst/>
      </p:bgPr>
    </p:bg>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266933" y="473467"/>
            <a:ext cx="4986900" cy="1329300"/>
          </a:xfrm>
          <a:prstGeom prst="rect">
            <a:avLst/>
          </a:prstGeom>
          <a:noFill/>
          <a:ln>
            <a:noFill/>
          </a:ln>
        </p:spPr>
        <p:txBody>
          <a:bodyPr spcFirstLastPara="1" wrap="square" lIns="121900" tIns="121900" rIns="121900" bIns="121900" anchor="t" anchorCtr="0">
            <a:spAutoFit/>
          </a:bodyPr>
          <a:lstStyle>
            <a:lvl1pPr lvl="0" rtl="0">
              <a:spcBef>
                <a:spcPts val="0"/>
              </a:spcBef>
              <a:spcAft>
                <a:spcPts val="0"/>
              </a:spcAft>
              <a:buClr>
                <a:schemeClr val="accent2"/>
              </a:buClr>
              <a:buSzPts val="4000"/>
              <a:buFont typeface="Roboto"/>
              <a:buNone/>
              <a:defRPr sz="4000" b="1">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sz="1900">
                <a:solidFill>
                  <a:schemeClr val="dk1"/>
                </a:solidFill>
              </a:defRPr>
            </a:lvl2pPr>
            <a:lvl3pPr lvl="2" rtl="0">
              <a:spcBef>
                <a:spcPts val="0"/>
              </a:spcBef>
              <a:spcAft>
                <a:spcPts val="0"/>
              </a:spcAft>
              <a:buClr>
                <a:schemeClr val="dk1"/>
              </a:buClr>
              <a:buSzPts val="1900"/>
              <a:buNone/>
              <a:defRPr sz="1900">
                <a:solidFill>
                  <a:schemeClr val="dk1"/>
                </a:solidFill>
              </a:defRPr>
            </a:lvl3pPr>
            <a:lvl4pPr lvl="3" rtl="0">
              <a:spcBef>
                <a:spcPts val="0"/>
              </a:spcBef>
              <a:spcAft>
                <a:spcPts val="0"/>
              </a:spcAft>
              <a:buClr>
                <a:schemeClr val="dk1"/>
              </a:buClr>
              <a:buSzPts val="1900"/>
              <a:buNone/>
              <a:defRPr sz="1900">
                <a:solidFill>
                  <a:schemeClr val="dk1"/>
                </a:solidFill>
              </a:defRPr>
            </a:lvl4pPr>
            <a:lvl5pPr lvl="4" rtl="0">
              <a:spcBef>
                <a:spcPts val="0"/>
              </a:spcBef>
              <a:spcAft>
                <a:spcPts val="0"/>
              </a:spcAft>
              <a:buClr>
                <a:schemeClr val="dk1"/>
              </a:buClr>
              <a:buSzPts val="1900"/>
              <a:buNone/>
              <a:defRPr sz="1900">
                <a:solidFill>
                  <a:schemeClr val="dk1"/>
                </a:solidFill>
              </a:defRPr>
            </a:lvl5pPr>
            <a:lvl6pPr lvl="5" rtl="0">
              <a:spcBef>
                <a:spcPts val="0"/>
              </a:spcBef>
              <a:spcAft>
                <a:spcPts val="0"/>
              </a:spcAft>
              <a:buClr>
                <a:schemeClr val="dk1"/>
              </a:buClr>
              <a:buSzPts val="1900"/>
              <a:buNone/>
              <a:defRPr sz="1900">
                <a:solidFill>
                  <a:schemeClr val="dk1"/>
                </a:solidFill>
              </a:defRPr>
            </a:lvl6pPr>
            <a:lvl7pPr lvl="6" rtl="0">
              <a:spcBef>
                <a:spcPts val="0"/>
              </a:spcBef>
              <a:spcAft>
                <a:spcPts val="0"/>
              </a:spcAft>
              <a:buClr>
                <a:schemeClr val="dk1"/>
              </a:buClr>
              <a:buSzPts val="1900"/>
              <a:buNone/>
              <a:defRPr sz="1900">
                <a:solidFill>
                  <a:schemeClr val="dk1"/>
                </a:solidFill>
              </a:defRPr>
            </a:lvl7pPr>
            <a:lvl8pPr lvl="7" rtl="0">
              <a:spcBef>
                <a:spcPts val="0"/>
              </a:spcBef>
              <a:spcAft>
                <a:spcPts val="0"/>
              </a:spcAft>
              <a:buClr>
                <a:schemeClr val="dk1"/>
              </a:buClr>
              <a:buSzPts val="1900"/>
              <a:buNone/>
              <a:defRPr sz="1900">
                <a:solidFill>
                  <a:schemeClr val="dk1"/>
                </a:solidFill>
              </a:defRPr>
            </a:lvl8pPr>
            <a:lvl9pPr lvl="8" rtl="0">
              <a:spcBef>
                <a:spcPts val="0"/>
              </a:spcBef>
              <a:spcAft>
                <a:spcPts val="0"/>
              </a:spcAft>
              <a:buClr>
                <a:schemeClr val="dk1"/>
              </a:buClr>
              <a:buSzPts val="1900"/>
              <a:buNone/>
              <a:defRPr sz="1900">
                <a:solidFill>
                  <a:schemeClr val="dk1"/>
                </a:solidFill>
              </a:defRPr>
            </a:lvl9pPr>
          </a:lstStyle>
          <a:p>
            <a:endParaRPr/>
          </a:p>
        </p:txBody>
      </p:sp>
      <p:sp>
        <p:nvSpPr>
          <p:cNvPr id="58" name="Google Shape;58;p9"/>
          <p:cNvSpPr txBox="1">
            <a:spLocks noGrp="1"/>
          </p:cNvSpPr>
          <p:nvPr>
            <p:ph type="body" idx="1"/>
          </p:nvPr>
        </p:nvSpPr>
        <p:spPr>
          <a:xfrm>
            <a:off x="5754567" y="628267"/>
            <a:ext cx="6109500" cy="1593600"/>
          </a:xfrm>
          <a:prstGeom prst="rect">
            <a:avLst/>
          </a:prstGeom>
          <a:noFill/>
          <a:ln>
            <a:noFill/>
          </a:ln>
        </p:spPr>
        <p:txBody>
          <a:bodyPr spcFirstLastPara="1" wrap="square" lIns="121900" tIns="121900" rIns="121900" bIns="121900" anchor="t" anchorCtr="0">
            <a:noAutofit/>
          </a:bodyPr>
          <a:lstStyle>
            <a:lvl1pPr marL="457200" lvl="0"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marL="914400" lvl="1"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marL="1371600" lvl="2"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marL="1828800" lvl="3"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marL="2286000" lvl="4"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marL="2743200" lvl="5"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marL="3200400" lvl="6"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marL="3657600" lvl="7"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marL="4114800" lvl="8"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a:endParaRPr/>
          </a:p>
        </p:txBody>
      </p:sp>
      <p:sp>
        <p:nvSpPr>
          <p:cNvPr id="59" name="Google Shape;59;p9"/>
          <p:cNvSpPr/>
          <p:nvPr/>
        </p:nvSpPr>
        <p:spPr>
          <a:xfrm>
            <a:off x="-18200" y="3223267"/>
            <a:ext cx="12228300" cy="29868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0" name="Google Shape;60;p9"/>
          <p:cNvSpPr>
            <a:spLocks noGrp="1"/>
          </p:cNvSpPr>
          <p:nvPr>
            <p:ph type="pic" idx="2"/>
          </p:nvPr>
        </p:nvSpPr>
        <p:spPr>
          <a:xfrm>
            <a:off x="1953050" y="2614000"/>
            <a:ext cx="1629900" cy="1629900"/>
          </a:xfrm>
          <a:prstGeom prst="ellipse">
            <a:avLst/>
          </a:prstGeom>
          <a:noFill/>
          <a:ln>
            <a:noFill/>
          </a:ln>
        </p:spPr>
      </p:sp>
      <p:sp>
        <p:nvSpPr>
          <p:cNvPr id="61" name="Google Shape;61;p9"/>
          <p:cNvSpPr>
            <a:spLocks noGrp="1"/>
          </p:cNvSpPr>
          <p:nvPr>
            <p:ph type="pic" idx="3"/>
          </p:nvPr>
        </p:nvSpPr>
        <p:spPr>
          <a:xfrm>
            <a:off x="5281000" y="2614000"/>
            <a:ext cx="1629900" cy="1629900"/>
          </a:xfrm>
          <a:prstGeom prst="ellipse">
            <a:avLst/>
          </a:prstGeom>
          <a:noFill/>
          <a:ln>
            <a:noFill/>
          </a:ln>
        </p:spPr>
      </p:sp>
      <p:sp>
        <p:nvSpPr>
          <p:cNvPr id="62" name="Google Shape;62;p9"/>
          <p:cNvSpPr>
            <a:spLocks noGrp="1"/>
          </p:cNvSpPr>
          <p:nvPr>
            <p:ph type="pic" idx="4"/>
          </p:nvPr>
        </p:nvSpPr>
        <p:spPr>
          <a:xfrm>
            <a:off x="8608967" y="2614000"/>
            <a:ext cx="1629900" cy="1629900"/>
          </a:xfrm>
          <a:prstGeom prst="ellipse">
            <a:avLst/>
          </a:prstGeom>
          <a:noFill/>
          <a:ln>
            <a:noFill/>
          </a:ln>
        </p:spPr>
      </p:sp>
      <p:sp>
        <p:nvSpPr>
          <p:cNvPr id="63" name="Google Shape;63;p9"/>
          <p:cNvSpPr txBox="1">
            <a:spLocks noGrp="1"/>
          </p:cNvSpPr>
          <p:nvPr>
            <p:ph type="subTitle" idx="5"/>
          </p:nvPr>
        </p:nvSpPr>
        <p:spPr>
          <a:xfrm>
            <a:off x="1699533" y="4425267"/>
            <a:ext cx="2121600" cy="582900"/>
          </a:xfrm>
          <a:prstGeom prst="rect">
            <a:avLst/>
          </a:prstGeom>
          <a:noFill/>
          <a:ln>
            <a:noFill/>
          </a:ln>
        </p:spPr>
        <p:txBody>
          <a:bodyPr spcFirstLastPara="1" wrap="square" lIns="121900" tIns="121900" rIns="121900" bIns="121900" anchor="t" anchorCtr="0">
            <a:spAutoFit/>
          </a:bodyPr>
          <a:lstStyle>
            <a:lvl1pPr lv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a:endParaRPr/>
          </a:p>
        </p:txBody>
      </p:sp>
      <p:sp>
        <p:nvSpPr>
          <p:cNvPr id="64" name="Google Shape;64;p9"/>
          <p:cNvSpPr txBox="1">
            <a:spLocks noGrp="1"/>
          </p:cNvSpPr>
          <p:nvPr>
            <p:ph type="subTitle" idx="6"/>
          </p:nvPr>
        </p:nvSpPr>
        <p:spPr>
          <a:xfrm>
            <a:off x="5035200" y="4425267"/>
            <a:ext cx="2121600" cy="582900"/>
          </a:xfrm>
          <a:prstGeom prst="rect">
            <a:avLst/>
          </a:prstGeom>
          <a:noFill/>
          <a:ln>
            <a:noFill/>
          </a:ln>
        </p:spPr>
        <p:txBody>
          <a:bodyPr spcFirstLastPara="1" wrap="square" lIns="121900" tIns="121900" rIns="121900" bIns="121900" anchor="t" anchorCtr="0">
            <a:spAutoFit/>
          </a:bodyPr>
          <a:lstStyle>
            <a:lvl1pPr lvl="0"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a:endParaRPr/>
          </a:p>
        </p:txBody>
      </p:sp>
      <p:sp>
        <p:nvSpPr>
          <p:cNvPr id="65" name="Google Shape;65;p9"/>
          <p:cNvSpPr txBox="1">
            <a:spLocks noGrp="1"/>
          </p:cNvSpPr>
          <p:nvPr>
            <p:ph type="subTitle" idx="7"/>
          </p:nvPr>
        </p:nvSpPr>
        <p:spPr>
          <a:xfrm>
            <a:off x="8363167" y="4425267"/>
            <a:ext cx="2121600" cy="582900"/>
          </a:xfrm>
          <a:prstGeom prst="rect">
            <a:avLst/>
          </a:prstGeom>
          <a:noFill/>
          <a:ln>
            <a:noFill/>
          </a:ln>
        </p:spPr>
        <p:txBody>
          <a:bodyPr spcFirstLastPara="1" wrap="square" lIns="121900" tIns="121900" rIns="121900" bIns="121900" anchor="t" anchorCtr="0">
            <a:spAutoFit/>
          </a:bodyPr>
          <a:lstStyle>
            <a:lvl1pPr lvl="0"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a:endParaRPr/>
          </a:p>
        </p:txBody>
      </p:sp>
      <p:grpSp>
        <p:nvGrpSpPr>
          <p:cNvPr id="66" name="Google Shape;66;p9"/>
          <p:cNvGrpSpPr/>
          <p:nvPr/>
        </p:nvGrpSpPr>
        <p:grpSpPr>
          <a:xfrm>
            <a:off x="-18200" y="6209645"/>
            <a:ext cx="12228094" cy="647984"/>
            <a:chOff x="-13650" y="4657350"/>
            <a:chExt cx="9171300" cy="486000"/>
          </a:xfrm>
        </p:grpSpPr>
        <p:sp>
          <p:nvSpPr>
            <p:cNvPr id="67" name="Google Shape;67;p9"/>
            <p:cNvSpPr/>
            <p:nvPr/>
          </p:nvSpPr>
          <p:spPr>
            <a:xfrm>
              <a:off x="-13650" y="4657350"/>
              <a:ext cx="9171300" cy="486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68" name="Google Shape;68;p9"/>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69" name="Google Shape;69;p9"/>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68">
          <p15:clr>
            <a:srgbClr val="E46962"/>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and full page image with quote">
  <p:cSld name="TITLE_1_1_1">
    <p:bg>
      <p:bgPr>
        <a:solidFill>
          <a:schemeClr val="lt2"/>
        </a:solidFill>
        <a:effectLst/>
      </p:bgPr>
    </p:bg>
    <p:spTree>
      <p:nvGrpSpPr>
        <p:cNvPr id="1" name="Shape 70"/>
        <p:cNvGrpSpPr/>
        <p:nvPr/>
      </p:nvGrpSpPr>
      <p:grpSpPr>
        <a:xfrm>
          <a:off x="0" y="0"/>
          <a:ext cx="0" cy="0"/>
          <a:chOff x="0" y="0"/>
          <a:chExt cx="0" cy="0"/>
        </a:xfrm>
      </p:grpSpPr>
      <p:sp>
        <p:nvSpPr>
          <p:cNvPr id="71" name="Google Shape;71;p10"/>
          <p:cNvSpPr>
            <a:spLocks noGrp="1"/>
          </p:cNvSpPr>
          <p:nvPr>
            <p:ph type="pic" idx="2"/>
          </p:nvPr>
        </p:nvSpPr>
        <p:spPr>
          <a:xfrm>
            <a:off x="-54633" y="-45533"/>
            <a:ext cx="12328500" cy="6255600"/>
          </a:xfrm>
          <a:prstGeom prst="rect">
            <a:avLst/>
          </a:prstGeom>
          <a:noFill/>
          <a:ln>
            <a:noFill/>
          </a:ln>
        </p:spPr>
      </p:sp>
      <p:grpSp>
        <p:nvGrpSpPr>
          <p:cNvPr id="72" name="Google Shape;72;p10"/>
          <p:cNvGrpSpPr/>
          <p:nvPr/>
        </p:nvGrpSpPr>
        <p:grpSpPr>
          <a:xfrm>
            <a:off x="-18200" y="6209645"/>
            <a:ext cx="12228094" cy="647984"/>
            <a:chOff x="-13650" y="4657350"/>
            <a:chExt cx="9171300" cy="486000"/>
          </a:xfrm>
        </p:grpSpPr>
        <p:sp>
          <p:nvSpPr>
            <p:cNvPr id="73" name="Google Shape;73;p10"/>
            <p:cNvSpPr/>
            <p:nvPr/>
          </p:nvSpPr>
          <p:spPr>
            <a:xfrm>
              <a:off x="-13650" y="4657350"/>
              <a:ext cx="9171300" cy="486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74" name="Google Shape;74;p10"/>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75" name="Google Shape;75;p10"/>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68">
          <p15:clr>
            <a:srgbClr val="E46962"/>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rgbClr val="2F89DC"/>
            </a:gs>
            <a:gs pos="100000">
              <a:srgbClr val="194670"/>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lvl="0" algn="r">
              <a:buNone/>
              <a:defRPr sz="1300">
                <a:solidFill>
                  <a:schemeClr val="tx1"/>
                </a:solidFill>
              </a:defRPr>
            </a:lvl1pPr>
            <a:lvl2pPr lvl="1" algn="r">
              <a:buNone/>
              <a:defRPr sz="1300">
                <a:solidFill>
                  <a:schemeClr val="tx1"/>
                </a:solidFill>
              </a:defRPr>
            </a:lvl2pPr>
            <a:lvl3pPr lvl="2" algn="r">
              <a:buNone/>
              <a:defRPr sz="1300">
                <a:solidFill>
                  <a:schemeClr val="tx1"/>
                </a:solidFill>
              </a:defRPr>
            </a:lvl3pPr>
            <a:lvl4pPr lvl="3" algn="r">
              <a:buNone/>
              <a:defRPr sz="1300">
                <a:solidFill>
                  <a:schemeClr val="tx1"/>
                </a:solidFill>
              </a:defRPr>
            </a:lvl4pPr>
            <a:lvl5pPr lvl="4" algn="r">
              <a:buNone/>
              <a:defRPr sz="1300">
                <a:solidFill>
                  <a:schemeClr val="tx1"/>
                </a:solidFill>
              </a:defRPr>
            </a:lvl5pPr>
            <a:lvl6pPr lvl="5" algn="r">
              <a:buNone/>
              <a:defRPr sz="1300">
                <a:solidFill>
                  <a:schemeClr val="tx1"/>
                </a:solidFill>
              </a:defRPr>
            </a:lvl6pPr>
            <a:lvl7pPr lvl="6" algn="r">
              <a:buNone/>
              <a:defRPr sz="1300">
                <a:solidFill>
                  <a:schemeClr val="tx1"/>
                </a:solidFill>
              </a:defRPr>
            </a:lvl7pPr>
            <a:lvl8pPr lvl="7" algn="r">
              <a:buNone/>
              <a:defRPr sz="1300">
                <a:solidFill>
                  <a:schemeClr val="tx1"/>
                </a:solidFill>
              </a:defRPr>
            </a:lvl8pPr>
            <a:lvl9pPr lvl="8" algn="r">
              <a:buNone/>
              <a:defRPr sz="1300">
                <a:solidFill>
                  <a:schemeClr val="tx1"/>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101"/>
        <p:cNvGrpSpPr/>
        <p:nvPr/>
      </p:nvGrpSpPr>
      <p:grpSpPr>
        <a:xfrm>
          <a:off x="0" y="0"/>
          <a:ext cx="0" cy="0"/>
          <a:chOff x="0" y="0"/>
          <a:chExt cx="0" cy="0"/>
        </a:xfrm>
      </p:grpSpPr>
      <p:sp>
        <p:nvSpPr>
          <p:cNvPr id="102" name="Google Shape;102;p15"/>
          <p:cNvSpPr txBox="1">
            <a:spLocks noGrp="1"/>
          </p:cNvSpPr>
          <p:nvPr>
            <p:ph type="title"/>
          </p:nvPr>
        </p:nvSpPr>
        <p:spPr>
          <a:xfrm>
            <a:off x="266933" y="473467"/>
            <a:ext cx="10650300" cy="1119900"/>
          </a:xfrm>
          <a:prstGeom prst="rect">
            <a:avLst/>
          </a:prstGeom>
          <a:noFill/>
          <a:ln>
            <a:noFill/>
          </a:ln>
        </p:spPr>
        <p:txBody>
          <a:bodyPr spcFirstLastPara="1" wrap="square" lIns="121900" tIns="121900" rIns="121900" bIns="121900" anchor="t" anchorCtr="0">
            <a:spAutoFit/>
          </a:bodyPr>
          <a:lstStyle>
            <a:lvl1pPr lvl="0">
              <a:spcBef>
                <a:spcPts val="0"/>
              </a:spcBef>
              <a:spcAft>
                <a:spcPts val="0"/>
              </a:spcAft>
              <a:buClr>
                <a:schemeClr val="accent2"/>
              </a:buClr>
              <a:buSzPts val="4000"/>
              <a:buFont typeface="Roboto"/>
              <a:buNone/>
              <a:defRPr sz="4000" b="1">
                <a:solidFill>
                  <a:schemeClr val="accent2"/>
                </a:solidFill>
                <a:latin typeface="Roboto"/>
                <a:ea typeface="Roboto"/>
                <a:cs typeface="Roboto"/>
                <a:sym typeface="Roboto"/>
              </a:defRPr>
            </a:lvl1pPr>
            <a:lvl2pPr lvl="1">
              <a:spcBef>
                <a:spcPts val="0"/>
              </a:spcBef>
              <a:spcAft>
                <a:spcPts val="0"/>
              </a:spcAft>
              <a:buClr>
                <a:schemeClr val="dk1"/>
              </a:buClr>
              <a:buSzPts val="1900"/>
              <a:buNone/>
              <a:defRPr sz="1900">
                <a:solidFill>
                  <a:schemeClr val="dk1"/>
                </a:solidFill>
              </a:defRPr>
            </a:lvl2pPr>
            <a:lvl3pPr lvl="2">
              <a:spcBef>
                <a:spcPts val="0"/>
              </a:spcBef>
              <a:spcAft>
                <a:spcPts val="0"/>
              </a:spcAft>
              <a:buClr>
                <a:schemeClr val="dk1"/>
              </a:buClr>
              <a:buSzPts val="1900"/>
              <a:buNone/>
              <a:defRPr sz="1900">
                <a:solidFill>
                  <a:schemeClr val="dk1"/>
                </a:solidFill>
              </a:defRPr>
            </a:lvl3pPr>
            <a:lvl4pPr lvl="3">
              <a:spcBef>
                <a:spcPts val="0"/>
              </a:spcBef>
              <a:spcAft>
                <a:spcPts val="0"/>
              </a:spcAft>
              <a:buClr>
                <a:schemeClr val="dk1"/>
              </a:buClr>
              <a:buSzPts val="1900"/>
              <a:buNone/>
              <a:defRPr sz="1900">
                <a:solidFill>
                  <a:schemeClr val="dk1"/>
                </a:solidFill>
              </a:defRPr>
            </a:lvl4pPr>
            <a:lvl5pPr lvl="4">
              <a:spcBef>
                <a:spcPts val="0"/>
              </a:spcBef>
              <a:spcAft>
                <a:spcPts val="0"/>
              </a:spcAft>
              <a:buClr>
                <a:schemeClr val="dk1"/>
              </a:buClr>
              <a:buSzPts val="1900"/>
              <a:buNone/>
              <a:defRPr sz="1900">
                <a:solidFill>
                  <a:schemeClr val="dk1"/>
                </a:solidFill>
              </a:defRPr>
            </a:lvl5pPr>
            <a:lvl6pPr lvl="5">
              <a:spcBef>
                <a:spcPts val="0"/>
              </a:spcBef>
              <a:spcAft>
                <a:spcPts val="0"/>
              </a:spcAft>
              <a:buClr>
                <a:schemeClr val="dk1"/>
              </a:buClr>
              <a:buSzPts val="1900"/>
              <a:buNone/>
              <a:defRPr sz="1900">
                <a:solidFill>
                  <a:schemeClr val="dk1"/>
                </a:solidFill>
              </a:defRPr>
            </a:lvl6pPr>
            <a:lvl7pPr lvl="6">
              <a:spcBef>
                <a:spcPts val="0"/>
              </a:spcBef>
              <a:spcAft>
                <a:spcPts val="0"/>
              </a:spcAft>
              <a:buClr>
                <a:schemeClr val="dk1"/>
              </a:buClr>
              <a:buSzPts val="1900"/>
              <a:buNone/>
              <a:defRPr sz="1900">
                <a:solidFill>
                  <a:schemeClr val="dk1"/>
                </a:solidFill>
              </a:defRPr>
            </a:lvl7pPr>
            <a:lvl8pPr lvl="7">
              <a:spcBef>
                <a:spcPts val="0"/>
              </a:spcBef>
              <a:spcAft>
                <a:spcPts val="0"/>
              </a:spcAft>
              <a:buClr>
                <a:schemeClr val="dk1"/>
              </a:buClr>
              <a:buSzPts val="1900"/>
              <a:buNone/>
              <a:defRPr sz="1900">
                <a:solidFill>
                  <a:schemeClr val="dk1"/>
                </a:solidFill>
              </a:defRPr>
            </a:lvl8pPr>
            <a:lvl9pPr lvl="8">
              <a:spcBef>
                <a:spcPts val="0"/>
              </a:spcBef>
              <a:spcAft>
                <a:spcPts val="0"/>
              </a:spcAft>
              <a:buClr>
                <a:schemeClr val="dk1"/>
              </a:buClr>
              <a:buSzPts val="1900"/>
              <a:buNone/>
              <a:defRPr sz="1900">
                <a:solidFill>
                  <a:schemeClr val="dk1"/>
                </a:solidFill>
              </a:defRPr>
            </a:lvl9pPr>
          </a:lstStyle>
          <a:p>
            <a:endParaRPr/>
          </a:p>
        </p:txBody>
      </p:sp>
      <p:sp>
        <p:nvSpPr>
          <p:cNvPr id="103" name="Google Shape;103;p15"/>
          <p:cNvSpPr txBox="1">
            <a:spLocks noGrp="1"/>
          </p:cNvSpPr>
          <p:nvPr>
            <p:ph type="body" idx="1"/>
          </p:nvPr>
        </p:nvSpPr>
        <p:spPr>
          <a:xfrm>
            <a:off x="266933" y="1648800"/>
            <a:ext cx="10650300" cy="3560400"/>
          </a:xfrm>
          <a:prstGeom prst="rect">
            <a:avLst/>
          </a:prstGeom>
          <a:noFill/>
          <a:ln>
            <a:noFill/>
          </a:ln>
        </p:spPr>
        <p:txBody>
          <a:bodyPr spcFirstLastPara="1" wrap="square" lIns="121900" tIns="121900" rIns="121900" bIns="121900" anchor="t" anchorCtr="0">
            <a:noAutofit/>
          </a:bodyPr>
          <a:lstStyle>
            <a:lvl1pPr marL="457200" lvl="0"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marL="914400" lvl="1"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marL="1371600" lvl="2"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marL="1828800" lvl="3"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marL="2286000" lvl="4"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marL="2743200" lvl="5"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marL="3200400" lvl="6"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marL="3657600" lvl="7"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marL="4114800" lvl="8"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a:endParaRPr/>
          </a:p>
        </p:txBody>
      </p:sp>
      <p:sp>
        <p:nvSpPr>
          <p:cNvPr id="104" name="Google Shape;104;p15"/>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lvl="0" algn="r">
              <a:buNone/>
              <a:defRPr sz="1300">
                <a:solidFill>
                  <a:schemeClr val="dk2"/>
                </a:solidFill>
                <a:latin typeface="Roboto"/>
                <a:ea typeface="Roboto"/>
                <a:cs typeface="Roboto"/>
                <a:sym typeface="Roboto"/>
              </a:defRPr>
            </a:lvl1pPr>
            <a:lvl2pPr lvl="1" algn="r">
              <a:buNone/>
              <a:defRPr sz="1300">
                <a:solidFill>
                  <a:schemeClr val="dk2"/>
                </a:solidFill>
                <a:latin typeface="Roboto"/>
                <a:ea typeface="Roboto"/>
                <a:cs typeface="Roboto"/>
                <a:sym typeface="Roboto"/>
              </a:defRPr>
            </a:lvl2pPr>
            <a:lvl3pPr lvl="2" algn="r">
              <a:buNone/>
              <a:defRPr sz="1300">
                <a:solidFill>
                  <a:schemeClr val="dk2"/>
                </a:solidFill>
                <a:latin typeface="Roboto"/>
                <a:ea typeface="Roboto"/>
                <a:cs typeface="Roboto"/>
                <a:sym typeface="Roboto"/>
              </a:defRPr>
            </a:lvl3pPr>
            <a:lvl4pPr lvl="3" algn="r">
              <a:buNone/>
              <a:defRPr sz="1300">
                <a:solidFill>
                  <a:schemeClr val="dk2"/>
                </a:solidFill>
                <a:latin typeface="Roboto"/>
                <a:ea typeface="Roboto"/>
                <a:cs typeface="Roboto"/>
                <a:sym typeface="Roboto"/>
              </a:defRPr>
            </a:lvl4pPr>
            <a:lvl5pPr lvl="4" algn="r">
              <a:buNone/>
              <a:defRPr sz="1300">
                <a:solidFill>
                  <a:schemeClr val="dk2"/>
                </a:solidFill>
                <a:latin typeface="Roboto"/>
                <a:ea typeface="Roboto"/>
                <a:cs typeface="Roboto"/>
                <a:sym typeface="Roboto"/>
              </a:defRPr>
            </a:lvl5pPr>
            <a:lvl6pPr lvl="5" algn="r">
              <a:buNone/>
              <a:defRPr sz="1300">
                <a:solidFill>
                  <a:schemeClr val="dk2"/>
                </a:solidFill>
                <a:latin typeface="Roboto"/>
                <a:ea typeface="Roboto"/>
                <a:cs typeface="Roboto"/>
                <a:sym typeface="Roboto"/>
              </a:defRPr>
            </a:lvl6pPr>
            <a:lvl7pPr lvl="6" algn="r">
              <a:buNone/>
              <a:defRPr sz="1300">
                <a:solidFill>
                  <a:schemeClr val="dk2"/>
                </a:solidFill>
                <a:latin typeface="Roboto"/>
                <a:ea typeface="Roboto"/>
                <a:cs typeface="Roboto"/>
                <a:sym typeface="Roboto"/>
              </a:defRPr>
            </a:lvl7pPr>
            <a:lvl8pPr lvl="7" algn="r">
              <a:buNone/>
              <a:defRPr sz="1300">
                <a:solidFill>
                  <a:schemeClr val="dk2"/>
                </a:solidFill>
                <a:latin typeface="Roboto"/>
                <a:ea typeface="Roboto"/>
                <a:cs typeface="Roboto"/>
                <a:sym typeface="Roboto"/>
              </a:defRPr>
            </a:lvl8pPr>
            <a:lvl9pPr lvl="8" algn="r">
              <a:buNone/>
              <a:defRPr sz="13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wellcome.org/news/human-genome-project-new-era-scientific-progress" TargetMode="External"/><Relationship Id="rId7" Type="http://schemas.openxmlformats.org/officeDocument/2006/relationships/hyperlink" Target="https://www.genomicseducation.hee.nhs.uk/genotes/knowledge-hub/the-human-genome-project/"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pursuit.unimelb.edu.au/articles/why-do-some-people-believe-the-earth-is-flat" TargetMode="External"/><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www.bbc.co.uk/news/articles/c4g3rl97lqpo" TargetMode="External"/><Relationship Id="rId5" Type="http://schemas.openxmlformats.org/officeDocument/2006/relationships/image" Target="../media/image14.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royalsociety.org/-/media/policy/projects/climate-change-science-solutions/climate-science-solutions-modelling.pdf" TargetMode="External"/><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hyperlink" Target="https://www.epa.gov/newsreleases/epa-releases-proposal-rescind-obama-era-endangerment-finding-regulations-paved-way" TargetMode="Externa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nature.com/articles/d44151-025-00056-8" TargetMode="External"/><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hyperlink" Target="https://www.iisd.org/articles/deep-dive/indigenous-peoples-defending-environment-all" TargetMode="External"/><Relationship Id="rId4" Type="http://schemas.openxmlformats.org/officeDocument/2006/relationships/image" Target="../media/image23.png"/><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philosophyalevel.com/posts/structure-of-scientific-revolutions-thomas-kuhn/" TargetMode="External"/><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hyperlink" Target="https://royalsocietypublishing.org/doi/10.1098/rspa.2024.0141" TargetMode="Externa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hyperlink" Target="http://www.youtube.com/watch?v=_U4KzXn9RN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psychologytoday.com/gb/basics/replication-crisis" TargetMode="External"/><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hyperlink" Target="https://www.the-scientist.com/brazilian-scientists-evaluate-reproducibility-in-biomedical-research-73055"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6"/>
          <p:cNvSpPr txBox="1">
            <a:spLocks noGrp="1"/>
          </p:cNvSpPr>
          <p:nvPr>
            <p:ph type="title"/>
          </p:nvPr>
        </p:nvSpPr>
        <p:spPr>
          <a:xfrm>
            <a:off x="572350" y="1829675"/>
            <a:ext cx="6671700" cy="19782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4000"/>
              <a:t>Should science be considered the most reliable way of producing knowledge?</a:t>
            </a:r>
            <a:endParaRPr/>
          </a:p>
        </p:txBody>
      </p:sp>
      <p:sp>
        <p:nvSpPr>
          <p:cNvPr id="187" name="Google Shape;187;p26"/>
          <p:cNvSpPr txBox="1">
            <a:spLocks noGrp="1"/>
          </p:cNvSpPr>
          <p:nvPr>
            <p:ph type="title"/>
          </p:nvPr>
        </p:nvSpPr>
        <p:spPr>
          <a:xfrm>
            <a:off x="223250" y="5396100"/>
            <a:ext cx="6671700" cy="12288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2400"/>
              <a:t>Science: </a:t>
            </a:r>
            <a:endParaRPr sz="2400"/>
          </a:p>
          <a:p>
            <a:pPr marL="0" lvl="0" indent="0" algn="l" rtl="0">
              <a:spcBef>
                <a:spcPts val="0"/>
              </a:spcBef>
              <a:spcAft>
                <a:spcPts val="0"/>
              </a:spcAft>
              <a:buNone/>
            </a:pPr>
            <a:r>
              <a:rPr lang="en-US" sz="2400" b="0"/>
              <a:t>Science as a Knowledge Source</a:t>
            </a:r>
            <a:endParaRPr sz="2400" b="0"/>
          </a:p>
          <a:p>
            <a:pPr marL="0" lvl="0" indent="0" algn="l" rtl="0">
              <a:spcBef>
                <a:spcPts val="0"/>
              </a:spcBef>
              <a:spcAft>
                <a:spcPts val="0"/>
              </a:spcAft>
              <a:buNone/>
            </a:pPr>
            <a:r>
              <a:rPr lang="en-US" sz="2400" b="0"/>
              <a:t>Lesson 1: Opening Debate</a:t>
            </a:r>
            <a:endParaRPr sz="2400" b="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5"/>
          <p:cNvSpPr txBox="1">
            <a:spLocks noGrp="1"/>
          </p:cNvSpPr>
          <p:nvPr>
            <p:ph type="title"/>
          </p:nvPr>
        </p:nvSpPr>
        <p:spPr>
          <a:xfrm>
            <a:off x="266925" y="266325"/>
            <a:ext cx="11142000" cy="785100"/>
          </a:xfrm>
          <a:prstGeom prst="rect">
            <a:avLst/>
          </a:prstGeom>
        </p:spPr>
        <p:txBody>
          <a:bodyPr spcFirstLastPara="1" wrap="square" lIns="121900" tIns="121900" rIns="121900" bIns="121900" anchor="t" anchorCtr="0">
            <a:spAutoFit/>
          </a:bodyPr>
          <a:lstStyle/>
          <a:p>
            <a:pPr marL="0" lvl="0" indent="0" algn="l" rtl="0">
              <a:spcBef>
                <a:spcPts val="0"/>
              </a:spcBef>
              <a:spcAft>
                <a:spcPts val="0"/>
              </a:spcAft>
              <a:buNone/>
            </a:pPr>
            <a:r>
              <a:rPr lang="en-US" sz="3500"/>
              <a:t>Introduction: The Human Genome Project</a:t>
            </a:r>
            <a:endParaRPr/>
          </a:p>
        </p:txBody>
      </p:sp>
      <p:pic>
        <p:nvPicPr>
          <p:cNvPr id="263" name="Google Shape;263;p35">
            <a:hlinkClick r:id="rId3"/>
          </p:cNvPr>
          <p:cNvPicPr preferRelativeResize="0"/>
          <p:nvPr/>
        </p:nvPicPr>
        <p:blipFill>
          <a:blip r:embed="rId4">
            <a:alphaModFix/>
          </a:blip>
          <a:stretch>
            <a:fillRect/>
          </a:stretch>
        </p:blipFill>
        <p:spPr>
          <a:xfrm>
            <a:off x="402950" y="1283900"/>
            <a:ext cx="6382850" cy="2802050"/>
          </a:xfrm>
          <a:prstGeom prst="rect">
            <a:avLst/>
          </a:prstGeom>
          <a:noFill/>
          <a:ln w="28575" cap="flat" cmpd="sng">
            <a:solidFill>
              <a:schemeClr val="dk2"/>
            </a:solidFill>
            <a:prstDash val="solid"/>
            <a:round/>
            <a:headEnd type="none" w="sm" len="sm"/>
            <a:tailEnd type="none" w="sm" len="sm"/>
          </a:ln>
        </p:spPr>
      </p:pic>
      <p:pic>
        <p:nvPicPr>
          <p:cNvPr id="264" name="Google Shape;264;p35" title="hyperlink.png"/>
          <p:cNvPicPr preferRelativeResize="0"/>
          <p:nvPr/>
        </p:nvPicPr>
        <p:blipFill>
          <a:blip r:embed="rId5">
            <a:alphaModFix/>
          </a:blip>
          <a:stretch>
            <a:fillRect/>
          </a:stretch>
        </p:blipFill>
        <p:spPr>
          <a:xfrm>
            <a:off x="6277925" y="1226300"/>
            <a:ext cx="588523" cy="588523"/>
          </a:xfrm>
          <a:prstGeom prst="rect">
            <a:avLst/>
          </a:prstGeom>
          <a:noFill/>
          <a:ln>
            <a:noFill/>
          </a:ln>
        </p:spPr>
      </p:pic>
      <p:pic>
        <p:nvPicPr>
          <p:cNvPr id="265" name="Google Shape;265;p35" title="users.png"/>
          <p:cNvPicPr preferRelativeResize="0"/>
          <p:nvPr/>
        </p:nvPicPr>
        <p:blipFill>
          <a:blip r:embed="rId6">
            <a:alphaModFix/>
          </a:blip>
          <a:stretch>
            <a:fillRect/>
          </a:stretch>
        </p:blipFill>
        <p:spPr>
          <a:xfrm>
            <a:off x="7795650" y="1051425"/>
            <a:ext cx="3228551" cy="2516375"/>
          </a:xfrm>
          <a:prstGeom prst="rect">
            <a:avLst/>
          </a:prstGeom>
          <a:noFill/>
          <a:ln>
            <a:noFill/>
          </a:ln>
        </p:spPr>
      </p:pic>
      <p:pic>
        <p:nvPicPr>
          <p:cNvPr id="266" name="Google Shape;266;p35">
            <a:hlinkClick r:id="rId7"/>
          </p:cNvPr>
          <p:cNvPicPr preferRelativeResize="0"/>
          <p:nvPr/>
        </p:nvPicPr>
        <p:blipFill>
          <a:blip r:embed="rId8">
            <a:alphaModFix/>
          </a:blip>
          <a:stretch>
            <a:fillRect/>
          </a:stretch>
        </p:blipFill>
        <p:spPr>
          <a:xfrm>
            <a:off x="5653925" y="3864150"/>
            <a:ext cx="5927949" cy="2058725"/>
          </a:xfrm>
          <a:prstGeom prst="rect">
            <a:avLst/>
          </a:prstGeom>
          <a:noFill/>
          <a:ln w="28575" cap="flat" cmpd="sng">
            <a:solidFill>
              <a:schemeClr val="dk2"/>
            </a:solidFill>
            <a:prstDash val="solid"/>
            <a:round/>
            <a:headEnd type="none" w="sm" len="sm"/>
            <a:tailEnd type="none" w="sm" len="sm"/>
          </a:ln>
        </p:spPr>
      </p:pic>
      <p:pic>
        <p:nvPicPr>
          <p:cNvPr id="267" name="Google Shape;267;p35" title="hyperlink.png"/>
          <p:cNvPicPr preferRelativeResize="0"/>
          <p:nvPr/>
        </p:nvPicPr>
        <p:blipFill>
          <a:blip r:embed="rId5">
            <a:alphaModFix/>
          </a:blip>
          <a:stretch>
            <a:fillRect/>
          </a:stretch>
        </p:blipFill>
        <p:spPr>
          <a:xfrm>
            <a:off x="10779225" y="3921775"/>
            <a:ext cx="681326" cy="6813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6"/>
          <p:cNvSpPr txBox="1">
            <a:spLocks noGrp="1"/>
          </p:cNvSpPr>
          <p:nvPr>
            <p:ph type="title"/>
          </p:nvPr>
        </p:nvSpPr>
        <p:spPr>
          <a:xfrm>
            <a:off x="266925" y="266325"/>
            <a:ext cx="11142000" cy="785100"/>
          </a:xfrm>
          <a:prstGeom prst="rect">
            <a:avLst/>
          </a:prstGeom>
        </p:spPr>
        <p:txBody>
          <a:bodyPr spcFirstLastPara="1" wrap="square" lIns="121900" tIns="121900" rIns="121900" bIns="121900" anchor="t" anchorCtr="0">
            <a:spAutoFit/>
          </a:bodyPr>
          <a:lstStyle/>
          <a:p>
            <a:pPr marL="0" lvl="0" indent="0" algn="l" rtl="0">
              <a:spcBef>
                <a:spcPts val="0"/>
              </a:spcBef>
              <a:spcAft>
                <a:spcPts val="0"/>
              </a:spcAft>
              <a:buNone/>
            </a:pPr>
            <a:r>
              <a:rPr lang="en-US" sz="3500"/>
              <a:t>Introduction: Flat Earth Theories </a:t>
            </a:r>
            <a:endParaRPr/>
          </a:p>
        </p:txBody>
      </p:sp>
      <p:pic>
        <p:nvPicPr>
          <p:cNvPr id="273" name="Google Shape;273;p36">
            <a:hlinkClick r:id="rId3"/>
          </p:cNvPr>
          <p:cNvPicPr preferRelativeResize="0"/>
          <p:nvPr/>
        </p:nvPicPr>
        <p:blipFill>
          <a:blip r:embed="rId4">
            <a:alphaModFix/>
          </a:blip>
          <a:stretch>
            <a:fillRect/>
          </a:stretch>
        </p:blipFill>
        <p:spPr>
          <a:xfrm>
            <a:off x="4839825" y="4266526"/>
            <a:ext cx="6693689" cy="1648025"/>
          </a:xfrm>
          <a:prstGeom prst="rect">
            <a:avLst/>
          </a:prstGeom>
          <a:noFill/>
          <a:ln w="28575" cap="flat" cmpd="sng">
            <a:solidFill>
              <a:schemeClr val="dk2"/>
            </a:solidFill>
            <a:prstDash val="solid"/>
            <a:round/>
            <a:headEnd type="none" w="sm" len="sm"/>
            <a:tailEnd type="none" w="sm" len="sm"/>
          </a:ln>
        </p:spPr>
      </p:pic>
      <p:pic>
        <p:nvPicPr>
          <p:cNvPr id="274" name="Google Shape;274;p36" title="Group 332(1).png"/>
          <p:cNvPicPr preferRelativeResize="0"/>
          <p:nvPr/>
        </p:nvPicPr>
        <p:blipFill>
          <a:blip r:embed="rId5">
            <a:alphaModFix/>
          </a:blip>
          <a:stretch>
            <a:fillRect/>
          </a:stretch>
        </p:blipFill>
        <p:spPr>
          <a:xfrm>
            <a:off x="7287499" y="1225375"/>
            <a:ext cx="2801783" cy="2491125"/>
          </a:xfrm>
          <a:prstGeom prst="rect">
            <a:avLst/>
          </a:prstGeom>
          <a:noFill/>
          <a:ln>
            <a:noFill/>
          </a:ln>
        </p:spPr>
      </p:pic>
      <p:pic>
        <p:nvPicPr>
          <p:cNvPr id="275" name="Google Shape;275;p36">
            <a:hlinkClick r:id="rId6"/>
          </p:cNvPr>
          <p:cNvPicPr preferRelativeResize="0"/>
          <p:nvPr/>
        </p:nvPicPr>
        <p:blipFill>
          <a:blip r:embed="rId7">
            <a:alphaModFix/>
          </a:blip>
          <a:stretch>
            <a:fillRect/>
          </a:stretch>
        </p:blipFill>
        <p:spPr>
          <a:xfrm>
            <a:off x="756875" y="1051425"/>
            <a:ext cx="4851851" cy="3683625"/>
          </a:xfrm>
          <a:prstGeom prst="rect">
            <a:avLst/>
          </a:prstGeom>
          <a:noFill/>
          <a:ln w="28575" cap="flat" cmpd="sng">
            <a:solidFill>
              <a:schemeClr val="dk2"/>
            </a:solidFill>
            <a:prstDash val="solid"/>
            <a:round/>
            <a:headEnd type="none" w="sm" len="sm"/>
            <a:tailEnd type="none" w="sm" len="sm"/>
          </a:ln>
        </p:spPr>
      </p:pic>
      <p:pic>
        <p:nvPicPr>
          <p:cNvPr id="276" name="Google Shape;276;p36" title="hyperlink.png"/>
          <p:cNvPicPr preferRelativeResize="0"/>
          <p:nvPr/>
        </p:nvPicPr>
        <p:blipFill>
          <a:blip r:embed="rId8">
            <a:alphaModFix/>
          </a:blip>
          <a:stretch>
            <a:fillRect/>
          </a:stretch>
        </p:blipFill>
        <p:spPr>
          <a:xfrm>
            <a:off x="4839825" y="1051425"/>
            <a:ext cx="681326" cy="681326"/>
          </a:xfrm>
          <a:prstGeom prst="rect">
            <a:avLst/>
          </a:prstGeom>
          <a:noFill/>
          <a:ln>
            <a:noFill/>
          </a:ln>
        </p:spPr>
      </p:pic>
      <p:pic>
        <p:nvPicPr>
          <p:cNvPr id="277" name="Google Shape;277;p36" title="hyperlink.png"/>
          <p:cNvPicPr preferRelativeResize="0"/>
          <p:nvPr/>
        </p:nvPicPr>
        <p:blipFill>
          <a:blip r:embed="rId8">
            <a:alphaModFix/>
          </a:blip>
          <a:stretch>
            <a:fillRect/>
          </a:stretch>
        </p:blipFill>
        <p:spPr>
          <a:xfrm>
            <a:off x="10852200" y="4266525"/>
            <a:ext cx="681326" cy="6813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7"/>
          <p:cNvSpPr txBox="1">
            <a:spLocks noGrp="1"/>
          </p:cNvSpPr>
          <p:nvPr>
            <p:ph type="title"/>
          </p:nvPr>
        </p:nvSpPr>
        <p:spPr>
          <a:xfrm>
            <a:off x="266925" y="266325"/>
            <a:ext cx="11142000" cy="785100"/>
          </a:xfrm>
          <a:prstGeom prst="rect">
            <a:avLst/>
          </a:prstGeom>
        </p:spPr>
        <p:txBody>
          <a:bodyPr spcFirstLastPara="1" wrap="square" lIns="121900" tIns="121900" rIns="121900" bIns="121900" anchor="t" anchorCtr="0">
            <a:spAutoFit/>
          </a:bodyPr>
          <a:lstStyle/>
          <a:p>
            <a:pPr marL="0" lvl="0" indent="0" algn="l" rtl="0">
              <a:spcBef>
                <a:spcPts val="0"/>
              </a:spcBef>
              <a:spcAft>
                <a:spcPts val="0"/>
              </a:spcAft>
              <a:buNone/>
            </a:pPr>
            <a:r>
              <a:rPr lang="en-US" sz="3500"/>
              <a:t>Introduction: Climate Change Denial</a:t>
            </a:r>
            <a:endParaRPr/>
          </a:p>
        </p:txBody>
      </p:sp>
      <p:pic>
        <p:nvPicPr>
          <p:cNvPr id="283" name="Google Shape;283;p37">
            <a:hlinkClick r:id="rId3"/>
          </p:cNvPr>
          <p:cNvPicPr preferRelativeResize="0"/>
          <p:nvPr/>
        </p:nvPicPr>
        <p:blipFill>
          <a:blip r:embed="rId4">
            <a:alphaModFix/>
          </a:blip>
          <a:stretch>
            <a:fillRect/>
          </a:stretch>
        </p:blipFill>
        <p:spPr>
          <a:xfrm>
            <a:off x="737350" y="1739188"/>
            <a:ext cx="6838349" cy="1033850"/>
          </a:xfrm>
          <a:prstGeom prst="rect">
            <a:avLst/>
          </a:prstGeom>
          <a:noFill/>
          <a:ln w="28575" cap="flat" cmpd="sng">
            <a:solidFill>
              <a:schemeClr val="dk2"/>
            </a:solidFill>
            <a:prstDash val="solid"/>
            <a:round/>
            <a:headEnd type="none" w="sm" len="sm"/>
            <a:tailEnd type="none" w="sm" len="sm"/>
          </a:ln>
        </p:spPr>
      </p:pic>
      <p:pic>
        <p:nvPicPr>
          <p:cNvPr id="284" name="Google Shape;284;p37">
            <a:hlinkClick r:id="rId5"/>
          </p:cNvPr>
          <p:cNvPicPr preferRelativeResize="0"/>
          <p:nvPr/>
        </p:nvPicPr>
        <p:blipFill>
          <a:blip r:embed="rId6">
            <a:alphaModFix/>
          </a:blip>
          <a:stretch>
            <a:fillRect/>
          </a:stretch>
        </p:blipFill>
        <p:spPr>
          <a:xfrm>
            <a:off x="3847900" y="3340500"/>
            <a:ext cx="7775376" cy="2015125"/>
          </a:xfrm>
          <a:prstGeom prst="rect">
            <a:avLst/>
          </a:prstGeom>
          <a:noFill/>
          <a:ln w="28575" cap="flat" cmpd="sng">
            <a:solidFill>
              <a:schemeClr val="dk2"/>
            </a:solidFill>
            <a:prstDash val="solid"/>
            <a:round/>
            <a:headEnd type="none" w="sm" len="sm"/>
            <a:tailEnd type="none" w="sm" len="sm"/>
          </a:ln>
        </p:spPr>
      </p:pic>
      <p:pic>
        <p:nvPicPr>
          <p:cNvPr id="285" name="Google Shape;285;p37" title="hyperlink.png"/>
          <p:cNvPicPr preferRelativeResize="0"/>
          <p:nvPr/>
        </p:nvPicPr>
        <p:blipFill>
          <a:blip r:embed="rId7">
            <a:alphaModFix/>
          </a:blip>
          <a:stretch>
            <a:fillRect/>
          </a:stretch>
        </p:blipFill>
        <p:spPr>
          <a:xfrm>
            <a:off x="6963525" y="1688200"/>
            <a:ext cx="681326" cy="681326"/>
          </a:xfrm>
          <a:prstGeom prst="rect">
            <a:avLst/>
          </a:prstGeom>
          <a:noFill/>
          <a:ln>
            <a:noFill/>
          </a:ln>
        </p:spPr>
      </p:pic>
      <p:pic>
        <p:nvPicPr>
          <p:cNvPr id="286" name="Google Shape;286;p37" title="hyperlink.png"/>
          <p:cNvPicPr preferRelativeResize="0"/>
          <p:nvPr/>
        </p:nvPicPr>
        <p:blipFill>
          <a:blip r:embed="rId7">
            <a:alphaModFix/>
          </a:blip>
          <a:stretch>
            <a:fillRect/>
          </a:stretch>
        </p:blipFill>
        <p:spPr>
          <a:xfrm>
            <a:off x="10941950" y="3225250"/>
            <a:ext cx="681326" cy="681326"/>
          </a:xfrm>
          <a:prstGeom prst="rect">
            <a:avLst/>
          </a:prstGeom>
          <a:noFill/>
          <a:ln>
            <a:noFill/>
          </a:ln>
        </p:spPr>
      </p:pic>
      <p:pic>
        <p:nvPicPr>
          <p:cNvPr id="287" name="Google Shape;287;p37" title="users.png"/>
          <p:cNvPicPr preferRelativeResize="0"/>
          <p:nvPr/>
        </p:nvPicPr>
        <p:blipFill>
          <a:blip r:embed="rId8">
            <a:alphaModFix/>
          </a:blip>
          <a:stretch>
            <a:fillRect/>
          </a:stretch>
        </p:blipFill>
        <p:spPr>
          <a:xfrm>
            <a:off x="8449256" y="885725"/>
            <a:ext cx="2585443" cy="2015125"/>
          </a:xfrm>
          <a:prstGeom prst="rect">
            <a:avLst/>
          </a:prstGeom>
          <a:noFill/>
          <a:ln>
            <a:noFill/>
          </a:ln>
        </p:spPr>
      </p:pic>
      <p:pic>
        <p:nvPicPr>
          <p:cNvPr id="288" name="Google Shape;288;p37" title="users.png"/>
          <p:cNvPicPr preferRelativeResize="0"/>
          <p:nvPr/>
        </p:nvPicPr>
        <p:blipFill>
          <a:blip r:embed="rId8">
            <a:alphaModFix/>
          </a:blip>
          <a:stretch>
            <a:fillRect/>
          </a:stretch>
        </p:blipFill>
        <p:spPr>
          <a:xfrm>
            <a:off x="544331" y="3404075"/>
            <a:ext cx="2585443" cy="2015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8"/>
          <p:cNvSpPr txBox="1">
            <a:spLocks noGrp="1"/>
          </p:cNvSpPr>
          <p:nvPr>
            <p:ph type="title"/>
          </p:nvPr>
        </p:nvSpPr>
        <p:spPr>
          <a:xfrm>
            <a:off x="266925" y="266325"/>
            <a:ext cx="11142000" cy="785100"/>
          </a:xfrm>
          <a:prstGeom prst="rect">
            <a:avLst/>
          </a:prstGeom>
        </p:spPr>
        <p:txBody>
          <a:bodyPr spcFirstLastPara="1" wrap="square" lIns="121900" tIns="121900" rIns="121900" bIns="121900" anchor="t" anchorCtr="0">
            <a:spAutoFit/>
          </a:bodyPr>
          <a:lstStyle/>
          <a:p>
            <a:pPr marL="0" lvl="0" indent="0" algn="l" rtl="0">
              <a:spcBef>
                <a:spcPts val="0"/>
              </a:spcBef>
              <a:spcAft>
                <a:spcPts val="0"/>
              </a:spcAft>
              <a:buNone/>
            </a:pPr>
            <a:r>
              <a:rPr lang="en-US" sz="3500"/>
              <a:t>Introduction: Environmental Knowledge</a:t>
            </a:r>
            <a:endParaRPr/>
          </a:p>
        </p:txBody>
      </p:sp>
      <p:pic>
        <p:nvPicPr>
          <p:cNvPr id="294" name="Google Shape;294;p38">
            <a:hlinkClick r:id="rId3"/>
          </p:cNvPr>
          <p:cNvPicPr preferRelativeResize="0"/>
          <p:nvPr/>
        </p:nvPicPr>
        <p:blipFill>
          <a:blip r:embed="rId4">
            <a:alphaModFix/>
          </a:blip>
          <a:stretch>
            <a:fillRect/>
          </a:stretch>
        </p:blipFill>
        <p:spPr>
          <a:xfrm>
            <a:off x="601825" y="1429013"/>
            <a:ext cx="7032314" cy="1949700"/>
          </a:xfrm>
          <a:prstGeom prst="rect">
            <a:avLst/>
          </a:prstGeom>
          <a:noFill/>
          <a:ln w="28575" cap="flat" cmpd="sng">
            <a:solidFill>
              <a:schemeClr val="dk2"/>
            </a:solidFill>
            <a:prstDash val="solid"/>
            <a:round/>
            <a:headEnd type="none" w="sm" len="sm"/>
            <a:tailEnd type="none" w="sm" len="sm"/>
          </a:ln>
        </p:spPr>
      </p:pic>
      <p:pic>
        <p:nvPicPr>
          <p:cNvPr id="295" name="Google Shape;295;p38">
            <a:hlinkClick r:id="rId5"/>
          </p:cNvPr>
          <p:cNvPicPr preferRelativeResize="0"/>
          <p:nvPr/>
        </p:nvPicPr>
        <p:blipFill>
          <a:blip r:embed="rId6">
            <a:alphaModFix/>
          </a:blip>
          <a:stretch>
            <a:fillRect/>
          </a:stretch>
        </p:blipFill>
        <p:spPr>
          <a:xfrm>
            <a:off x="4033175" y="3756300"/>
            <a:ext cx="7699051" cy="2099125"/>
          </a:xfrm>
          <a:prstGeom prst="rect">
            <a:avLst/>
          </a:prstGeom>
          <a:noFill/>
          <a:ln w="28575" cap="flat" cmpd="sng">
            <a:solidFill>
              <a:schemeClr val="dk2"/>
            </a:solidFill>
            <a:prstDash val="solid"/>
            <a:round/>
            <a:headEnd type="none" w="sm" len="sm"/>
            <a:tailEnd type="none" w="sm" len="sm"/>
          </a:ln>
        </p:spPr>
      </p:pic>
      <p:pic>
        <p:nvPicPr>
          <p:cNvPr id="296" name="Google Shape;296;p38" title="Group 332(1).png"/>
          <p:cNvPicPr preferRelativeResize="0"/>
          <p:nvPr/>
        </p:nvPicPr>
        <p:blipFill>
          <a:blip r:embed="rId7">
            <a:alphaModFix/>
          </a:blip>
          <a:stretch>
            <a:fillRect/>
          </a:stretch>
        </p:blipFill>
        <p:spPr>
          <a:xfrm>
            <a:off x="8434574" y="650700"/>
            <a:ext cx="2801783" cy="2491125"/>
          </a:xfrm>
          <a:prstGeom prst="rect">
            <a:avLst/>
          </a:prstGeom>
          <a:noFill/>
          <a:ln>
            <a:noFill/>
          </a:ln>
        </p:spPr>
      </p:pic>
      <p:pic>
        <p:nvPicPr>
          <p:cNvPr id="297" name="Google Shape;297;p38" title="hyperlink.png"/>
          <p:cNvPicPr preferRelativeResize="0"/>
          <p:nvPr/>
        </p:nvPicPr>
        <p:blipFill>
          <a:blip r:embed="rId8">
            <a:alphaModFix/>
          </a:blip>
          <a:stretch>
            <a:fillRect/>
          </a:stretch>
        </p:blipFill>
        <p:spPr>
          <a:xfrm>
            <a:off x="6952825" y="1429025"/>
            <a:ext cx="681326" cy="681326"/>
          </a:xfrm>
          <a:prstGeom prst="rect">
            <a:avLst/>
          </a:prstGeom>
          <a:noFill/>
          <a:ln>
            <a:noFill/>
          </a:ln>
        </p:spPr>
      </p:pic>
      <p:pic>
        <p:nvPicPr>
          <p:cNvPr id="298" name="Google Shape;298;p38" title="hyperlink.png"/>
          <p:cNvPicPr preferRelativeResize="0"/>
          <p:nvPr/>
        </p:nvPicPr>
        <p:blipFill>
          <a:blip r:embed="rId8">
            <a:alphaModFix/>
          </a:blip>
          <a:stretch>
            <a:fillRect/>
          </a:stretch>
        </p:blipFill>
        <p:spPr>
          <a:xfrm>
            <a:off x="11050900" y="5266300"/>
            <a:ext cx="681326" cy="681326"/>
          </a:xfrm>
          <a:prstGeom prst="rect">
            <a:avLst/>
          </a:prstGeom>
          <a:noFill/>
          <a:ln>
            <a:noFill/>
          </a:ln>
        </p:spPr>
      </p:pic>
      <p:pic>
        <p:nvPicPr>
          <p:cNvPr id="299" name="Google Shape;299;p38" title="users.png"/>
          <p:cNvPicPr preferRelativeResize="0"/>
          <p:nvPr/>
        </p:nvPicPr>
        <p:blipFill>
          <a:blip r:embed="rId9">
            <a:alphaModFix/>
          </a:blip>
          <a:stretch>
            <a:fillRect/>
          </a:stretch>
        </p:blipFill>
        <p:spPr>
          <a:xfrm>
            <a:off x="601831" y="3884050"/>
            <a:ext cx="2585443" cy="2015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9"/>
          <p:cNvSpPr txBox="1">
            <a:spLocks noGrp="1"/>
          </p:cNvSpPr>
          <p:nvPr>
            <p:ph type="title"/>
          </p:nvPr>
        </p:nvSpPr>
        <p:spPr>
          <a:xfrm>
            <a:off x="266925" y="266325"/>
            <a:ext cx="11142000" cy="785100"/>
          </a:xfrm>
          <a:prstGeom prst="rect">
            <a:avLst/>
          </a:prstGeom>
        </p:spPr>
        <p:txBody>
          <a:bodyPr spcFirstLastPara="1" wrap="square" lIns="121900" tIns="121900" rIns="121900" bIns="121900" anchor="t" anchorCtr="0">
            <a:spAutoFit/>
          </a:bodyPr>
          <a:lstStyle/>
          <a:p>
            <a:pPr marL="0" lvl="0" indent="0" algn="l" rtl="0">
              <a:spcBef>
                <a:spcPts val="0"/>
              </a:spcBef>
              <a:spcAft>
                <a:spcPts val="0"/>
              </a:spcAft>
              <a:buNone/>
            </a:pPr>
            <a:r>
              <a:rPr lang="en-US" sz="3500"/>
              <a:t>Introduction: Paradigm Shifts</a:t>
            </a:r>
            <a:endParaRPr/>
          </a:p>
        </p:txBody>
      </p:sp>
      <p:pic>
        <p:nvPicPr>
          <p:cNvPr id="305" name="Google Shape;305;p39">
            <a:hlinkClick r:id="rId3"/>
          </p:cNvPr>
          <p:cNvPicPr preferRelativeResize="0"/>
          <p:nvPr/>
        </p:nvPicPr>
        <p:blipFill>
          <a:blip r:embed="rId4">
            <a:alphaModFix/>
          </a:blip>
          <a:stretch>
            <a:fillRect/>
          </a:stretch>
        </p:blipFill>
        <p:spPr>
          <a:xfrm>
            <a:off x="986325" y="1755475"/>
            <a:ext cx="3336575" cy="2568552"/>
          </a:xfrm>
          <a:prstGeom prst="rect">
            <a:avLst/>
          </a:prstGeom>
          <a:noFill/>
          <a:ln w="28575" cap="flat" cmpd="sng">
            <a:solidFill>
              <a:schemeClr val="dk2"/>
            </a:solidFill>
            <a:prstDash val="solid"/>
            <a:round/>
            <a:headEnd type="none" w="sm" len="sm"/>
            <a:tailEnd type="none" w="sm" len="sm"/>
          </a:ln>
        </p:spPr>
      </p:pic>
      <p:pic>
        <p:nvPicPr>
          <p:cNvPr id="306" name="Google Shape;306;p39">
            <a:hlinkClick r:id="rId5"/>
          </p:cNvPr>
          <p:cNvPicPr preferRelativeResize="0"/>
          <p:nvPr/>
        </p:nvPicPr>
        <p:blipFill>
          <a:blip r:embed="rId6">
            <a:alphaModFix/>
          </a:blip>
          <a:stretch>
            <a:fillRect/>
          </a:stretch>
        </p:blipFill>
        <p:spPr>
          <a:xfrm>
            <a:off x="4066575" y="4147650"/>
            <a:ext cx="7410450" cy="1333500"/>
          </a:xfrm>
          <a:prstGeom prst="rect">
            <a:avLst/>
          </a:prstGeom>
          <a:noFill/>
          <a:ln w="28575" cap="flat" cmpd="sng">
            <a:solidFill>
              <a:schemeClr val="dk2"/>
            </a:solidFill>
            <a:prstDash val="solid"/>
            <a:round/>
            <a:headEnd type="none" w="sm" len="sm"/>
            <a:tailEnd type="none" w="sm" len="sm"/>
          </a:ln>
        </p:spPr>
      </p:pic>
      <p:pic>
        <p:nvPicPr>
          <p:cNvPr id="307" name="Google Shape;307;p39" title="users.png"/>
          <p:cNvPicPr preferRelativeResize="0"/>
          <p:nvPr/>
        </p:nvPicPr>
        <p:blipFill>
          <a:blip r:embed="rId7">
            <a:alphaModFix/>
          </a:blip>
          <a:stretch>
            <a:fillRect/>
          </a:stretch>
        </p:blipFill>
        <p:spPr>
          <a:xfrm>
            <a:off x="5467773" y="495299"/>
            <a:ext cx="5006501" cy="3902126"/>
          </a:xfrm>
          <a:prstGeom prst="rect">
            <a:avLst/>
          </a:prstGeom>
          <a:noFill/>
          <a:ln>
            <a:noFill/>
          </a:ln>
        </p:spPr>
      </p:pic>
      <p:pic>
        <p:nvPicPr>
          <p:cNvPr id="308" name="Google Shape;308;p39" title="hyperlink.png"/>
          <p:cNvPicPr preferRelativeResize="0"/>
          <p:nvPr/>
        </p:nvPicPr>
        <p:blipFill>
          <a:blip r:embed="rId8">
            <a:alphaModFix/>
          </a:blip>
          <a:stretch>
            <a:fillRect/>
          </a:stretch>
        </p:blipFill>
        <p:spPr>
          <a:xfrm>
            <a:off x="3558100" y="3593975"/>
            <a:ext cx="681326" cy="681326"/>
          </a:xfrm>
          <a:prstGeom prst="rect">
            <a:avLst/>
          </a:prstGeom>
          <a:noFill/>
          <a:ln>
            <a:noFill/>
          </a:ln>
        </p:spPr>
      </p:pic>
      <p:pic>
        <p:nvPicPr>
          <p:cNvPr id="309" name="Google Shape;309;p39" title="hyperlink.png"/>
          <p:cNvPicPr preferRelativeResize="0"/>
          <p:nvPr/>
        </p:nvPicPr>
        <p:blipFill>
          <a:blip r:embed="rId8">
            <a:alphaModFix/>
          </a:blip>
          <a:stretch>
            <a:fillRect/>
          </a:stretch>
        </p:blipFill>
        <p:spPr>
          <a:xfrm>
            <a:off x="10866175" y="4910250"/>
            <a:ext cx="681326" cy="6813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CF8FE"/>
        </a:solidFill>
        <a:effectLst/>
      </p:bgPr>
    </p:bg>
    <p:spTree>
      <p:nvGrpSpPr>
        <p:cNvPr id="1" name="Shape 313"/>
        <p:cNvGrpSpPr/>
        <p:nvPr/>
      </p:nvGrpSpPr>
      <p:grpSpPr>
        <a:xfrm>
          <a:off x="0" y="0"/>
          <a:ext cx="0" cy="0"/>
          <a:chOff x="0" y="0"/>
          <a:chExt cx="0" cy="0"/>
        </a:xfrm>
      </p:grpSpPr>
      <p:sp>
        <p:nvSpPr>
          <p:cNvPr id="314" name="Google Shape;314;p40"/>
          <p:cNvSpPr txBox="1">
            <a:spLocks noGrp="1"/>
          </p:cNvSpPr>
          <p:nvPr>
            <p:ph type="title"/>
          </p:nvPr>
        </p:nvSpPr>
        <p:spPr>
          <a:xfrm>
            <a:off x="328125" y="180250"/>
            <a:ext cx="11667000" cy="1169700"/>
          </a:xfrm>
          <a:prstGeom prst="rect">
            <a:avLst/>
          </a:prstGeom>
        </p:spPr>
        <p:txBody>
          <a:bodyPr spcFirstLastPara="1" wrap="square" lIns="121900" tIns="121900" rIns="121900" bIns="121900" anchor="t" anchorCtr="0">
            <a:spAutoFit/>
          </a:bodyPr>
          <a:lstStyle/>
          <a:p>
            <a:pPr marL="0" lvl="0" indent="0" algn="l" rtl="0">
              <a:spcBef>
                <a:spcPts val="0"/>
              </a:spcBef>
              <a:spcAft>
                <a:spcPts val="0"/>
              </a:spcAft>
              <a:buNone/>
            </a:pPr>
            <a:r>
              <a:rPr lang="en-US" sz="3000"/>
              <a:t>Kialo Discussion: Should science be considered the most reliable way of producing knowledge?</a:t>
            </a:r>
            <a:endParaRPr sz="3000"/>
          </a:p>
        </p:txBody>
      </p:sp>
      <p:sp>
        <p:nvSpPr>
          <p:cNvPr id="315" name="Google Shape;315;p40"/>
          <p:cNvSpPr/>
          <p:nvPr/>
        </p:nvSpPr>
        <p:spPr>
          <a:xfrm>
            <a:off x="280425" y="1937100"/>
            <a:ext cx="4957200" cy="2983800"/>
          </a:xfrm>
          <a:prstGeom prst="wedgeRoundRectCallout">
            <a:avLst>
              <a:gd name="adj1" fmla="val -47753"/>
              <a:gd name="adj2" fmla="val 67188"/>
              <a:gd name="adj3" fmla="val 0"/>
            </a:avLst>
          </a:prstGeom>
          <a:solidFill>
            <a:srgbClr val="1D67AC"/>
          </a:solidFill>
          <a:ln w="9525" cap="flat" cmpd="sng">
            <a:solidFill>
              <a:srgbClr val="1D67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FFFFFF"/>
              </a:solidFill>
              <a:latin typeface="Roboto"/>
              <a:ea typeface="Roboto"/>
              <a:cs typeface="Roboto"/>
              <a:sym typeface="Roboto"/>
            </a:endParaRPr>
          </a:p>
          <a:p>
            <a:pPr marL="0" lvl="0" indent="0" algn="l" rtl="0">
              <a:spcBef>
                <a:spcPts val="0"/>
              </a:spcBef>
              <a:spcAft>
                <a:spcPts val="0"/>
              </a:spcAft>
              <a:buNone/>
            </a:pPr>
            <a:endParaRPr sz="2400">
              <a:solidFill>
                <a:srgbClr val="FFFFFF"/>
              </a:solidFill>
              <a:latin typeface="Roboto"/>
              <a:ea typeface="Roboto"/>
              <a:cs typeface="Roboto"/>
              <a:sym typeface="Roboto"/>
            </a:endParaRPr>
          </a:p>
          <a:p>
            <a:pPr marL="0" lvl="0" indent="0" algn="ctr" rtl="0">
              <a:spcBef>
                <a:spcPts val="0"/>
              </a:spcBef>
              <a:spcAft>
                <a:spcPts val="0"/>
              </a:spcAft>
              <a:buNone/>
            </a:pPr>
            <a:endParaRPr sz="2400" u="sng">
              <a:solidFill>
                <a:srgbClr val="FFFFFF"/>
              </a:solidFill>
              <a:latin typeface="Roboto"/>
              <a:ea typeface="Roboto"/>
              <a:cs typeface="Roboto"/>
              <a:sym typeface="Roboto"/>
            </a:endParaRPr>
          </a:p>
          <a:p>
            <a:pPr marL="0" lvl="0" indent="0" algn="ctr" rtl="0">
              <a:spcBef>
                <a:spcPts val="0"/>
              </a:spcBef>
              <a:spcAft>
                <a:spcPts val="0"/>
              </a:spcAft>
              <a:buNone/>
            </a:pPr>
            <a:endParaRPr sz="2400">
              <a:solidFill>
                <a:srgbClr val="FFFFFF"/>
              </a:solidFill>
              <a:latin typeface="Roboto"/>
              <a:ea typeface="Roboto"/>
              <a:cs typeface="Roboto"/>
              <a:sym typeface="Roboto"/>
            </a:endParaRPr>
          </a:p>
          <a:p>
            <a:pPr marL="0" lvl="0" indent="0" algn="ctr" rtl="0">
              <a:spcBef>
                <a:spcPts val="0"/>
              </a:spcBef>
              <a:spcAft>
                <a:spcPts val="0"/>
              </a:spcAft>
              <a:buNone/>
            </a:pPr>
            <a:r>
              <a:rPr lang="en-US" sz="2400">
                <a:solidFill>
                  <a:srgbClr val="FFFFFF"/>
                </a:solidFill>
                <a:latin typeface="Roboto"/>
                <a:ea typeface="Roboto"/>
                <a:cs typeface="Roboto"/>
                <a:sym typeface="Roboto"/>
              </a:rPr>
              <a:t>Now that you’ve had chance to discuss your initial thoughts, you are going to add your ideas to a Kialo discussion.</a:t>
            </a:r>
            <a:endParaRPr sz="2400">
              <a:solidFill>
                <a:srgbClr val="FFFFFF"/>
              </a:solidFill>
              <a:latin typeface="Roboto"/>
              <a:ea typeface="Roboto"/>
              <a:cs typeface="Roboto"/>
              <a:sym typeface="Roboto"/>
            </a:endParaRPr>
          </a:p>
          <a:p>
            <a:pPr marL="0" lvl="0" indent="0" algn="ctr" rtl="0">
              <a:spcBef>
                <a:spcPts val="1000"/>
              </a:spcBef>
              <a:spcAft>
                <a:spcPts val="0"/>
              </a:spcAft>
              <a:buNone/>
            </a:pPr>
            <a:r>
              <a:rPr lang="en-US" sz="2400">
                <a:solidFill>
                  <a:srgbClr val="FFFFFF"/>
                </a:solidFill>
                <a:latin typeface="Roboto"/>
                <a:ea typeface="Roboto"/>
                <a:cs typeface="Roboto"/>
                <a:sym typeface="Roboto"/>
              </a:rPr>
              <a:t>Let’s learn more about having an </a:t>
            </a:r>
            <a:r>
              <a:rPr lang="en-US" sz="2400" b="1">
                <a:solidFill>
                  <a:srgbClr val="FFFFFF"/>
                </a:solidFill>
                <a:latin typeface="Roboto"/>
                <a:ea typeface="Roboto"/>
                <a:cs typeface="Roboto"/>
                <a:sym typeface="Roboto"/>
              </a:rPr>
              <a:t>in-depth</a:t>
            </a:r>
            <a:r>
              <a:rPr lang="en-US" sz="2400">
                <a:solidFill>
                  <a:srgbClr val="FFFFFF"/>
                </a:solidFill>
                <a:latin typeface="Roboto"/>
                <a:ea typeface="Roboto"/>
                <a:cs typeface="Roboto"/>
                <a:sym typeface="Roboto"/>
              </a:rPr>
              <a:t> discussion on Kialo.</a:t>
            </a:r>
            <a:endParaRPr sz="2400">
              <a:solidFill>
                <a:srgbClr val="FFFFFF"/>
              </a:solidFill>
              <a:latin typeface="Roboto"/>
              <a:ea typeface="Roboto"/>
              <a:cs typeface="Roboto"/>
              <a:sym typeface="Roboto"/>
            </a:endParaRPr>
          </a:p>
          <a:p>
            <a:pPr marL="0" lvl="0" indent="0" algn="ctr" rtl="0">
              <a:spcBef>
                <a:spcPts val="1000"/>
              </a:spcBef>
              <a:spcAft>
                <a:spcPts val="0"/>
              </a:spcAft>
              <a:buNone/>
            </a:pPr>
            <a:endParaRPr sz="2400">
              <a:solidFill>
                <a:srgbClr val="FFFFFF"/>
              </a:solidFill>
              <a:latin typeface="Roboto"/>
              <a:ea typeface="Roboto"/>
              <a:cs typeface="Roboto"/>
              <a:sym typeface="Roboto"/>
            </a:endParaRPr>
          </a:p>
          <a:p>
            <a:pPr marL="0" lvl="0" indent="0" algn="l" rtl="0">
              <a:spcBef>
                <a:spcPts val="0"/>
              </a:spcBef>
              <a:spcAft>
                <a:spcPts val="0"/>
              </a:spcAft>
              <a:buNone/>
            </a:pPr>
            <a:endParaRPr sz="2400">
              <a:solidFill>
                <a:srgbClr val="FFFFFF"/>
              </a:solidFill>
              <a:latin typeface="Roboto"/>
              <a:ea typeface="Roboto"/>
              <a:cs typeface="Roboto"/>
              <a:sym typeface="Roboto"/>
            </a:endParaRPr>
          </a:p>
          <a:p>
            <a:pPr marL="0" lvl="0" indent="0" algn="l" rtl="0">
              <a:spcBef>
                <a:spcPts val="0"/>
              </a:spcBef>
              <a:spcAft>
                <a:spcPts val="0"/>
              </a:spcAft>
              <a:buNone/>
            </a:pPr>
            <a:endParaRPr sz="2400">
              <a:solidFill>
                <a:srgbClr val="FFFFFF"/>
              </a:solidFill>
              <a:latin typeface="Roboto"/>
              <a:ea typeface="Roboto"/>
              <a:cs typeface="Roboto"/>
              <a:sym typeface="Roboto"/>
            </a:endParaRPr>
          </a:p>
          <a:p>
            <a:pPr marL="0" lvl="0" indent="0" algn="l" rtl="0">
              <a:spcBef>
                <a:spcPts val="0"/>
              </a:spcBef>
              <a:spcAft>
                <a:spcPts val="0"/>
              </a:spcAft>
              <a:buNone/>
            </a:pPr>
            <a:endParaRPr sz="2400">
              <a:solidFill>
                <a:srgbClr val="FFFFFF"/>
              </a:solidFill>
              <a:latin typeface="Roboto"/>
              <a:ea typeface="Roboto"/>
              <a:cs typeface="Roboto"/>
              <a:sym typeface="Roboto"/>
            </a:endParaRPr>
          </a:p>
        </p:txBody>
      </p:sp>
      <p:pic>
        <p:nvPicPr>
          <p:cNvPr id="316" name="Google Shape;316;p40" title="Discussion Screenshot Science.png"/>
          <p:cNvPicPr preferRelativeResize="0"/>
          <p:nvPr/>
        </p:nvPicPr>
        <p:blipFill>
          <a:blip r:embed="rId3">
            <a:alphaModFix/>
          </a:blip>
          <a:stretch>
            <a:fillRect/>
          </a:stretch>
        </p:blipFill>
        <p:spPr>
          <a:xfrm>
            <a:off x="5758075" y="1404225"/>
            <a:ext cx="5976248" cy="4482175"/>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CF8FE"/>
        </a:solidFill>
        <a:effectLst/>
      </p:bgPr>
    </p:bg>
    <p:spTree>
      <p:nvGrpSpPr>
        <p:cNvPr id="1" name="Shape 320"/>
        <p:cNvGrpSpPr/>
        <p:nvPr/>
      </p:nvGrpSpPr>
      <p:grpSpPr>
        <a:xfrm>
          <a:off x="0" y="0"/>
          <a:ext cx="0" cy="0"/>
          <a:chOff x="0" y="0"/>
          <a:chExt cx="0" cy="0"/>
        </a:xfrm>
      </p:grpSpPr>
      <p:pic>
        <p:nvPicPr>
          <p:cNvPr id="321" name="Google Shape;321;p41"/>
          <p:cNvPicPr preferRelativeResize="0"/>
          <p:nvPr/>
        </p:nvPicPr>
        <p:blipFill>
          <a:blip r:embed="rId3">
            <a:alphaModFix/>
          </a:blip>
          <a:stretch>
            <a:fillRect/>
          </a:stretch>
        </p:blipFill>
        <p:spPr>
          <a:xfrm>
            <a:off x="4074138" y="4628100"/>
            <a:ext cx="7543800" cy="923925"/>
          </a:xfrm>
          <a:prstGeom prst="rect">
            <a:avLst/>
          </a:prstGeom>
          <a:noFill/>
          <a:ln w="19050" cap="flat" cmpd="sng">
            <a:solidFill>
              <a:schemeClr val="dk2"/>
            </a:solidFill>
            <a:prstDash val="solid"/>
            <a:round/>
            <a:headEnd type="none" w="sm" len="sm"/>
            <a:tailEnd type="none" w="sm" len="sm"/>
          </a:ln>
        </p:spPr>
      </p:pic>
      <p:sp>
        <p:nvSpPr>
          <p:cNvPr id="322" name="Google Shape;322;p41"/>
          <p:cNvSpPr txBox="1"/>
          <p:nvPr/>
        </p:nvSpPr>
        <p:spPr>
          <a:xfrm>
            <a:off x="1099050" y="1062725"/>
            <a:ext cx="105189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a:solidFill>
                  <a:schemeClr val="accent2"/>
                </a:solidFill>
                <a:latin typeface="Roboto"/>
                <a:ea typeface="Roboto"/>
                <a:cs typeface="Roboto"/>
                <a:sym typeface="Roboto"/>
              </a:rPr>
              <a:t>On Kialo, the discussion is represented by an argument tree. </a:t>
            </a:r>
            <a:endParaRPr sz="2400">
              <a:solidFill>
                <a:schemeClr val="accent2"/>
              </a:solidFill>
              <a:latin typeface="Roboto"/>
              <a:ea typeface="Roboto"/>
              <a:cs typeface="Roboto"/>
              <a:sym typeface="Roboto"/>
            </a:endParaRPr>
          </a:p>
          <a:p>
            <a:pPr marL="0" lvl="0" indent="0" algn="ctr" rtl="0">
              <a:spcBef>
                <a:spcPts val="0"/>
              </a:spcBef>
              <a:spcAft>
                <a:spcPts val="0"/>
              </a:spcAft>
              <a:buNone/>
            </a:pPr>
            <a:r>
              <a:rPr lang="en-US" sz="2400">
                <a:solidFill>
                  <a:schemeClr val="accent2"/>
                </a:solidFill>
                <a:latin typeface="Roboto"/>
                <a:ea typeface="Roboto"/>
                <a:cs typeface="Roboto"/>
                <a:sym typeface="Roboto"/>
              </a:rPr>
              <a:t>The pros are green and the cons are red.</a:t>
            </a:r>
            <a:endParaRPr sz="2400">
              <a:solidFill>
                <a:schemeClr val="accent2"/>
              </a:solidFill>
              <a:latin typeface="Roboto"/>
              <a:ea typeface="Roboto"/>
              <a:cs typeface="Roboto"/>
              <a:sym typeface="Roboto"/>
            </a:endParaRPr>
          </a:p>
        </p:txBody>
      </p:sp>
      <p:pic>
        <p:nvPicPr>
          <p:cNvPr id="323" name="Google Shape;323;p41"/>
          <p:cNvPicPr preferRelativeResize="0"/>
          <p:nvPr/>
        </p:nvPicPr>
        <p:blipFill>
          <a:blip r:embed="rId4">
            <a:alphaModFix/>
          </a:blip>
          <a:stretch>
            <a:fillRect/>
          </a:stretch>
        </p:blipFill>
        <p:spPr>
          <a:xfrm>
            <a:off x="6431575" y="2426038"/>
            <a:ext cx="2828925" cy="1762125"/>
          </a:xfrm>
          <a:prstGeom prst="rect">
            <a:avLst/>
          </a:prstGeom>
          <a:noFill/>
          <a:ln w="19050" cap="flat" cmpd="sng">
            <a:solidFill>
              <a:schemeClr val="dk2"/>
            </a:solidFill>
            <a:prstDash val="solid"/>
            <a:round/>
            <a:headEnd type="none" w="sm" len="sm"/>
            <a:tailEnd type="none" w="sm" len="sm"/>
          </a:ln>
        </p:spPr>
      </p:pic>
      <p:sp>
        <p:nvSpPr>
          <p:cNvPr id="324" name="Google Shape;324;p41"/>
          <p:cNvSpPr txBox="1">
            <a:spLocks noGrp="1"/>
          </p:cNvSpPr>
          <p:nvPr>
            <p:ph type="title"/>
          </p:nvPr>
        </p:nvSpPr>
        <p:spPr>
          <a:xfrm>
            <a:off x="418350" y="147425"/>
            <a:ext cx="11667000" cy="785100"/>
          </a:xfrm>
          <a:prstGeom prst="rect">
            <a:avLst/>
          </a:prstGeom>
        </p:spPr>
        <p:txBody>
          <a:bodyPr spcFirstLastPara="1" wrap="square" lIns="121900" tIns="121900" rIns="121900" bIns="121900" anchor="t" anchorCtr="0">
            <a:spAutoFit/>
          </a:bodyPr>
          <a:lstStyle/>
          <a:p>
            <a:pPr marL="0" lvl="0" indent="0" algn="l" rtl="0">
              <a:spcBef>
                <a:spcPts val="0"/>
              </a:spcBef>
              <a:spcAft>
                <a:spcPts val="0"/>
              </a:spcAft>
              <a:buNone/>
            </a:pPr>
            <a:r>
              <a:rPr lang="en-US" sz="3500"/>
              <a:t>Kialo Discussion: The Argument Tree</a:t>
            </a:r>
            <a:endParaRPr sz="3500"/>
          </a:p>
        </p:txBody>
      </p:sp>
      <p:sp>
        <p:nvSpPr>
          <p:cNvPr id="325" name="Google Shape;325;p41"/>
          <p:cNvSpPr/>
          <p:nvPr/>
        </p:nvSpPr>
        <p:spPr>
          <a:xfrm>
            <a:off x="418350" y="2375900"/>
            <a:ext cx="3295200" cy="2983800"/>
          </a:xfrm>
          <a:prstGeom prst="wedgeRoundRectCallout">
            <a:avLst>
              <a:gd name="adj1" fmla="val -47753"/>
              <a:gd name="adj2" fmla="val 67188"/>
              <a:gd name="adj3" fmla="val 0"/>
            </a:avLst>
          </a:prstGeom>
          <a:solidFill>
            <a:srgbClr val="1D67AC"/>
          </a:solidFill>
          <a:ln w="9525" cap="flat" cmpd="sng">
            <a:solidFill>
              <a:srgbClr val="1D67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ctr" rtl="0">
              <a:spcBef>
                <a:spcPts val="0"/>
              </a:spcBef>
              <a:spcAft>
                <a:spcPts val="0"/>
              </a:spcAft>
              <a:buNone/>
            </a:pPr>
            <a:r>
              <a:rPr lang="en-US" sz="2200">
                <a:solidFill>
                  <a:srgbClr val="FFFFFF"/>
                </a:solidFill>
                <a:latin typeface="Roboto"/>
                <a:ea typeface="Roboto"/>
                <a:cs typeface="Roboto"/>
                <a:sym typeface="Roboto"/>
              </a:rPr>
              <a:t>Here are two Kialo argument trees.</a:t>
            </a:r>
            <a:endParaRPr sz="2200">
              <a:solidFill>
                <a:srgbClr val="FFFFFF"/>
              </a:solidFill>
              <a:latin typeface="Roboto"/>
              <a:ea typeface="Roboto"/>
              <a:cs typeface="Roboto"/>
              <a:sym typeface="Roboto"/>
            </a:endParaRPr>
          </a:p>
          <a:p>
            <a:pPr marL="0" lvl="0" indent="0" algn="ctr" rtl="0">
              <a:spcBef>
                <a:spcPts val="1000"/>
              </a:spcBef>
              <a:spcAft>
                <a:spcPts val="0"/>
              </a:spcAft>
              <a:buNone/>
            </a:pPr>
            <a:r>
              <a:rPr lang="en-US" sz="2200">
                <a:solidFill>
                  <a:srgbClr val="FFFFFF"/>
                </a:solidFill>
                <a:latin typeface="Roboto"/>
                <a:ea typeface="Roboto"/>
                <a:cs typeface="Roboto"/>
                <a:sym typeface="Roboto"/>
              </a:rPr>
              <a:t>Which one represents a more in-depth discussion?</a:t>
            </a: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5"/>
                                        </p:tgtEl>
                                        <p:attrNameLst>
                                          <p:attrName>style.visibility</p:attrName>
                                        </p:attrNameLst>
                                      </p:cBhvr>
                                      <p:to>
                                        <p:strVal val="visible"/>
                                      </p:to>
                                    </p:set>
                                    <p:animEffect transition="in" filter="fade">
                                      <p:cBhvr>
                                        <p:cTn id="7" dur="1000"/>
                                        <p:tgtEl>
                                          <p:spTgt spid="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CF8FE"/>
        </a:solidFill>
        <a:effectLst/>
      </p:bgPr>
    </p:bg>
    <p:spTree>
      <p:nvGrpSpPr>
        <p:cNvPr id="1" name="Shape 329"/>
        <p:cNvGrpSpPr/>
        <p:nvPr/>
      </p:nvGrpSpPr>
      <p:grpSpPr>
        <a:xfrm>
          <a:off x="0" y="0"/>
          <a:ext cx="0" cy="0"/>
          <a:chOff x="0" y="0"/>
          <a:chExt cx="0" cy="0"/>
        </a:xfrm>
      </p:grpSpPr>
      <p:pic>
        <p:nvPicPr>
          <p:cNvPr id="330" name="Google Shape;330;p42"/>
          <p:cNvPicPr preferRelativeResize="0"/>
          <p:nvPr/>
        </p:nvPicPr>
        <p:blipFill>
          <a:blip r:embed="rId3">
            <a:alphaModFix/>
          </a:blip>
          <a:stretch>
            <a:fillRect/>
          </a:stretch>
        </p:blipFill>
        <p:spPr>
          <a:xfrm>
            <a:off x="425722" y="1523350"/>
            <a:ext cx="5757751" cy="705175"/>
          </a:xfrm>
          <a:prstGeom prst="rect">
            <a:avLst/>
          </a:prstGeom>
          <a:noFill/>
          <a:ln w="19050" cap="flat" cmpd="sng">
            <a:solidFill>
              <a:schemeClr val="dk2"/>
            </a:solidFill>
            <a:prstDash val="solid"/>
            <a:round/>
            <a:headEnd type="none" w="sm" len="sm"/>
            <a:tailEnd type="none" w="sm" len="sm"/>
          </a:ln>
        </p:spPr>
      </p:pic>
      <p:pic>
        <p:nvPicPr>
          <p:cNvPr id="331" name="Google Shape;331;p42"/>
          <p:cNvPicPr preferRelativeResize="0"/>
          <p:nvPr/>
        </p:nvPicPr>
        <p:blipFill>
          <a:blip r:embed="rId4">
            <a:alphaModFix/>
          </a:blip>
          <a:stretch>
            <a:fillRect/>
          </a:stretch>
        </p:blipFill>
        <p:spPr>
          <a:xfrm>
            <a:off x="7878138" y="1260075"/>
            <a:ext cx="3063375" cy="1908175"/>
          </a:xfrm>
          <a:prstGeom prst="rect">
            <a:avLst/>
          </a:prstGeom>
          <a:noFill/>
          <a:ln w="19050" cap="flat" cmpd="sng">
            <a:solidFill>
              <a:schemeClr val="dk2"/>
            </a:solidFill>
            <a:prstDash val="solid"/>
            <a:round/>
            <a:headEnd type="none" w="sm" len="sm"/>
            <a:tailEnd type="none" w="sm" len="sm"/>
          </a:ln>
        </p:spPr>
      </p:pic>
      <p:sp>
        <p:nvSpPr>
          <p:cNvPr id="332" name="Google Shape;332;p42"/>
          <p:cNvSpPr txBox="1">
            <a:spLocks noGrp="1"/>
          </p:cNvSpPr>
          <p:nvPr>
            <p:ph type="title"/>
          </p:nvPr>
        </p:nvSpPr>
        <p:spPr>
          <a:xfrm>
            <a:off x="425725" y="180250"/>
            <a:ext cx="11667000" cy="785100"/>
          </a:xfrm>
          <a:prstGeom prst="rect">
            <a:avLst/>
          </a:prstGeom>
        </p:spPr>
        <p:txBody>
          <a:bodyPr spcFirstLastPara="1" wrap="square" lIns="121900" tIns="121900" rIns="121900" bIns="121900" anchor="t" anchorCtr="0">
            <a:spAutoFit/>
          </a:bodyPr>
          <a:lstStyle/>
          <a:p>
            <a:pPr marL="0" lvl="0" indent="0" algn="l" rtl="0">
              <a:spcBef>
                <a:spcPts val="0"/>
              </a:spcBef>
              <a:spcAft>
                <a:spcPts val="0"/>
              </a:spcAft>
              <a:buNone/>
            </a:pPr>
            <a:r>
              <a:rPr lang="en-US" sz="3500"/>
              <a:t>Kialo Discussion: The Argument Tree</a:t>
            </a:r>
            <a:endParaRPr sz="3500"/>
          </a:p>
        </p:txBody>
      </p:sp>
      <p:sp>
        <p:nvSpPr>
          <p:cNvPr id="333" name="Google Shape;333;p42"/>
          <p:cNvSpPr/>
          <p:nvPr/>
        </p:nvSpPr>
        <p:spPr>
          <a:xfrm>
            <a:off x="845200" y="2432525"/>
            <a:ext cx="4918800" cy="3126600"/>
          </a:xfrm>
          <a:prstGeom prst="upArrowCallout">
            <a:avLst>
              <a:gd name="adj1" fmla="val 25000"/>
              <a:gd name="adj2" fmla="val 25000"/>
              <a:gd name="adj3" fmla="val 25000"/>
              <a:gd name="adj4" fmla="val 64977"/>
            </a:avLst>
          </a:prstGeom>
          <a:solidFill>
            <a:srgbClr val="1D67AC"/>
          </a:solidFill>
          <a:ln w="9525" cap="flat" cmpd="sng">
            <a:solidFill>
              <a:srgbClr val="1D67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00">
              <a:solidFill>
                <a:srgbClr val="FFFFFF"/>
              </a:solidFill>
              <a:latin typeface="Roboto"/>
              <a:ea typeface="Roboto"/>
              <a:cs typeface="Roboto"/>
              <a:sym typeface="Roboto"/>
            </a:endParaRPr>
          </a:p>
          <a:p>
            <a:pPr marL="0" lvl="0" indent="0" algn="ctr" rtl="0">
              <a:spcBef>
                <a:spcPts val="0"/>
              </a:spcBef>
              <a:spcAft>
                <a:spcPts val="0"/>
              </a:spcAft>
              <a:buNone/>
            </a:pPr>
            <a:r>
              <a:rPr lang="en-US" sz="1700">
                <a:solidFill>
                  <a:srgbClr val="FFFFFF"/>
                </a:solidFill>
                <a:latin typeface="Roboto"/>
                <a:ea typeface="Roboto"/>
                <a:cs typeface="Roboto"/>
                <a:sym typeface="Roboto"/>
              </a:rPr>
              <a:t>In this discussion, everyone has added their own perspective on the thesis.</a:t>
            </a:r>
            <a:endParaRPr sz="1700">
              <a:solidFill>
                <a:srgbClr val="FFFFFF"/>
              </a:solidFill>
              <a:latin typeface="Roboto"/>
              <a:ea typeface="Roboto"/>
              <a:cs typeface="Roboto"/>
              <a:sym typeface="Roboto"/>
            </a:endParaRPr>
          </a:p>
          <a:p>
            <a:pPr marL="0" lvl="0" indent="0" algn="ctr" rtl="0">
              <a:spcBef>
                <a:spcPts val="0"/>
              </a:spcBef>
              <a:spcAft>
                <a:spcPts val="0"/>
              </a:spcAft>
              <a:buNone/>
            </a:pPr>
            <a:r>
              <a:rPr lang="en-US" sz="1700">
                <a:solidFill>
                  <a:srgbClr val="FFFFFF"/>
                </a:solidFill>
                <a:latin typeface="Roboto"/>
                <a:ea typeface="Roboto"/>
                <a:cs typeface="Roboto"/>
                <a:sym typeface="Roboto"/>
              </a:rPr>
              <a:t>Some perspectives might be repeated.</a:t>
            </a:r>
            <a:endParaRPr sz="1700">
              <a:solidFill>
                <a:srgbClr val="FFFFFF"/>
              </a:solidFill>
              <a:latin typeface="Roboto"/>
              <a:ea typeface="Roboto"/>
              <a:cs typeface="Roboto"/>
              <a:sym typeface="Roboto"/>
            </a:endParaRPr>
          </a:p>
          <a:p>
            <a:pPr marL="0" lvl="0" indent="0" algn="ctr" rtl="0">
              <a:spcBef>
                <a:spcPts val="0"/>
              </a:spcBef>
              <a:spcAft>
                <a:spcPts val="0"/>
              </a:spcAft>
              <a:buNone/>
            </a:pPr>
            <a:r>
              <a:rPr lang="en-US" sz="1700">
                <a:solidFill>
                  <a:srgbClr val="FFFFFF"/>
                </a:solidFill>
                <a:latin typeface="Roboto"/>
                <a:ea typeface="Roboto"/>
                <a:cs typeface="Roboto"/>
                <a:sym typeface="Roboto"/>
              </a:rPr>
              <a:t>Students have not engaged with their peers’ perspectives.</a:t>
            </a:r>
            <a:endParaRPr sz="1700">
              <a:solidFill>
                <a:srgbClr val="FFFFFF"/>
              </a:solidFill>
              <a:latin typeface="Roboto"/>
              <a:ea typeface="Roboto"/>
              <a:cs typeface="Roboto"/>
              <a:sym typeface="Roboto"/>
            </a:endParaRPr>
          </a:p>
          <a:p>
            <a:pPr marL="0" lvl="0" indent="0" algn="ctr" rtl="0">
              <a:spcBef>
                <a:spcPts val="0"/>
              </a:spcBef>
              <a:spcAft>
                <a:spcPts val="0"/>
              </a:spcAft>
              <a:buNone/>
            </a:pPr>
            <a:r>
              <a:rPr lang="en-US" sz="1700">
                <a:solidFill>
                  <a:srgbClr val="FFFFFF"/>
                </a:solidFill>
                <a:latin typeface="Roboto"/>
                <a:ea typeface="Roboto"/>
                <a:cs typeface="Roboto"/>
                <a:sym typeface="Roboto"/>
              </a:rPr>
              <a:t>This is unlikely to be an in-depth discussion!</a:t>
            </a:r>
            <a:endParaRPr sz="1700">
              <a:solidFill>
                <a:srgbClr val="FFFFFF"/>
              </a:solidFill>
              <a:latin typeface="Roboto"/>
              <a:ea typeface="Roboto"/>
              <a:cs typeface="Roboto"/>
              <a:sym typeface="Roboto"/>
            </a:endParaRPr>
          </a:p>
          <a:p>
            <a:pPr marL="0" lvl="0" indent="0" algn="l" rtl="0">
              <a:spcBef>
                <a:spcPts val="0"/>
              </a:spcBef>
              <a:spcAft>
                <a:spcPts val="0"/>
              </a:spcAft>
              <a:buNone/>
            </a:pPr>
            <a:endParaRPr sz="1700">
              <a:solidFill>
                <a:srgbClr val="FFFFFF"/>
              </a:solidFill>
              <a:latin typeface="Roboto"/>
              <a:ea typeface="Roboto"/>
              <a:cs typeface="Roboto"/>
              <a:sym typeface="Roboto"/>
            </a:endParaRPr>
          </a:p>
        </p:txBody>
      </p:sp>
      <p:sp>
        <p:nvSpPr>
          <p:cNvPr id="334" name="Google Shape;334;p42"/>
          <p:cNvSpPr/>
          <p:nvPr/>
        </p:nvSpPr>
        <p:spPr>
          <a:xfrm>
            <a:off x="7107025" y="3332225"/>
            <a:ext cx="4605600" cy="2226900"/>
          </a:xfrm>
          <a:prstGeom prst="upArrowCallout">
            <a:avLst>
              <a:gd name="adj1" fmla="val 25000"/>
              <a:gd name="adj2" fmla="val 25000"/>
              <a:gd name="adj3" fmla="val 25000"/>
              <a:gd name="adj4" fmla="val 64977"/>
            </a:avLst>
          </a:prstGeom>
          <a:solidFill>
            <a:srgbClr val="1D67AC"/>
          </a:solidFill>
          <a:ln w="9525" cap="flat" cmpd="sng">
            <a:solidFill>
              <a:srgbClr val="1D67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00">
              <a:solidFill>
                <a:srgbClr val="FFFFFF"/>
              </a:solidFill>
              <a:latin typeface="Roboto"/>
              <a:ea typeface="Roboto"/>
              <a:cs typeface="Roboto"/>
              <a:sym typeface="Roboto"/>
            </a:endParaRPr>
          </a:p>
          <a:p>
            <a:pPr marL="0" lvl="0" indent="0" algn="ctr" rtl="0">
              <a:spcBef>
                <a:spcPts val="0"/>
              </a:spcBef>
              <a:spcAft>
                <a:spcPts val="0"/>
              </a:spcAft>
              <a:buNone/>
            </a:pPr>
            <a:r>
              <a:rPr lang="en-US" sz="1700">
                <a:solidFill>
                  <a:srgbClr val="FFFFFF"/>
                </a:solidFill>
                <a:latin typeface="Roboto"/>
                <a:ea typeface="Roboto"/>
                <a:cs typeface="Roboto"/>
                <a:sym typeface="Roboto"/>
              </a:rPr>
              <a:t>In this discussion, students have added their perspective on the thesis, developed their arguments, and responded to other perspectives.</a:t>
            </a:r>
            <a:endParaRPr sz="1700">
              <a:solidFill>
                <a:srgbClr val="FFFFFF"/>
              </a:solidFill>
              <a:latin typeface="Roboto"/>
              <a:ea typeface="Roboto"/>
              <a:cs typeface="Roboto"/>
              <a:sym typeface="Roboto"/>
            </a:endParaRPr>
          </a:p>
          <a:p>
            <a:pPr marL="0" lvl="0" indent="0" algn="ctr" rtl="0">
              <a:spcBef>
                <a:spcPts val="0"/>
              </a:spcBef>
              <a:spcAft>
                <a:spcPts val="0"/>
              </a:spcAft>
              <a:buNone/>
            </a:pPr>
            <a:r>
              <a:rPr lang="en-US" sz="1700">
                <a:solidFill>
                  <a:srgbClr val="FFFFFF"/>
                </a:solidFill>
                <a:latin typeface="Roboto"/>
                <a:ea typeface="Roboto"/>
                <a:cs typeface="Roboto"/>
                <a:sym typeface="Roboto"/>
              </a:rPr>
              <a:t>This results in a more in-depth discussion!</a:t>
            </a:r>
            <a:endParaRPr sz="1700">
              <a:solidFill>
                <a:srgbClr val="FFFFFF"/>
              </a:solidFill>
              <a:latin typeface="Roboto"/>
              <a:ea typeface="Roboto"/>
              <a:cs typeface="Roboto"/>
              <a:sym typeface="Roboto"/>
            </a:endParaRPr>
          </a:p>
          <a:p>
            <a:pPr marL="0" lvl="0" indent="0" algn="l" rtl="0">
              <a:spcBef>
                <a:spcPts val="0"/>
              </a:spcBef>
              <a:spcAft>
                <a:spcPts val="0"/>
              </a:spcAft>
              <a:buNone/>
            </a:pPr>
            <a:endParaRPr sz="1700">
              <a:solidFill>
                <a:srgbClr val="FFFFFF"/>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3"/>
                                        </p:tgtEl>
                                        <p:attrNameLst>
                                          <p:attrName>style.visibility</p:attrName>
                                        </p:attrNameLst>
                                      </p:cBhvr>
                                      <p:to>
                                        <p:strVal val="visible"/>
                                      </p:to>
                                    </p:set>
                                    <p:animEffect transition="in" filter="fade">
                                      <p:cBhvr>
                                        <p:cTn id="7" dur="1000"/>
                                        <p:tgtEl>
                                          <p:spTgt spid="3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4"/>
                                        </p:tgtEl>
                                        <p:attrNameLst>
                                          <p:attrName>style.visibility</p:attrName>
                                        </p:attrNameLst>
                                      </p:cBhvr>
                                      <p:to>
                                        <p:strVal val="visible"/>
                                      </p:to>
                                    </p:set>
                                    <p:animEffect transition="in" filter="fade">
                                      <p:cBhvr>
                                        <p:cTn id="12" dur="1000"/>
                                        <p:tgtEl>
                                          <p:spTgt spid="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CF8FE"/>
        </a:solidFill>
        <a:effectLst/>
      </p:bgPr>
    </p:bg>
    <p:spTree>
      <p:nvGrpSpPr>
        <p:cNvPr id="1" name="Shape 338"/>
        <p:cNvGrpSpPr/>
        <p:nvPr/>
      </p:nvGrpSpPr>
      <p:grpSpPr>
        <a:xfrm>
          <a:off x="0" y="0"/>
          <a:ext cx="0" cy="0"/>
          <a:chOff x="0" y="0"/>
          <a:chExt cx="0" cy="0"/>
        </a:xfrm>
      </p:grpSpPr>
      <p:sp>
        <p:nvSpPr>
          <p:cNvPr id="339" name="Google Shape;339;p43"/>
          <p:cNvSpPr txBox="1">
            <a:spLocks noGrp="1"/>
          </p:cNvSpPr>
          <p:nvPr>
            <p:ph type="title"/>
          </p:nvPr>
        </p:nvSpPr>
        <p:spPr>
          <a:xfrm>
            <a:off x="525000" y="217200"/>
            <a:ext cx="11142000" cy="1169700"/>
          </a:xfrm>
          <a:prstGeom prst="rect">
            <a:avLst/>
          </a:prstGeom>
        </p:spPr>
        <p:txBody>
          <a:bodyPr spcFirstLastPara="1" wrap="square" lIns="121900" tIns="121900" rIns="121900" bIns="121900" anchor="t" anchorCtr="0">
            <a:spAutoFit/>
          </a:bodyPr>
          <a:lstStyle/>
          <a:p>
            <a:pPr marL="0" lvl="0" indent="0" algn="l" rtl="0">
              <a:spcBef>
                <a:spcPts val="0"/>
              </a:spcBef>
              <a:spcAft>
                <a:spcPts val="0"/>
              </a:spcAft>
              <a:buNone/>
            </a:pPr>
            <a:r>
              <a:rPr lang="en-US" sz="3000"/>
              <a:t>Kialo Discussion: Should science be considered the most reliable way of producing knowledge?</a:t>
            </a:r>
            <a:endParaRPr sz="3000"/>
          </a:p>
        </p:txBody>
      </p:sp>
      <p:sp>
        <p:nvSpPr>
          <p:cNvPr id="340" name="Google Shape;340;p43"/>
          <p:cNvSpPr/>
          <p:nvPr/>
        </p:nvSpPr>
        <p:spPr>
          <a:xfrm>
            <a:off x="705975" y="1876575"/>
            <a:ext cx="10629600" cy="3419700"/>
          </a:xfrm>
          <a:prstGeom prst="roundRect">
            <a:avLst>
              <a:gd name="adj" fmla="val 16667"/>
            </a:avLst>
          </a:prstGeom>
          <a:solidFill>
            <a:srgbClr val="1D67AC"/>
          </a:solidFill>
          <a:ln w="9525" cap="flat" cmpd="sng">
            <a:solidFill>
              <a:srgbClr val="1D67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FFFFFF"/>
              </a:solidFill>
              <a:latin typeface="Roboto"/>
              <a:ea typeface="Roboto"/>
              <a:cs typeface="Roboto"/>
              <a:sym typeface="Roboto"/>
            </a:endParaRPr>
          </a:p>
          <a:p>
            <a:pPr marL="0" lvl="0" indent="0" algn="l" rtl="0">
              <a:spcBef>
                <a:spcPts val="0"/>
              </a:spcBef>
              <a:spcAft>
                <a:spcPts val="0"/>
              </a:spcAft>
              <a:buNone/>
            </a:pPr>
            <a:endParaRPr sz="2400">
              <a:solidFill>
                <a:srgbClr val="FFFFFF"/>
              </a:solidFill>
              <a:latin typeface="Roboto"/>
              <a:ea typeface="Roboto"/>
              <a:cs typeface="Roboto"/>
              <a:sym typeface="Roboto"/>
            </a:endParaRPr>
          </a:p>
          <a:p>
            <a:pPr marL="0" lvl="0" indent="0" algn="l" rtl="0">
              <a:spcBef>
                <a:spcPts val="0"/>
              </a:spcBef>
              <a:spcAft>
                <a:spcPts val="0"/>
              </a:spcAft>
              <a:buNone/>
            </a:pPr>
            <a:endParaRPr sz="2400" u="sng">
              <a:solidFill>
                <a:srgbClr val="FFFFFF"/>
              </a:solidFill>
              <a:latin typeface="Roboto"/>
              <a:ea typeface="Roboto"/>
              <a:cs typeface="Roboto"/>
              <a:sym typeface="Roboto"/>
            </a:endParaRPr>
          </a:p>
          <a:p>
            <a:pPr marL="0" lvl="0" indent="0" algn="l" rtl="0">
              <a:spcBef>
                <a:spcPts val="0"/>
              </a:spcBef>
              <a:spcAft>
                <a:spcPts val="0"/>
              </a:spcAft>
              <a:buNone/>
            </a:pPr>
            <a:endParaRPr sz="2400">
              <a:solidFill>
                <a:srgbClr val="FFFFFF"/>
              </a:solidFill>
              <a:latin typeface="Roboto"/>
              <a:ea typeface="Roboto"/>
              <a:cs typeface="Roboto"/>
              <a:sym typeface="Roboto"/>
            </a:endParaRPr>
          </a:p>
          <a:p>
            <a:pPr marL="0" lvl="0" indent="0" algn="ctr" rtl="0">
              <a:spcBef>
                <a:spcPts val="0"/>
              </a:spcBef>
              <a:spcAft>
                <a:spcPts val="0"/>
              </a:spcAft>
              <a:buNone/>
            </a:pPr>
            <a:r>
              <a:rPr lang="en-US" sz="2400" b="1" u="sng">
                <a:solidFill>
                  <a:srgbClr val="FFFFFF"/>
                </a:solidFill>
                <a:latin typeface="Roboto"/>
                <a:ea typeface="Roboto"/>
                <a:cs typeface="Roboto"/>
                <a:sym typeface="Roboto"/>
              </a:rPr>
              <a:t>Building Arguments</a:t>
            </a:r>
            <a:endParaRPr sz="2400" b="1" u="sng">
              <a:solidFill>
                <a:srgbClr val="FFFFFF"/>
              </a:solidFill>
              <a:latin typeface="Roboto"/>
              <a:ea typeface="Roboto"/>
              <a:cs typeface="Roboto"/>
              <a:sym typeface="Roboto"/>
            </a:endParaRPr>
          </a:p>
          <a:p>
            <a:pPr marL="0" lvl="0" indent="0" algn="l" rtl="0">
              <a:spcBef>
                <a:spcPts val="500"/>
              </a:spcBef>
              <a:spcAft>
                <a:spcPts val="0"/>
              </a:spcAft>
              <a:buNone/>
            </a:pPr>
            <a:r>
              <a:rPr lang="en-US" sz="2400">
                <a:solidFill>
                  <a:srgbClr val="FFFFFF"/>
                </a:solidFill>
                <a:latin typeface="Roboto"/>
                <a:ea typeface="Roboto"/>
                <a:cs typeface="Roboto"/>
                <a:sym typeface="Roboto"/>
              </a:rPr>
              <a:t>Step 1: Choose the starter claim you most agree with.</a:t>
            </a:r>
            <a:endParaRPr sz="2400">
              <a:solidFill>
                <a:srgbClr val="FFFFFF"/>
              </a:solidFill>
              <a:latin typeface="Roboto"/>
              <a:ea typeface="Roboto"/>
              <a:cs typeface="Roboto"/>
              <a:sym typeface="Roboto"/>
            </a:endParaRPr>
          </a:p>
          <a:p>
            <a:pPr marL="0" lvl="0" indent="0" algn="l" rtl="0">
              <a:spcBef>
                <a:spcPts val="500"/>
              </a:spcBef>
              <a:spcAft>
                <a:spcPts val="0"/>
              </a:spcAft>
              <a:buNone/>
            </a:pPr>
            <a:r>
              <a:rPr lang="en-US" sz="2400">
                <a:solidFill>
                  <a:srgbClr val="FFFFFF"/>
                </a:solidFill>
                <a:latin typeface="Roboto"/>
                <a:ea typeface="Roboto"/>
                <a:cs typeface="Roboto"/>
                <a:sym typeface="Roboto"/>
              </a:rPr>
              <a:t>Step 2: Develop this claim by adding at least 2 pros.</a:t>
            </a:r>
            <a:endParaRPr sz="2400">
              <a:solidFill>
                <a:srgbClr val="FFFFFF"/>
              </a:solidFill>
              <a:latin typeface="Roboto"/>
              <a:ea typeface="Roboto"/>
              <a:cs typeface="Roboto"/>
              <a:sym typeface="Roboto"/>
            </a:endParaRPr>
          </a:p>
          <a:p>
            <a:pPr marL="0" lvl="0" indent="0" algn="l" rtl="0">
              <a:spcBef>
                <a:spcPts val="500"/>
              </a:spcBef>
              <a:spcAft>
                <a:spcPts val="0"/>
              </a:spcAft>
              <a:buNone/>
            </a:pPr>
            <a:r>
              <a:rPr lang="en-US" sz="2400">
                <a:solidFill>
                  <a:srgbClr val="FFFFFF"/>
                </a:solidFill>
                <a:latin typeface="Roboto"/>
                <a:ea typeface="Roboto"/>
                <a:cs typeface="Roboto"/>
                <a:sym typeface="Roboto"/>
              </a:rPr>
              <a:t>Step 3: Add at least 2 cons to represent an alternative perspective.</a:t>
            </a:r>
            <a:endParaRPr sz="2400">
              <a:solidFill>
                <a:srgbClr val="FFFFFF"/>
              </a:solidFill>
              <a:latin typeface="Roboto"/>
              <a:ea typeface="Roboto"/>
              <a:cs typeface="Roboto"/>
              <a:sym typeface="Roboto"/>
            </a:endParaRPr>
          </a:p>
          <a:p>
            <a:pPr marL="0" lvl="0" indent="0" algn="l" rtl="0">
              <a:spcBef>
                <a:spcPts val="500"/>
              </a:spcBef>
              <a:spcAft>
                <a:spcPts val="0"/>
              </a:spcAft>
              <a:buNone/>
            </a:pPr>
            <a:r>
              <a:rPr lang="en-US" sz="2400">
                <a:solidFill>
                  <a:srgbClr val="FFFFFF"/>
                </a:solidFill>
                <a:latin typeface="Roboto"/>
                <a:ea typeface="Roboto"/>
                <a:cs typeface="Roboto"/>
                <a:sym typeface="Roboto"/>
              </a:rPr>
              <a:t>Step 4: Repeat this for at least 3 other starter claims.</a:t>
            </a:r>
            <a:endParaRPr sz="2400">
              <a:solidFill>
                <a:srgbClr val="FFFFFF"/>
              </a:solidFill>
              <a:latin typeface="Roboto"/>
              <a:ea typeface="Roboto"/>
              <a:cs typeface="Roboto"/>
              <a:sym typeface="Roboto"/>
            </a:endParaRPr>
          </a:p>
          <a:p>
            <a:pPr marL="0" lvl="0" indent="0" algn="l" rtl="0">
              <a:spcBef>
                <a:spcPts val="500"/>
              </a:spcBef>
              <a:spcAft>
                <a:spcPts val="0"/>
              </a:spcAft>
              <a:buNone/>
            </a:pPr>
            <a:r>
              <a:rPr lang="en-US" sz="2400">
                <a:solidFill>
                  <a:srgbClr val="FFFFFF"/>
                </a:solidFill>
                <a:latin typeface="Roboto"/>
                <a:ea typeface="Roboto"/>
                <a:cs typeface="Roboto"/>
                <a:sym typeface="Roboto"/>
              </a:rPr>
              <a:t>Step 5: Your peers will also add claims to the discussion. Try to respond to at least 3 of these.</a:t>
            </a:r>
            <a:endParaRPr sz="2400">
              <a:solidFill>
                <a:srgbClr val="FFFFFF"/>
              </a:solidFill>
              <a:latin typeface="Roboto"/>
              <a:ea typeface="Roboto"/>
              <a:cs typeface="Roboto"/>
              <a:sym typeface="Roboto"/>
            </a:endParaRPr>
          </a:p>
          <a:p>
            <a:pPr marL="0" lvl="0" indent="0" algn="l" rtl="0">
              <a:spcBef>
                <a:spcPts val="500"/>
              </a:spcBef>
              <a:spcAft>
                <a:spcPts val="0"/>
              </a:spcAft>
              <a:buNone/>
            </a:pPr>
            <a:endParaRPr sz="2400">
              <a:solidFill>
                <a:srgbClr val="FFFFFF"/>
              </a:solidFill>
              <a:latin typeface="Roboto"/>
              <a:ea typeface="Roboto"/>
              <a:cs typeface="Roboto"/>
              <a:sym typeface="Roboto"/>
            </a:endParaRPr>
          </a:p>
          <a:p>
            <a:pPr marL="0" lvl="0" indent="0" algn="l" rtl="0">
              <a:spcBef>
                <a:spcPts val="500"/>
              </a:spcBef>
              <a:spcAft>
                <a:spcPts val="0"/>
              </a:spcAft>
              <a:buNone/>
            </a:pPr>
            <a:endParaRPr sz="2400">
              <a:solidFill>
                <a:srgbClr val="FFFFFF"/>
              </a:solidFill>
              <a:latin typeface="Roboto"/>
              <a:ea typeface="Roboto"/>
              <a:cs typeface="Roboto"/>
              <a:sym typeface="Roboto"/>
            </a:endParaRPr>
          </a:p>
          <a:p>
            <a:pPr marL="0" lvl="0" indent="0" algn="l" rtl="0">
              <a:spcBef>
                <a:spcPts val="0"/>
              </a:spcBef>
              <a:spcAft>
                <a:spcPts val="0"/>
              </a:spcAft>
              <a:buNone/>
            </a:pPr>
            <a:endParaRPr sz="2400">
              <a:solidFill>
                <a:srgbClr val="FFFFFF"/>
              </a:solidFill>
              <a:latin typeface="Roboto"/>
              <a:ea typeface="Roboto"/>
              <a:cs typeface="Roboto"/>
              <a:sym typeface="Roboto"/>
            </a:endParaRPr>
          </a:p>
          <a:p>
            <a:pPr marL="0" lvl="0" indent="0" algn="l" rtl="0">
              <a:spcBef>
                <a:spcPts val="0"/>
              </a:spcBef>
              <a:spcAft>
                <a:spcPts val="0"/>
              </a:spcAft>
              <a:buNone/>
            </a:pPr>
            <a:endParaRPr sz="2400">
              <a:solidFill>
                <a:srgbClr val="FFFFFF"/>
              </a:solidFill>
              <a:latin typeface="Roboto"/>
              <a:ea typeface="Roboto"/>
              <a:cs typeface="Roboto"/>
              <a:sym typeface="Roboto"/>
            </a:endParaRPr>
          </a:p>
        </p:txBody>
      </p:sp>
      <p:sp>
        <p:nvSpPr>
          <p:cNvPr id="341" name="Google Shape;341;p43"/>
          <p:cNvSpPr txBox="1"/>
          <p:nvPr/>
        </p:nvSpPr>
        <p:spPr>
          <a:xfrm>
            <a:off x="911000" y="1227800"/>
            <a:ext cx="105189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a:solidFill>
                  <a:schemeClr val="accent2"/>
                </a:solidFill>
                <a:latin typeface="Roboto"/>
                <a:ea typeface="Roboto"/>
                <a:cs typeface="Roboto"/>
                <a:sym typeface="Roboto"/>
              </a:rPr>
              <a:t>Let’s apply this to a discussion!</a:t>
            </a:r>
            <a:endParaRPr sz="2400">
              <a:solidFill>
                <a:schemeClr val="accent2"/>
              </a:solidFill>
              <a:latin typeface="Roboto"/>
              <a:ea typeface="Roboto"/>
              <a:cs typeface="Roboto"/>
              <a:sym typeface="Roboto"/>
            </a:endParaRPr>
          </a:p>
        </p:txBody>
      </p:sp>
      <p:pic>
        <p:nvPicPr>
          <p:cNvPr id="342" name="Google Shape;342;p43" title="discussion-claims.png"/>
          <p:cNvPicPr preferRelativeResize="0"/>
          <p:nvPr/>
        </p:nvPicPr>
        <p:blipFill>
          <a:blip r:embed="rId3">
            <a:alphaModFix/>
          </a:blip>
          <a:stretch>
            <a:fillRect/>
          </a:stretch>
        </p:blipFill>
        <p:spPr>
          <a:xfrm>
            <a:off x="9840421" y="2612807"/>
            <a:ext cx="1046951" cy="800525"/>
          </a:xfrm>
          <a:prstGeom prst="rect">
            <a:avLst/>
          </a:prstGeom>
          <a:noFill/>
          <a:ln>
            <a:noFill/>
          </a:ln>
        </p:spPr>
      </p:pic>
      <p:sp>
        <p:nvSpPr>
          <p:cNvPr id="343" name="Google Shape;343;p43"/>
          <p:cNvSpPr txBox="1"/>
          <p:nvPr/>
        </p:nvSpPr>
        <p:spPr>
          <a:xfrm>
            <a:off x="911000" y="5390950"/>
            <a:ext cx="105189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a:solidFill>
                  <a:schemeClr val="accent2"/>
                </a:solidFill>
                <a:latin typeface="Roboto"/>
                <a:ea typeface="Roboto"/>
                <a:cs typeface="Roboto"/>
                <a:sym typeface="Roboto"/>
              </a:rPr>
              <a:t>Check the argument tree: How deep is the discussion?</a:t>
            </a:r>
            <a:endParaRPr sz="2400">
              <a:solidFill>
                <a:schemeClr val="accent2"/>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0">
                                            <p:txEl>
                                              <p:pRg st="0" end="0"/>
                                            </p:txEl>
                                          </p:spTgt>
                                        </p:tgtEl>
                                        <p:attrNameLst>
                                          <p:attrName>style.visibility</p:attrName>
                                        </p:attrNameLst>
                                      </p:cBhvr>
                                      <p:to>
                                        <p:strVal val="visible"/>
                                      </p:to>
                                    </p:set>
                                    <p:animEffect transition="in" filter="fade">
                                      <p:cBhvr>
                                        <p:cTn id="7" dur="1000"/>
                                        <p:tgtEl>
                                          <p:spTgt spid="3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0">
                                            <p:txEl>
                                              <p:pRg st="1" end="1"/>
                                            </p:txEl>
                                          </p:spTgt>
                                        </p:tgtEl>
                                        <p:attrNameLst>
                                          <p:attrName>style.visibility</p:attrName>
                                        </p:attrNameLst>
                                      </p:cBhvr>
                                      <p:to>
                                        <p:strVal val="visible"/>
                                      </p:to>
                                    </p:set>
                                    <p:animEffect transition="in" filter="fade">
                                      <p:cBhvr>
                                        <p:cTn id="12" dur="1000"/>
                                        <p:tgtEl>
                                          <p:spTgt spid="3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0">
                                            <p:txEl>
                                              <p:pRg st="2" end="2"/>
                                            </p:txEl>
                                          </p:spTgt>
                                        </p:tgtEl>
                                        <p:attrNameLst>
                                          <p:attrName>style.visibility</p:attrName>
                                        </p:attrNameLst>
                                      </p:cBhvr>
                                      <p:to>
                                        <p:strVal val="visible"/>
                                      </p:to>
                                    </p:set>
                                    <p:animEffect transition="in" filter="fade">
                                      <p:cBhvr>
                                        <p:cTn id="17" dur="1000"/>
                                        <p:tgtEl>
                                          <p:spTgt spid="34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0">
                                            <p:txEl>
                                              <p:pRg st="3" end="3"/>
                                            </p:txEl>
                                          </p:spTgt>
                                        </p:tgtEl>
                                        <p:attrNameLst>
                                          <p:attrName>style.visibility</p:attrName>
                                        </p:attrNameLst>
                                      </p:cBhvr>
                                      <p:to>
                                        <p:strVal val="visible"/>
                                      </p:to>
                                    </p:set>
                                    <p:animEffect transition="in" filter="fade">
                                      <p:cBhvr>
                                        <p:cTn id="22" dur="1000"/>
                                        <p:tgtEl>
                                          <p:spTgt spid="34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0">
                                            <p:txEl>
                                              <p:pRg st="4" end="4"/>
                                            </p:txEl>
                                          </p:spTgt>
                                        </p:tgtEl>
                                        <p:attrNameLst>
                                          <p:attrName>style.visibility</p:attrName>
                                        </p:attrNameLst>
                                      </p:cBhvr>
                                      <p:to>
                                        <p:strVal val="visible"/>
                                      </p:to>
                                    </p:set>
                                    <p:animEffect transition="in" filter="fade">
                                      <p:cBhvr>
                                        <p:cTn id="27" dur="1000"/>
                                        <p:tgtEl>
                                          <p:spTgt spid="34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0">
                                            <p:txEl>
                                              <p:pRg st="5" end="5"/>
                                            </p:txEl>
                                          </p:spTgt>
                                        </p:tgtEl>
                                        <p:attrNameLst>
                                          <p:attrName>style.visibility</p:attrName>
                                        </p:attrNameLst>
                                      </p:cBhvr>
                                      <p:to>
                                        <p:strVal val="visible"/>
                                      </p:to>
                                    </p:set>
                                    <p:animEffect transition="in" filter="fade">
                                      <p:cBhvr>
                                        <p:cTn id="32" dur="1000"/>
                                        <p:tgtEl>
                                          <p:spTgt spid="34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40">
                                            <p:txEl>
                                              <p:pRg st="6" end="6"/>
                                            </p:txEl>
                                          </p:spTgt>
                                        </p:tgtEl>
                                        <p:attrNameLst>
                                          <p:attrName>style.visibility</p:attrName>
                                        </p:attrNameLst>
                                      </p:cBhvr>
                                      <p:to>
                                        <p:strVal val="visible"/>
                                      </p:to>
                                    </p:set>
                                    <p:animEffect transition="in" filter="fade">
                                      <p:cBhvr>
                                        <p:cTn id="37" dur="1000"/>
                                        <p:tgtEl>
                                          <p:spTgt spid="34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40">
                                            <p:txEl>
                                              <p:pRg st="7" end="7"/>
                                            </p:txEl>
                                          </p:spTgt>
                                        </p:tgtEl>
                                        <p:attrNameLst>
                                          <p:attrName>style.visibility</p:attrName>
                                        </p:attrNameLst>
                                      </p:cBhvr>
                                      <p:to>
                                        <p:strVal val="visible"/>
                                      </p:to>
                                    </p:set>
                                    <p:animEffect transition="in" filter="fade">
                                      <p:cBhvr>
                                        <p:cTn id="42" dur="1000"/>
                                        <p:tgtEl>
                                          <p:spTgt spid="34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40">
                                            <p:txEl>
                                              <p:pRg st="8" end="8"/>
                                            </p:txEl>
                                          </p:spTgt>
                                        </p:tgtEl>
                                        <p:attrNameLst>
                                          <p:attrName>style.visibility</p:attrName>
                                        </p:attrNameLst>
                                      </p:cBhvr>
                                      <p:to>
                                        <p:strVal val="visible"/>
                                      </p:to>
                                    </p:set>
                                    <p:animEffect transition="in" filter="fade">
                                      <p:cBhvr>
                                        <p:cTn id="47" dur="1000"/>
                                        <p:tgtEl>
                                          <p:spTgt spid="34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40">
                                            <p:txEl>
                                              <p:pRg st="9" end="9"/>
                                            </p:txEl>
                                          </p:spTgt>
                                        </p:tgtEl>
                                        <p:attrNameLst>
                                          <p:attrName>style.visibility</p:attrName>
                                        </p:attrNameLst>
                                      </p:cBhvr>
                                      <p:to>
                                        <p:strVal val="visible"/>
                                      </p:to>
                                    </p:set>
                                    <p:animEffect transition="in" filter="fade">
                                      <p:cBhvr>
                                        <p:cTn id="52" dur="1000"/>
                                        <p:tgtEl>
                                          <p:spTgt spid="340">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40">
                                            <p:txEl>
                                              <p:pRg st="10" end="10"/>
                                            </p:txEl>
                                          </p:spTgt>
                                        </p:tgtEl>
                                        <p:attrNameLst>
                                          <p:attrName>style.visibility</p:attrName>
                                        </p:attrNameLst>
                                      </p:cBhvr>
                                      <p:to>
                                        <p:strVal val="visible"/>
                                      </p:to>
                                    </p:set>
                                    <p:animEffect transition="in" filter="fade">
                                      <p:cBhvr>
                                        <p:cTn id="57" dur="1000"/>
                                        <p:tgtEl>
                                          <p:spTgt spid="340">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40">
                                            <p:txEl>
                                              <p:pRg st="11" end="11"/>
                                            </p:txEl>
                                          </p:spTgt>
                                        </p:tgtEl>
                                        <p:attrNameLst>
                                          <p:attrName>style.visibility</p:attrName>
                                        </p:attrNameLst>
                                      </p:cBhvr>
                                      <p:to>
                                        <p:strVal val="visible"/>
                                      </p:to>
                                    </p:set>
                                    <p:animEffect transition="in" filter="fade">
                                      <p:cBhvr>
                                        <p:cTn id="62" dur="1000"/>
                                        <p:tgtEl>
                                          <p:spTgt spid="340">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40">
                                            <p:txEl>
                                              <p:pRg st="12" end="12"/>
                                            </p:txEl>
                                          </p:spTgt>
                                        </p:tgtEl>
                                        <p:attrNameLst>
                                          <p:attrName>style.visibility</p:attrName>
                                        </p:attrNameLst>
                                      </p:cBhvr>
                                      <p:to>
                                        <p:strVal val="visible"/>
                                      </p:to>
                                    </p:set>
                                    <p:animEffect transition="in" filter="fade">
                                      <p:cBhvr>
                                        <p:cTn id="67" dur="1000"/>
                                        <p:tgtEl>
                                          <p:spTgt spid="340">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40">
                                            <p:txEl>
                                              <p:pRg st="13" end="13"/>
                                            </p:txEl>
                                          </p:spTgt>
                                        </p:tgtEl>
                                        <p:attrNameLst>
                                          <p:attrName>style.visibility</p:attrName>
                                        </p:attrNameLst>
                                      </p:cBhvr>
                                      <p:to>
                                        <p:strVal val="visible"/>
                                      </p:to>
                                    </p:set>
                                    <p:animEffect transition="in" filter="fade">
                                      <p:cBhvr>
                                        <p:cTn id="72" dur="1000"/>
                                        <p:tgtEl>
                                          <p:spTgt spid="340">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43"/>
                                        </p:tgtEl>
                                        <p:attrNameLst>
                                          <p:attrName>style.visibility</p:attrName>
                                        </p:attrNameLst>
                                      </p:cBhvr>
                                      <p:to>
                                        <p:strVal val="visible"/>
                                      </p:to>
                                    </p:set>
                                    <p:animEffect transition="in" filter="fade">
                                      <p:cBhvr>
                                        <p:cTn id="77" dur="1000"/>
                                        <p:tgtEl>
                                          <p:spTgt spid="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CF8FE"/>
        </a:solidFill>
        <a:effectLst/>
      </p:bgPr>
    </p:bg>
    <p:spTree>
      <p:nvGrpSpPr>
        <p:cNvPr id="1" name="Shape 347"/>
        <p:cNvGrpSpPr/>
        <p:nvPr/>
      </p:nvGrpSpPr>
      <p:grpSpPr>
        <a:xfrm>
          <a:off x="0" y="0"/>
          <a:ext cx="0" cy="0"/>
          <a:chOff x="0" y="0"/>
          <a:chExt cx="0" cy="0"/>
        </a:xfrm>
      </p:grpSpPr>
      <p:sp>
        <p:nvSpPr>
          <p:cNvPr id="348" name="Google Shape;348;p44"/>
          <p:cNvSpPr txBox="1">
            <a:spLocks noGrp="1"/>
          </p:cNvSpPr>
          <p:nvPr>
            <p:ph type="title"/>
          </p:nvPr>
        </p:nvSpPr>
        <p:spPr>
          <a:xfrm>
            <a:off x="328125" y="180250"/>
            <a:ext cx="11667000" cy="1708500"/>
          </a:xfrm>
          <a:prstGeom prst="rect">
            <a:avLst/>
          </a:prstGeom>
        </p:spPr>
        <p:txBody>
          <a:bodyPr spcFirstLastPara="1" wrap="square" lIns="121900" tIns="121900" rIns="121900" bIns="121900" anchor="t" anchorCtr="0">
            <a:spAutoFit/>
          </a:bodyPr>
          <a:lstStyle/>
          <a:p>
            <a:pPr marL="0" lvl="0" indent="0" algn="l" rtl="0">
              <a:spcBef>
                <a:spcPts val="0"/>
              </a:spcBef>
              <a:spcAft>
                <a:spcPts val="0"/>
              </a:spcAft>
              <a:buNone/>
            </a:pPr>
            <a:r>
              <a:rPr lang="en-US" sz="3000"/>
              <a:t>Kialo Discussion: Should science be considered the most reliable way of producing knowledge?</a:t>
            </a:r>
            <a:endParaRPr sz="3000"/>
          </a:p>
          <a:p>
            <a:pPr marL="0" lvl="0" indent="0" algn="l" rtl="0">
              <a:spcBef>
                <a:spcPts val="0"/>
              </a:spcBef>
              <a:spcAft>
                <a:spcPts val="0"/>
              </a:spcAft>
              <a:buNone/>
            </a:pPr>
            <a:endParaRPr sz="3500"/>
          </a:p>
        </p:txBody>
      </p:sp>
      <p:sp>
        <p:nvSpPr>
          <p:cNvPr id="349" name="Google Shape;349;p44"/>
          <p:cNvSpPr/>
          <p:nvPr/>
        </p:nvSpPr>
        <p:spPr>
          <a:xfrm>
            <a:off x="149175" y="1503850"/>
            <a:ext cx="11667000" cy="4375500"/>
          </a:xfrm>
          <a:prstGeom prst="roundRect">
            <a:avLst>
              <a:gd name="adj" fmla="val 16667"/>
            </a:avLst>
          </a:prstGeom>
          <a:solidFill>
            <a:srgbClr val="1D67AC"/>
          </a:solidFill>
          <a:ln w="9525" cap="flat" cmpd="sng">
            <a:solidFill>
              <a:srgbClr val="1D67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rgbClr val="FFFFFF"/>
              </a:solidFill>
              <a:latin typeface="Roboto"/>
              <a:ea typeface="Roboto"/>
              <a:cs typeface="Roboto"/>
              <a:sym typeface="Roboto"/>
            </a:endParaRPr>
          </a:p>
          <a:p>
            <a:pPr marL="0" lvl="0" indent="0" algn="l" rtl="0">
              <a:spcBef>
                <a:spcPts val="0"/>
              </a:spcBef>
              <a:spcAft>
                <a:spcPts val="0"/>
              </a:spcAft>
              <a:buNone/>
            </a:pPr>
            <a:endParaRPr sz="2000">
              <a:solidFill>
                <a:srgbClr val="FFFFFF"/>
              </a:solidFill>
              <a:latin typeface="Roboto"/>
              <a:ea typeface="Roboto"/>
              <a:cs typeface="Roboto"/>
              <a:sym typeface="Roboto"/>
            </a:endParaRPr>
          </a:p>
          <a:p>
            <a:pPr marL="0" lvl="0" indent="0" algn="ctr" rtl="0">
              <a:spcBef>
                <a:spcPts val="0"/>
              </a:spcBef>
              <a:spcAft>
                <a:spcPts val="0"/>
              </a:spcAft>
              <a:buNone/>
            </a:pPr>
            <a:endParaRPr sz="2000" u="sng">
              <a:solidFill>
                <a:srgbClr val="FFFFFF"/>
              </a:solidFill>
              <a:latin typeface="Roboto"/>
              <a:ea typeface="Roboto"/>
              <a:cs typeface="Roboto"/>
              <a:sym typeface="Roboto"/>
            </a:endParaRPr>
          </a:p>
          <a:p>
            <a:pPr marL="0" lvl="0" indent="0" algn="ctr" rtl="0">
              <a:spcBef>
                <a:spcPts val="0"/>
              </a:spcBef>
              <a:spcAft>
                <a:spcPts val="0"/>
              </a:spcAft>
              <a:buNone/>
            </a:pPr>
            <a:endParaRPr sz="2000">
              <a:solidFill>
                <a:srgbClr val="FFFFFF"/>
              </a:solidFill>
              <a:latin typeface="Roboto"/>
              <a:ea typeface="Roboto"/>
              <a:cs typeface="Roboto"/>
              <a:sym typeface="Roboto"/>
            </a:endParaRPr>
          </a:p>
          <a:p>
            <a:pPr marL="0" lvl="0" indent="0" algn="ctr" rtl="0">
              <a:spcBef>
                <a:spcPts val="0"/>
              </a:spcBef>
              <a:spcAft>
                <a:spcPts val="0"/>
              </a:spcAft>
              <a:buNone/>
            </a:pPr>
            <a:r>
              <a:rPr lang="en-US" sz="2000" b="1" u="sng">
                <a:solidFill>
                  <a:srgbClr val="FFFFFF"/>
                </a:solidFill>
                <a:latin typeface="Roboto"/>
                <a:ea typeface="Roboto"/>
                <a:cs typeface="Roboto"/>
                <a:sym typeface="Roboto"/>
              </a:rPr>
              <a:t>Questions to Consider</a:t>
            </a:r>
            <a:endParaRPr sz="2000" b="1" u="sng">
              <a:solidFill>
                <a:srgbClr val="FFFFFF"/>
              </a:solidFill>
              <a:latin typeface="Roboto"/>
              <a:ea typeface="Roboto"/>
              <a:cs typeface="Roboto"/>
              <a:sym typeface="Roboto"/>
            </a:endParaRPr>
          </a:p>
          <a:p>
            <a:pPr marL="457200" lvl="0" indent="-355600" algn="l" rtl="0">
              <a:spcBef>
                <a:spcPts val="1000"/>
              </a:spcBef>
              <a:spcAft>
                <a:spcPts val="0"/>
              </a:spcAft>
              <a:buClr>
                <a:srgbClr val="FFFFFF"/>
              </a:buClr>
              <a:buSzPts val="2000"/>
              <a:buFont typeface="Roboto"/>
              <a:buChar char="●"/>
            </a:pPr>
            <a:r>
              <a:rPr lang="en-US" sz="2000">
                <a:solidFill>
                  <a:srgbClr val="FFFFFF"/>
                </a:solidFill>
                <a:latin typeface="Roboto"/>
                <a:ea typeface="Roboto"/>
                <a:cs typeface="Roboto"/>
                <a:sym typeface="Roboto"/>
              </a:rPr>
              <a:t>What makes scientific knowledge more reliable than other ways of knowing — its method, its results, or its institutional authority?</a:t>
            </a:r>
            <a:endParaRPr sz="2000">
              <a:solidFill>
                <a:srgbClr val="FFFFFF"/>
              </a:solidFill>
              <a:latin typeface="Roboto"/>
              <a:ea typeface="Roboto"/>
              <a:cs typeface="Roboto"/>
              <a:sym typeface="Roboto"/>
            </a:endParaRPr>
          </a:p>
          <a:p>
            <a:pPr marL="457200" lvl="0" indent="-355600" algn="l" rtl="0">
              <a:spcBef>
                <a:spcPts val="1000"/>
              </a:spcBef>
              <a:spcAft>
                <a:spcPts val="0"/>
              </a:spcAft>
              <a:buClr>
                <a:srgbClr val="FFFFFF"/>
              </a:buClr>
              <a:buSzPts val="2000"/>
              <a:buFont typeface="Roboto"/>
              <a:buChar char="●"/>
            </a:pPr>
            <a:r>
              <a:rPr lang="en-US" sz="2000">
                <a:solidFill>
                  <a:srgbClr val="FFFFFF"/>
                </a:solidFill>
                <a:latin typeface="Roboto"/>
                <a:ea typeface="Roboto"/>
                <a:cs typeface="Roboto"/>
                <a:sym typeface="Roboto"/>
              </a:rPr>
              <a:t>Are there forms of knowledge that science cannot reliably address?</a:t>
            </a:r>
            <a:endParaRPr sz="2000">
              <a:solidFill>
                <a:srgbClr val="FFFFFF"/>
              </a:solidFill>
              <a:latin typeface="Roboto"/>
              <a:ea typeface="Roboto"/>
              <a:cs typeface="Roboto"/>
              <a:sym typeface="Roboto"/>
            </a:endParaRPr>
          </a:p>
          <a:p>
            <a:pPr marL="457200" lvl="0" indent="-355600" algn="l" rtl="0">
              <a:spcBef>
                <a:spcPts val="1000"/>
              </a:spcBef>
              <a:spcAft>
                <a:spcPts val="0"/>
              </a:spcAft>
              <a:buClr>
                <a:srgbClr val="FFFFFF"/>
              </a:buClr>
              <a:buSzPts val="2000"/>
              <a:buFont typeface="Roboto"/>
              <a:buChar char="●"/>
            </a:pPr>
            <a:r>
              <a:rPr lang="en-US" sz="2000">
                <a:solidFill>
                  <a:srgbClr val="FFFFFF"/>
                </a:solidFill>
                <a:latin typeface="Roboto"/>
                <a:ea typeface="Roboto"/>
                <a:cs typeface="Roboto"/>
                <a:sym typeface="Roboto"/>
              </a:rPr>
              <a:t>How do different perspectives influence what is seen as “valid” science?</a:t>
            </a:r>
            <a:endParaRPr sz="2000">
              <a:solidFill>
                <a:srgbClr val="FFFFFF"/>
              </a:solidFill>
              <a:latin typeface="Roboto"/>
              <a:ea typeface="Roboto"/>
              <a:cs typeface="Roboto"/>
              <a:sym typeface="Roboto"/>
            </a:endParaRPr>
          </a:p>
          <a:p>
            <a:pPr marL="457200" lvl="0" indent="-355600" algn="l" rtl="0">
              <a:spcBef>
                <a:spcPts val="1000"/>
              </a:spcBef>
              <a:spcAft>
                <a:spcPts val="0"/>
              </a:spcAft>
              <a:buClr>
                <a:srgbClr val="FFFFFF"/>
              </a:buClr>
              <a:buSzPts val="2000"/>
              <a:buFont typeface="Roboto"/>
              <a:buChar char="●"/>
            </a:pPr>
            <a:r>
              <a:rPr lang="en-US" sz="2000">
                <a:solidFill>
                  <a:srgbClr val="FFFFFF"/>
                </a:solidFill>
                <a:latin typeface="Roboto"/>
                <a:ea typeface="Roboto"/>
                <a:cs typeface="Roboto"/>
                <a:sym typeface="Roboto"/>
              </a:rPr>
              <a:t>If scientific knowledge changes over time, can it still claim to be reliable?</a:t>
            </a:r>
            <a:endParaRPr sz="2000">
              <a:solidFill>
                <a:srgbClr val="FFFFFF"/>
              </a:solidFill>
              <a:latin typeface="Roboto"/>
              <a:ea typeface="Roboto"/>
              <a:cs typeface="Roboto"/>
              <a:sym typeface="Roboto"/>
            </a:endParaRPr>
          </a:p>
          <a:p>
            <a:pPr marL="457200" lvl="0" indent="-355600" algn="l" rtl="0">
              <a:spcBef>
                <a:spcPts val="1000"/>
              </a:spcBef>
              <a:spcAft>
                <a:spcPts val="0"/>
              </a:spcAft>
              <a:buClr>
                <a:srgbClr val="FFFFFF"/>
              </a:buClr>
              <a:buSzPts val="2000"/>
              <a:buFont typeface="Roboto"/>
              <a:buChar char="●"/>
            </a:pPr>
            <a:r>
              <a:rPr lang="en-US" sz="2000">
                <a:solidFill>
                  <a:srgbClr val="FFFFFF"/>
                </a:solidFill>
                <a:latin typeface="Roboto"/>
                <a:ea typeface="Roboto"/>
                <a:cs typeface="Roboto"/>
                <a:sym typeface="Roboto"/>
              </a:rPr>
              <a:t>How do the TOK concepts of justification, perspective, and objectivity help us understand disagreements about scientific knowledge?</a:t>
            </a:r>
            <a:endParaRPr sz="2000">
              <a:solidFill>
                <a:srgbClr val="FFFFFF"/>
              </a:solidFill>
              <a:latin typeface="Roboto"/>
              <a:ea typeface="Roboto"/>
              <a:cs typeface="Roboto"/>
              <a:sym typeface="Roboto"/>
            </a:endParaRPr>
          </a:p>
          <a:p>
            <a:pPr marL="457200" lvl="0" indent="-355600" algn="l" rtl="0">
              <a:spcBef>
                <a:spcPts val="1000"/>
              </a:spcBef>
              <a:spcAft>
                <a:spcPts val="0"/>
              </a:spcAft>
              <a:buClr>
                <a:srgbClr val="FFFFFF"/>
              </a:buClr>
              <a:buSzPts val="2000"/>
              <a:buFont typeface="Roboto"/>
              <a:buChar char="●"/>
            </a:pPr>
            <a:r>
              <a:rPr lang="en-US" sz="2000">
                <a:solidFill>
                  <a:srgbClr val="FFFFFF"/>
                </a:solidFill>
                <a:latin typeface="Roboto"/>
                <a:ea typeface="Roboto"/>
                <a:cs typeface="Roboto"/>
                <a:sym typeface="Roboto"/>
              </a:rPr>
              <a:t>Can we ever separate scientific reasoning from the values and power structures in which it is produced?</a:t>
            </a:r>
            <a:endParaRPr sz="2000">
              <a:solidFill>
                <a:srgbClr val="FFFFFF"/>
              </a:solidFill>
              <a:latin typeface="Roboto"/>
              <a:ea typeface="Roboto"/>
              <a:cs typeface="Roboto"/>
              <a:sym typeface="Roboto"/>
            </a:endParaRPr>
          </a:p>
          <a:p>
            <a:pPr marL="457200" lvl="0" indent="0" algn="l" rtl="0">
              <a:spcBef>
                <a:spcPts val="1000"/>
              </a:spcBef>
              <a:spcAft>
                <a:spcPts val="0"/>
              </a:spcAft>
              <a:buNone/>
            </a:pPr>
            <a:endParaRPr sz="2000">
              <a:solidFill>
                <a:srgbClr val="FFFFFF"/>
              </a:solidFill>
              <a:latin typeface="Roboto"/>
              <a:ea typeface="Roboto"/>
              <a:cs typeface="Roboto"/>
              <a:sym typeface="Roboto"/>
            </a:endParaRPr>
          </a:p>
          <a:p>
            <a:pPr marL="0" lvl="0" indent="0" algn="l" rtl="0">
              <a:spcBef>
                <a:spcPts val="1000"/>
              </a:spcBef>
              <a:spcAft>
                <a:spcPts val="0"/>
              </a:spcAft>
              <a:buNone/>
            </a:pPr>
            <a:endParaRPr sz="2000">
              <a:solidFill>
                <a:srgbClr val="FFFFFF"/>
              </a:solidFill>
              <a:latin typeface="Roboto"/>
              <a:ea typeface="Roboto"/>
              <a:cs typeface="Roboto"/>
              <a:sym typeface="Roboto"/>
            </a:endParaRPr>
          </a:p>
          <a:p>
            <a:pPr marL="0" lvl="0" indent="0" algn="l" rtl="0">
              <a:spcBef>
                <a:spcPts val="0"/>
              </a:spcBef>
              <a:spcAft>
                <a:spcPts val="0"/>
              </a:spcAft>
              <a:buNone/>
            </a:pPr>
            <a:endParaRPr sz="2000">
              <a:solidFill>
                <a:srgbClr val="FFFFFF"/>
              </a:solidFill>
              <a:latin typeface="Roboto"/>
              <a:ea typeface="Roboto"/>
              <a:cs typeface="Roboto"/>
              <a:sym typeface="Roboto"/>
            </a:endParaRPr>
          </a:p>
          <a:p>
            <a:pPr marL="0" lvl="0" indent="0" algn="l" rtl="0">
              <a:spcBef>
                <a:spcPts val="0"/>
              </a:spcBef>
              <a:spcAft>
                <a:spcPts val="0"/>
              </a:spcAft>
              <a:buNone/>
            </a:pPr>
            <a:endParaRPr sz="2000">
              <a:solidFill>
                <a:srgbClr val="FFFFFF"/>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CF8FE"/>
        </a:solidFill>
        <a:effectLst/>
      </p:bgPr>
    </p:bg>
    <p:spTree>
      <p:nvGrpSpPr>
        <p:cNvPr id="1" name="Shape 191"/>
        <p:cNvGrpSpPr/>
        <p:nvPr/>
      </p:nvGrpSpPr>
      <p:grpSpPr>
        <a:xfrm>
          <a:off x="0" y="0"/>
          <a:ext cx="0" cy="0"/>
          <a:chOff x="0" y="0"/>
          <a:chExt cx="0" cy="0"/>
        </a:xfrm>
      </p:grpSpPr>
      <p:sp>
        <p:nvSpPr>
          <p:cNvPr id="192" name="Google Shape;192;p27"/>
          <p:cNvSpPr txBox="1">
            <a:spLocks noGrp="1"/>
          </p:cNvSpPr>
          <p:nvPr>
            <p:ph type="title"/>
          </p:nvPr>
        </p:nvSpPr>
        <p:spPr>
          <a:xfrm>
            <a:off x="266925" y="318150"/>
            <a:ext cx="11142000" cy="785100"/>
          </a:xfrm>
          <a:prstGeom prst="rect">
            <a:avLst/>
          </a:prstGeom>
        </p:spPr>
        <p:txBody>
          <a:bodyPr spcFirstLastPara="1" wrap="square" lIns="121900" tIns="121900" rIns="121900" bIns="121900" anchor="t" anchorCtr="0">
            <a:spAutoFit/>
          </a:bodyPr>
          <a:lstStyle/>
          <a:p>
            <a:pPr marL="0" lvl="0" indent="0" algn="l" rtl="0">
              <a:spcBef>
                <a:spcPts val="0"/>
              </a:spcBef>
              <a:spcAft>
                <a:spcPts val="0"/>
              </a:spcAft>
              <a:buNone/>
            </a:pPr>
            <a:r>
              <a:rPr lang="en-US" sz="3500"/>
              <a:t>How does Kialo work?</a:t>
            </a:r>
            <a:endParaRPr sz="3500"/>
          </a:p>
        </p:txBody>
      </p:sp>
      <p:pic>
        <p:nvPicPr>
          <p:cNvPr id="193" name="Google Shape;193;p27" title="Group 333.png"/>
          <p:cNvPicPr preferRelativeResize="0"/>
          <p:nvPr/>
        </p:nvPicPr>
        <p:blipFill rotWithShape="1">
          <a:blip r:embed="rId3">
            <a:alphaModFix/>
          </a:blip>
          <a:srcRect b="26519"/>
          <a:stretch/>
        </p:blipFill>
        <p:spPr>
          <a:xfrm>
            <a:off x="10612678" y="5451925"/>
            <a:ext cx="1476597" cy="1316175"/>
          </a:xfrm>
          <a:prstGeom prst="rect">
            <a:avLst/>
          </a:prstGeom>
          <a:noFill/>
          <a:ln>
            <a:noFill/>
          </a:ln>
        </p:spPr>
      </p:pic>
      <p:sp>
        <p:nvSpPr>
          <p:cNvPr id="194" name="Google Shape;194;p27"/>
          <p:cNvSpPr txBox="1">
            <a:spLocks noGrp="1"/>
          </p:cNvSpPr>
          <p:nvPr>
            <p:ph type="title"/>
          </p:nvPr>
        </p:nvSpPr>
        <p:spPr>
          <a:xfrm>
            <a:off x="538425" y="1201900"/>
            <a:ext cx="10599000" cy="954300"/>
          </a:xfrm>
          <a:prstGeom prst="rect">
            <a:avLst/>
          </a:prstGeom>
        </p:spPr>
        <p:txBody>
          <a:bodyPr spcFirstLastPara="1" wrap="square" lIns="121900" tIns="121900" rIns="121900" bIns="121900" anchor="t" anchorCtr="0">
            <a:spAutoFit/>
          </a:bodyPr>
          <a:lstStyle/>
          <a:p>
            <a:pPr marL="0" lvl="0" indent="0" algn="ctr" rtl="0">
              <a:spcBef>
                <a:spcPts val="0"/>
              </a:spcBef>
              <a:spcAft>
                <a:spcPts val="1000"/>
              </a:spcAft>
              <a:buNone/>
            </a:pPr>
            <a:r>
              <a:rPr lang="en-US" sz="2300"/>
              <a:t>If you’re new to Kialo, watch this video to discover how the platform works.  Otherwise, let’s get started!</a:t>
            </a:r>
            <a:endParaRPr sz="2300"/>
          </a:p>
        </p:txBody>
      </p:sp>
      <p:pic>
        <p:nvPicPr>
          <p:cNvPr id="195" name="Google Shape;195;p27" descr="Kialo is the free, award-winning tool for thoughtful, inclusive discussion.&#10;&#10;In Kialo discussions, students respond to a central thesis by adding pros and cons — both to the thesis and to each other’s points — creating an interactive discussion map.&#10;&#10;This format empowers students to break down complex topics, explore diverse perspectives, and build well-reasoned arguments together.&#10;&#10;This 60-second video explains how Kialo:&#10;&#10;▪️ trains critical thinking by encouraging students to show their reasoning in dynamic, structured argument trees. &#10;▪️ greatly increases student participation. &#10;▪️ lets students join in seconds with no accounts required. &#10;&#10;Why Kialo works: Kialo’s combination of debate and argument-mapping has been proven to enhance critical thinking. The platform has ESSA Tier IV evidence and has received multiple awards. &#10;&#10;Who Kialo is for: Educators who lead debates and discussions or teach argumentative reasoning. Help every student participate in structured, inclusive conversations!&#10;&#10;👉 Try out our demo discussion. No sign-up required. https://www.kialo-edu.com/demo&#10;&#10;🌐 Visit Kialo at https://www.kialo-edu.com/&#10;&#10;🚀 Learn more with our Kialo in 60 Seconds tutorial videos. https://youtube.com/playlist?list=PLHBYxYwcONgCiE-SFF5WbW8wakyqdJ7cM&amp;si=01SgFpCkzoOpwY-3&#10;&#10;#kialo  #edtechtools  #criticalthinking #studentengagement #inquirybasedlearning &#10;&#10;&#10;&#10;📢 About Kialo&#10;&#10;Kialo is the free tool for thoughtful, inclusive discussion. Driven by our mission to make the world a more thoughtful place, Kialo is free and always will be." title="What is Kialo?">
            <a:hlinkClick r:id="rId4"/>
          </p:cNvPr>
          <p:cNvPicPr preferRelativeResize="0"/>
          <p:nvPr/>
        </p:nvPicPr>
        <p:blipFill>
          <a:blip r:embed="rId5">
            <a:alphaModFix/>
          </a:blip>
          <a:stretch>
            <a:fillRect/>
          </a:stretch>
        </p:blipFill>
        <p:spPr>
          <a:xfrm>
            <a:off x="2879525" y="2270450"/>
            <a:ext cx="6432975" cy="361854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CF8FE"/>
        </a:solidFill>
        <a:effectLst/>
      </p:bgPr>
    </p:bg>
    <p:spTree>
      <p:nvGrpSpPr>
        <p:cNvPr id="1" name="Shape 353"/>
        <p:cNvGrpSpPr/>
        <p:nvPr/>
      </p:nvGrpSpPr>
      <p:grpSpPr>
        <a:xfrm>
          <a:off x="0" y="0"/>
          <a:ext cx="0" cy="0"/>
          <a:chOff x="0" y="0"/>
          <a:chExt cx="0" cy="0"/>
        </a:xfrm>
      </p:grpSpPr>
      <p:sp>
        <p:nvSpPr>
          <p:cNvPr id="354" name="Google Shape;354;p45"/>
          <p:cNvSpPr txBox="1">
            <a:spLocks noGrp="1"/>
          </p:cNvSpPr>
          <p:nvPr>
            <p:ph type="title"/>
          </p:nvPr>
        </p:nvSpPr>
        <p:spPr>
          <a:xfrm>
            <a:off x="266925" y="318150"/>
            <a:ext cx="11142000" cy="785100"/>
          </a:xfrm>
          <a:prstGeom prst="rect">
            <a:avLst/>
          </a:prstGeom>
        </p:spPr>
        <p:txBody>
          <a:bodyPr spcFirstLastPara="1" wrap="square" lIns="121900" tIns="121900" rIns="121900" bIns="121900" anchor="t" anchorCtr="0">
            <a:spAutoFit/>
          </a:bodyPr>
          <a:lstStyle/>
          <a:p>
            <a:pPr marL="0" lvl="0" indent="0" algn="l" rtl="0">
              <a:spcBef>
                <a:spcPts val="0"/>
              </a:spcBef>
              <a:spcAft>
                <a:spcPts val="0"/>
              </a:spcAft>
              <a:buNone/>
            </a:pPr>
            <a:r>
              <a:rPr lang="en-US" sz="3500"/>
              <a:t>Reflection Task: Scientific Knowledge</a:t>
            </a:r>
            <a:endParaRPr sz="3500"/>
          </a:p>
        </p:txBody>
      </p:sp>
      <p:sp>
        <p:nvSpPr>
          <p:cNvPr id="355" name="Google Shape;355;p45"/>
          <p:cNvSpPr/>
          <p:nvPr/>
        </p:nvSpPr>
        <p:spPr>
          <a:xfrm>
            <a:off x="1233325" y="1304150"/>
            <a:ext cx="9834600" cy="4357200"/>
          </a:xfrm>
          <a:prstGeom prst="roundRect">
            <a:avLst>
              <a:gd name="adj" fmla="val 16667"/>
            </a:avLst>
          </a:prstGeom>
          <a:solidFill>
            <a:srgbClr val="1D67AC"/>
          </a:solidFill>
          <a:ln w="9525" cap="flat" cmpd="sng">
            <a:solidFill>
              <a:srgbClr val="1D67A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u="sng">
                <a:solidFill>
                  <a:schemeClr val="lt1"/>
                </a:solidFill>
                <a:latin typeface="Roboto"/>
                <a:ea typeface="Roboto"/>
                <a:cs typeface="Roboto"/>
                <a:sym typeface="Roboto"/>
              </a:rPr>
              <a:t>Discussion Questions</a:t>
            </a:r>
            <a:endParaRPr sz="2000">
              <a:solidFill>
                <a:srgbClr val="FFFFFF"/>
              </a:solidFill>
              <a:latin typeface="Roboto"/>
              <a:ea typeface="Roboto"/>
              <a:cs typeface="Roboto"/>
              <a:sym typeface="Roboto"/>
            </a:endParaRPr>
          </a:p>
          <a:p>
            <a:pPr marL="457200" lvl="0" indent="-355600" algn="l" rtl="0">
              <a:spcBef>
                <a:spcPts val="1000"/>
              </a:spcBef>
              <a:spcAft>
                <a:spcPts val="0"/>
              </a:spcAft>
              <a:buClr>
                <a:srgbClr val="FFFFFF"/>
              </a:buClr>
              <a:buSzPts val="2000"/>
              <a:buFont typeface="Roboto"/>
              <a:buChar char="●"/>
            </a:pPr>
            <a:r>
              <a:rPr lang="en-US" sz="2000">
                <a:solidFill>
                  <a:srgbClr val="FFFFFF"/>
                </a:solidFill>
                <a:latin typeface="Roboto"/>
                <a:ea typeface="Roboto"/>
                <a:cs typeface="Roboto"/>
                <a:sym typeface="Roboto"/>
              </a:rPr>
              <a:t>What was the strongest argument you heard — for or against science’s reliability?</a:t>
            </a:r>
            <a:endParaRPr sz="2000">
              <a:solidFill>
                <a:srgbClr val="FFFFFF"/>
              </a:solidFill>
              <a:latin typeface="Roboto"/>
              <a:ea typeface="Roboto"/>
              <a:cs typeface="Roboto"/>
              <a:sym typeface="Roboto"/>
            </a:endParaRPr>
          </a:p>
          <a:p>
            <a:pPr marL="457200" lvl="0" indent="-355600" algn="l" rtl="0">
              <a:spcBef>
                <a:spcPts val="1000"/>
              </a:spcBef>
              <a:spcAft>
                <a:spcPts val="0"/>
              </a:spcAft>
              <a:buClr>
                <a:srgbClr val="FFFFFF"/>
              </a:buClr>
              <a:buSzPts val="2000"/>
              <a:buFont typeface="Roboto"/>
              <a:buChar char="●"/>
            </a:pPr>
            <a:r>
              <a:rPr lang="en-US" sz="2000">
                <a:solidFill>
                  <a:srgbClr val="FFFFFF"/>
                </a:solidFill>
                <a:latin typeface="Roboto"/>
                <a:ea typeface="Roboto"/>
                <a:cs typeface="Roboto"/>
                <a:sym typeface="Roboto"/>
              </a:rPr>
              <a:t>Did any example make you question your trust in scientific knowledge?</a:t>
            </a:r>
            <a:endParaRPr sz="2000">
              <a:solidFill>
                <a:srgbClr val="FFFFFF"/>
              </a:solidFill>
              <a:latin typeface="Roboto"/>
              <a:ea typeface="Roboto"/>
              <a:cs typeface="Roboto"/>
              <a:sym typeface="Roboto"/>
            </a:endParaRPr>
          </a:p>
          <a:p>
            <a:pPr marL="457200" lvl="0" indent="-355600" algn="l" rtl="0">
              <a:spcBef>
                <a:spcPts val="1000"/>
              </a:spcBef>
              <a:spcAft>
                <a:spcPts val="0"/>
              </a:spcAft>
              <a:buClr>
                <a:srgbClr val="FFFFFF"/>
              </a:buClr>
              <a:buSzPts val="2000"/>
              <a:buFont typeface="Roboto"/>
              <a:buChar char="●"/>
            </a:pPr>
            <a:r>
              <a:rPr lang="en-US" sz="2000">
                <a:solidFill>
                  <a:srgbClr val="FFFFFF"/>
                </a:solidFill>
                <a:latin typeface="Roboto"/>
                <a:ea typeface="Roboto"/>
                <a:cs typeface="Roboto"/>
                <a:sym typeface="Roboto"/>
              </a:rPr>
              <a:t>Which concept — justification, objectivity, or perspective — helped you analyze science most clearly?</a:t>
            </a:r>
            <a:endParaRPr sz="2000">
              <a:solidFill>
                <a:srgbClr val="FFFFFF"/>
              </a:solidFill>
              <a:latin typeface="Roboto"/>
              <a:ea typeface="Roboto"/>
              <a:cs typeface="Roboto"/>
              <a:sym typeface="Roboto"/>
            </a:endParaRPr>
          </a:p>
          <a:p>
            <a:pPr marL="457200" lvl="0" indent="-355600" algn="l" rtl="0">
              <a:spcBef>
                <a:spcPts val="1000"/>
              </a:spcBef>
              <a:spcAft>
                <a:spcPts val="0"/>
              </a:spcAft>
              <a:buClr>
                <a:srgbClr val="FFFFFF"/>
              </a:buClr>
              <a:buSzPts val="2000"/>
              <a:buFont typeface="Roboto"/>
              <a:buChar char="●"/>
            </a:pPr>
            <a:r>
              <a:rPr lang="en-US" sz="2000">
                <a:solidFill>
                  <a:srgbClr val="FFFFFF"/>
                </a:solidFill>
                <a:latin typeface="Roboto"/>
                <a:ea typeface="Roboto"/>
                <a:cs typeface="Roboto"/>
                <a:sym typeface="Roboto"/>
              </a:rPr>
              <a:t>Optional extension: Find one scientific claim online this week (news article, TikTok, infographic, podcast). Bring it to the next class. Be prepared to explain whether it seems justified and what makes it trustworthy or questionable.</a:t>
            </a:r>
            <a:endParaRPr sz="2000">
              <a:solidFill>
                <a:srgbClr val="FFFFFF"/>
              </a:solidFill>
              <a:latin typeface="Roboto"/>
              <a:ea typeface="Roboto"/>
              <a:cs typeface="Roboto"/>
              <a:sym typeface="Roboto"/>
            </a:endParaRPr>
          </a:p>
          <a:p>
            <a:pPr marL="0" lvl="0" indent="0" algn="l" rtl="0">
              <a:spcBef>
                <a:spcPts val="1000"/>
              </a:spcBef>
              <a:spcAft>
                <a:spcPts val="1000"/>
              </a:spcAft>
              <a:buNone/>
            </a:pPr>
            <a:endParaRPr sz="2000">
              <a:solidFill>
                <a:srgbClr val="FFFFFF"/>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5">
                                            <p:txEl>
                                              <p:pRg st="0" end="0"/>
                                            </p:txEl>
                                          </p:spTgt>
                                        </p:tgtEl>
                                        <p:attrNameLst>
                                          <p:attrName>style.visibility</p:attrName>
                                        </p:attrNameLst>
                                      </p:cBhvr>
                                      <p:to>
                                        <p:strVal val="visible"/>
                                      </p:to>
                                    </p:set>
                                    <p:animEffect transition="in" filter="fade">
                                      <p:cBhvr>
                                        <p:cTn id="7" dur="1000"/>
                                        <p:tgtEl>
                                          <p:spTgt spid="3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5">
                                            <p:txEl>
                                              <p:pRg st="1" end="1"/>
                                            </p:txEl>
                                          </p:spTgt>
                                        </p:tgtEl>
                                        <p:attrNameLst>
                                          <p:attrName>style.visibility</p:attrName>
                                        </p:attrNameLst>
                                      </p:cBhvr>
                                      <p:to>
                                        <p:strVal val="visible"/>
                                      </p:to>
                                    </p:set>
                                    <p:animEffect transition="in" filter="fade">
                                      <p:cBhvr>
                                        <p:cTn id="12" dur="1000"/>
                                        <p:tgtEl>
                                          <p:spTgt spid="3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5">
                                            <p:txEl>
                                              <p:pRg st="2" end="2"/>
                                            </p:txEl>
                                          </p:spTgt>
                                        </p:tgtEl>
                                        <p:attrNameLst>
                                          <p:attrName>style.visibility</p:attrName>
                                        </p:attrNameLst>
                                      </p:cBhvr>
                                      <p:to>
                                        <p:strVal val="visible"/>
                                      </p:to>
                                    </p:set>
                                    <p:animEffect transition="in" filter="fade">
                                      <p:cBhvr>
                                        <p:cTn id="17" dur="1000"/>
                                        <p:tgtEl>
                                          <p:spTgt spid="3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5">
                                            <p:txEl>
                                              <p:pRg st="3" end="3"/>
                                            </p:txEl>
                                          </p:spTgt>
                                        </p:tgtEl>
                                        <p:attrNameLst>
                                          <p:attrName>style.visibility</p:attrName>
                                        </p:attrNameLst>
                                      </p:cBhvr>
                                      <p:to>
                                        <p:strVal val="visible"/>
                                      </p:to>
                                    </p:set>
                                    <p:animEffect transition="in" filter="fade">
                                      <p:cBhvr>
                                        <p:cTn id="22" dur="1000"/>
                                        <p:tgtEl>
                                          <p:spTgt spid="3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5">
                                            <p:txEl>
                                              <p:pRg st="4" end="4"/>
                                            </p:txEl>
                                          </p:spTgt>
                                        </p:tgtEl>
                                        <p:attrNameLst>
                                          <p:attrName>style.visibility</p:attrName>
                                        </p:attrNameLst>
                                      </p:cBhvr>
                                      <p:to>
                                        <p:strVal val="visible"/>
                                      </p:to>
                                    </p:set>
                                    <p:animEffect transition="in" filter="fade">
                                      <p:cBhvr>
                                        <p:cTn id="27" dur="1000"/>
                                        <p:tgtEl>
                                          <p:spTgt spid="35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5">
                                            <p:txEl>
                                              <p:pRg st="5" end="5"/>
                                            </p:txEl>
                                          </p:spTgt>
                                        </p:tgtEl>
                                        <p:attrNameLst>
                                          <p:attrName>style.visibility</p:attrName>
                                        </p:attrNameLst>
                                      </p:cBhvr>
                                      <p:to>
                                        <p:strVal val="visible"/>
                                      </p:to>
                                    </p:set>
                                    <p:animEffect transition="in" filter="fade">
                                      <p:cBhvr>
                                        <p:cTn id="32" dur="1000"/>
                                        <p:tgtEl>
                                          <p:spTgt spid="3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6"/>
          <p:cNvSpPr txBox="1">
            <a:spLocks noGrp="1"/>
          </p:cNvSpPr>
          <p:nvPr>
            <p:ph type="title"/>
          </p:nvPr>
        </p:nvSpPr>
        <p:spPr>
          <a:xfrm>
            <a:off x="266925" y="473475"/>
            <a:ext cx="11142000" cy="8619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3500"/>
              <a:t>Lesson Objectives: Recap</a:t>
            </a:r>
            <a:endParaRPr sz="3500"/>
          </a:p>
        </p:txBody>
      </p:sp>
      <p:sp>
        <p:nvSpPr>
          <p:cNvPr id="361" name="Google Shape;361;p46"/>
          <p:cNvSpPr txBox="1">
            <a:spLocks noGrp="1"/>
          </p:cNvSpPr>
          <p:nvPr>
            <p:ph type="title"/>
          </p:nvPr>
        </p:nvSpPr>
        <p:spPr>
          <a:xfrm>
            <a:off x="1118600" y="1516925"/>
            <a:ext cx="5917500" cy="50046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2200"/>
              <a:t>Examine how we justify whether something counts as scientific knowledge.</a:t>
            </a:r>
            <a:endParaRPr sz="2200"/>
          </a:p>
          <a:p>
            <a:pPr marL="0" lvl="0" indent="0" algn="l" rtl="0">
              <a:spcBef>
                <a:spcPts val="2500"/>
              </a:spcBef>
              <a:spcAft>
                <a:spcPts val="0"/>
              </a:spcAft>
              <a:buNone/>
            </a:pPr>
            <a:r>
              <a:rPr lang="en-US" sz="2200"/>
              <a:t>Explore how interpretations of scientific evidence can vary depending on method, values, or institutional context.</a:t>
            </a:r>
            <a:endParaRPr sz="2200"/>
          </a:p>
          <a:p>
            <a:pPr marL="0" lvl="0" indent="0" algn="l" rtl="0">
              <a:spcBef>
                <a:spcPts val="2500"/>
              </a:spcBef>
              <a:spcAft>
                <a:spcPts val="0"/>
              </a:spcAft>
              <a:buNone/>
            </a:pPr>
            <a:r>
              <a:rPr lang="en-US" sz="2200"/>
              <a:t>Recognize the role of perspective, objectivity, and justification in shaping scientific authority.</a:t>
            </a:r>
            <a:endParaRPr sz="2200"/>
          </a:p>
          <a:p>
            <a:pPr marL="0" lvl="0" indent="0" algn="l" rtl="0">
              <a:spcBef>
                <a:spcPts val="2500"/>
              </a:spcBef>
              <a:spcAft>
                <a:spcPts val="0"/>
              </a:spcAft>
              <a:buNone/>
            </a:pPr>
            <a:r>
              <a:rPr lang="en-US" sz="2200"/>
              <a:t>Challenge assumptions about science being neutral, purely empirical, or universally accepted.</a:t>
            </a:r>
            <a:endParaRPr sz="2200"/>
          </a:p>
          <a:p>
            <a:pPr marL="0" lvl="0" indent="0" algn="l" rtl="0">
              <a:spcBef>
                <a:spcPts val="2500"/>
              </a:spcBef>
              <a:spcAft>
                <a:spcPts val="0"/>
              </a:spcAft>
              <a:buNone/>
            </a:pPr>
            <a:endParaRPr sz="2200"/>
          </a:p>
          <a:p>
            <a:pPr marL="0" lvl="0" indent="0" algn="l" rtl="0">
              <a:spcBef>
                <a:spcPts val="2500"/>
              </a:spcBef>
              <a:spcAft>
                <a:spcPts val="0"/>
              </a:spcAft>
              <a:buNone/>
            </a:pPr>
            <a:endParaRPr sz="2200"/>
          </a:p>
          <a:p>
            <a:pPr marL="0" lvl="0" indent="0" algn="l" rtl="0">
              <a:spcBef>
                <a:spcPts val="2500"/>
              </a:spcBef>
              <a:spcAft>
                <a:spcPts val="0"/>
              </a:spcAft>
              <a:buNone/>
            </a:pPr>
            <a:endParaRPr sz="2200"/>
          </a:p>
          <a:p>
            <a:pPr marL="0" lvl="0" indent="0" algn="l" rtl="0">
              <a:spcBef>
                <a:spcPts val="2500"/>
              </a:spcBef>
              <a:spcAft>
                <a:spcPts val="0"/>
              </a:spcAft>
              <a:buNone/>
            </a:pPr>
            <a:endParaRPr sz="2200"/>
          </a:p>
          <a:p>
            <a:pPr marL="0" lvl="0" indent="0" algn="l" rtl="0">
              <a:spcBef>
                <a:spcPts val="2500"/>
              </a:spcBef>
              <a:spcAft>
                <a:spcPts val="0"/>
              </a:spcAft>
              <a:buNone/>
            </a:pPr>
            <a:endParaRPr sz="2200"/>
          </a:p>
          <a:p>
            <a:pPr marL="0" lvl="0" indent="0" algn="l" rtl="0">
              <a:spcBef>
                <a:spcPts val="2500"/>
              </a:spcBef>
              <a:spcAft>
                <a:spcPts val="0"/>
              </a:spcAft>
              <a:buNone/>
            </a:pPr>
            <a:endParaRPr sz="2200"/>
          </a:p>
          <a:p>
            <a:pPr marL="0" lvl="0" indent="0" algn="l" rtl="0">
              <a:spcBef>
                <a:spcPts val="2500"/>
              </a:spcBef>
              <a:spcAft>
                <a:spcPts val="0"/>
              </a:spcAft>
              <a:buNone/>
            </a:pPr>
            <a:endParaRPr sz="2200"/>
          </a:p>
          <a:p>
            <a:pPr marL="0" lvl="0" indent="0" algn="l" rtl="0">
              <a:spcBef>
                <a:spcPts val="2500"/>
              </a:spcBef>
              <a:spcAft>
                <a:spcPts val="0"/>
              </a:spcAft>
              <a:buNone/>
            </a:pPr>
            <a:endParaRPr sz="2200"/>
          </a:p>
          <a:p>
            <a:pPr marL="0" lvl="0" indent="0" algn="l" rtl="0">
              <a:spcBef>
                <a:spcPts val="2500"/>
              </a:spcBef>
              <a:spcAft>
                <a:spcPts val="0"/>
              </a:spcAft>
              <a:buNone/>
            </a:pPr>
            <a:endParaRPr sz="2200"/>
          </a:p>
          <a:p>
            <a:pPr marL="0" lvl="0" indent="0" algn="l" rtl="0">
              <a:spcBef>
                <a:spcPts val="2500"/>
              </a:spcBef>
              <a:spcAft>
                <a:spcPts val="0"/>
              </a:spcAft>
              <a:buNone/>
            </a:pPr>
            <a:endParaRPr sz="2200"/>
          </a:p>
          <a:p>
            <a:pPr marL="0" lvl="0" indent="0" algn="l" rtl="0">
              <a:spcBef>
                <a:spcPts val="2500"/>
              </a:spcBef>
              <a:spcAft>
                <a:spcPts val="0"/>
              </a:spcAft>
              <a:buNone/>
            </a:pPr>
            <a:endParaRPr sz="2200"/>
          </a:p>
          <a:p>
            <a:pPr marL="0" lvl="0" indent="0" algn="l" rtl="0">
              <a:spcBef>
                <a:spcPts val="2500"/>
              </a:spcBef>
              <a:spcAft>
                <a:spcPts val="0"/>
              </a:spcAft>
              <a:buNone/>
            </a:pPr>
            <a:endParaRPr sz="2200"/>
          </a:p>
          <a:p>
            <a:pPr marL="0" lvl="0" indent="0" algn="l" rtl="0">
              <a:spcBef>
                <a:spcPts val="2500"/>
              </a:spcBef>
              <a:spcAft>
                <a:spcPts val="2500"/>
              </a:spcAft>
              <a:buNone/>
            </a:pPr>
            <a:endParaRPr sz="2200"/>
          </a:p>
        </p:txBody>
      </p:sp>
      <p:pic>
        <p:nvPicPr>
          <p:cNvPr id="362" name="Google Shape;362;p46"/>
          <p:cNvPicPr preferRelativeResize="0"/>
          <p:nvPr/>
        </p:nvPicPr>
        <p:blipFill>
          <a:blip r:embed="rId3">
            <a:alphaModFix/>
          </a:blip>
          <a:stretch>
            <a:fillRect/>
          </a:stretch>
        </p:blipFill>
        <p:spPr>
          <a:xfrm>
            <a:off x="490125" y="1647375"/>
            <a:ext cx="543748" cy="544325"/>
          </a:xfrm>
          <a:prstGeom prst="rect">
            <a:avLst/>
          </a:prstGeom>
          <a:noFill/>
          <a:ln>
            <a:noFill/>
          </a:ln>
        </p:spPr>
      </p:pic>
      <p:pic>
        <p:nvPicPr>
          <p:cNvPr id="363" name="Google Shape;363;p46"/>
          <p:cNvPicPr preferRelativeResize="0"/>
          <p:nvPr/>
        </p:nvPicPr>
        <p:blipFill>
          <a:blip r:embed="rId3">
            <a:alphaModFix/>
          </a:blip>
          <a:stretch>
            <a:fillRect/>
          </a:stretch>
        </p:blipFill>
        <p:spPr>
          <a:xfrm>
            <a:off x="490125" y="2665300"/>
            <a:ext cx="543748" cy="544325"/>
          </a:xfrm>
          <a:prstGeom prst="rect">
            <a:avLst/>
          </a:prstGeom>
          <a:noFill/>
          <a:ln>
            <a:noFill/>
          </a:ln>
        </p:spPr>
      </p:pic>
      <p:pic>
        <p:nvPicPr>
          <p:cNvPr id="364" name="Google Shape;364;p46"/>
          <p:cNvPicPr preferRelativeResize="0"/>
          <p:nvPr/>
        </p:nvPicPr>
        <p:blipFill>
          <a:blip r:embed="rId3">
            <a:alphaModFix/>
          </a:blip>
          <a:stretch>
            <a:fillRect/>
          </a:stretch>
        </p:blipFill>
        <p:spPr>
          <a:xfrm>
            <a:off x="490125" y="3956675"/>
            <a:ext cx="543748" cy="544325"/>
          </a:xfrm>
          <a:prstGeom prst="rect">
            <a:avLst/>
          </a:prstGeom>
          <a:noFill/>
          <a:ln>
            <a:noFill/>
          </a:ln>
        </p:spPr>
      </p:pic>
      <p:pic>
        <p:nvPicPr>
          <p:cNvPr id="365" name="Google Shape;365;p46"/>
          <p:cNvPicPr preferRelativeResize="0"/>
          <p:nvPr/>
        </p:nvPicPr>
        <p:blipFill>
          <a:blip r:embed="rId3">
            <a:alphaModFix/>
          </a:blip>
          <a:stretch>
            <a:fillRect/>
          </a:stretch>
        </p:blipFill>
        <p:spPr>
          <a:xfrm>
            <a:off x="490125" y="5248050"/>
            <a:ext cx="543748" cy="5443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8"/>
          <p:cNvSpPr txBox="1">
            <a:spLocks noGrp="1"/>
          </p:cNvSpPr>
          <p:nvPr>
            <p:ph type="title"/>
          </p:nvPr>
        </p:nvSpPr>
        <p:spPr>
          <a:xfrm>
            <a:off x="266925" y="473475"/>
            <a:ext cx="11142000" cy="8619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3500"/>
              <a:t>Lesson Objectives</a:t>
            </a:r>
            <a:endParaRPr sz="3500"/>
          </a:p>
        </p:txBody>
      </p:sp>
      <p:sp>
        <p:nvSpPr>
          <p:cNvPr id="201" name="Google Shape;201;p28"/>
          <p:cNvSpPr txBox="1">
            <a:spLocks noGrp="1"/>
          </p:cNvSpPr>
          <p:nvPr>
            <p:ph type="title"/>
          </p:nvPr>
        </p:nvSpPr>
        <p:spPr>
          <a:xfrm>
            <a:off x="1118600" y="1516925"/>
            <a:ext cx="5917500" cy="50046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2200"/>
              <a:t>Examine how we justify whether something counts as scientific knowledge</a:t>
            </a:r>
            <a:endParaRPr sz="2200"/>
          </a:p>
          <a:p>
            <a:pPr marL="0" lvl="0" indent="0" algn="l" rtl="0">
              <a:spcBef>
                <a:spcPts val="2500"/>
              </a:spcBef>
              <a:spcAft>
                <a:spcPts val="0"/>
              </a:spcAft>
              <a:buNone/>
            </a:pPr>
            <a:r>
              <a:rPr lang="en-US" sz="2200"/>
              <a:t>Explore how interpretations of scientific evidence can vary depending on method, values, or institutional context</a:t>
            </a:r>
            <a:endParaRPr sz="2200"/>
          </a:p>
          <a:p>
            <a:pPr marL="0" lvl="0" indent="0" algn="l" rtl="0">
              <a:spcBef>
                <a:spcPts val="2500"/>
              </a:spcBef>
              <a:spcAft>
                <a:spcPts val="0"/>
              </a:spcAft>
              <a:buNone/>
            </a:pPr>
            <a:r>
              <a:rPr lang="en-US" sz="2200"/>
              <a:t>Recognize the role of perspective, objectivity, and justification in shaping scientific authority</a:t>
            </a:r>
            <a:endParaRPr sz="2200"/>
          </a:p>
          <a:p>
            <a:pPr marL="0" lvl="0" indent="0" algn="l" rtl="0">
              <a:spcBef>
                <a:spcPts val="2500"/>
              </a:spcBef>
              <a:spcAft>
                <a:spcPts val="0"/>
              </a:spcAft>
              <a:buNone/>
            </a:pPr>
            <a:r>
              <a:rPr lang="en-US" sz="2200"/>
              <a:t>Challenge assumptions about science being neutral, purely empirical, or universally accepted</a:t>
            </a:r>
            <a:endParaRPr sz="2200"/>
          </a:p>
          <a:p>
            <a:pPr marL="0" lvl="0" indent="0" algn="l" rtl="0">
              <a:spcBef>
                <a:spcPts val="2500"/>
              </a:spcBef>
              <a:spcAft>
                <a:spcPts val="0"/>
              </a:spcAft>
              <a:buNone/>
            </a:pPr>
            <a:endParaRPr sz="2200"/>
          </a:p>
          <a:p>
            <a:pPr marL="0" lvl="0" indent="0" algn="l" rtl="0">
              <a:spcBef>
                <a:spcPts val="2500"/>
              </a:spcBef>
              <a:spcAft>
                <a:spcPts val="0"/>
              </a:spcAft>
              <a:buNone/>
            </a:pPr>
            <a:endParaRPr sz="2200"/>
          </a:p>
          <a:p>
            <a:pPr marL="0" lvl="0" indent="0" algn="l" rtl="0">
              <a:spcBef>
                <a:spcPts val="2500"/>
              </a:spcBef>
              <a:spcAft>
                <a:spcPts val="0"/>
              </a:spcAft>
              <a:buNone/>
            </a:pPr>
            <a:endParaRPr sz="2200"/>
          </a:p>
          <a:p>
            <a:pPr marL="0" lvl="0" indent="0" algn="l" rtl="0">
              <a:spcBef>
                <a:spcPts val="2500"/>
              </a:spcBef>
              <a:spcAft>
                <a:spcPts val="0"/>
              </a:spcAft>
              <a:buNone/>
            </a:pPr>
            <a:endParaRPr sz="2200"/>
          </a:p>
          <a:p>
            <a:pPr marL="0" lvl="0" indent="0" algn="l" rtl="0">
              <a:spcBef>
                <a:spcPts val="2500"/>
              </a:spcBef>
              <a:spcAft>
                <a:spcPts val="0"/>
              </a:spcAft>
              <a:buNone/>
            </a:pPr>
            <a:endParaRPr sz="2200"/>
          </a:p>
          <a:p>
            <a:pPr marL="0" lvl="0" indent="0" algn="l" rtl="0">
              <a:spcBef>
                <a:spcPts val="2500"/>
              </a:spcBef>
              <a:spcAft>
                <a:spcPts val="0"/>
              </a:spcAft>
              <a:buNone/>
            </a:pPr>
            <a:endParaRPr sz="2200"/>
          </a:p>
          <a:p>
            <a:pPr marL="0" lvl="0" indent="0" algn="l" rtl="0">
              <a:spcBef>
                <a:spcPts val="2500"/>
              </a:spcBef>
              <a:spcAft>
                <a:spcPts val="0"/>
              </a:spcAft>
              <a:buNone/>
            </a:pPr>
            <a:endParaRPr sz="2200"/>
          </a:p>
          <a:p>
            <a:pPr marL="0" lvl="0" indent="0" algn="l" rtl="0">
              <a:spcBef>
                <a:spcPts val="2500"/>
              </a:spcBef>
              <a:spcAft>
                <a:spcPts val="0"/>
              </a:spcAft>
              <a:buNone/>
            </a:pPr>
            <a:endParaRPr sz="2200"/>
          </a:p>
          <a:p>
            <a:pPr marL="0" lvl="0" indent="0" algn="l" rtl="0">
              <a:spcBef>
                <a:spcPts val="2500"/>
              </a:spcBef>
              <a:spcAft>
                <a:spcPts val="0"/>
              </a:spcAft>
              <a:buNone/>
            </a:pPr>
            <a:endParaRPr sz="2200"/>
          </a:p>
          <a:p>
            <a:pPr marL="0" lvl="0" indent="0" algn="l" rtl="0">
              <a:spcBef>
                <a:spcPts val="2500"/>
              </a:spcBef>
              <a:spcAft>
                <a:spcPts val="0"/>
              </a:spcAft>
              <a:buNone/>
            </a:pPr>
            <a:endParaRPr sz="2200"/>
          </a:p>
          <a:p>
            <a:pPr marL="0" lvl="0" indent="0" algn="l" rtl="0">
              <a:spcBef>
                <a:spcPts val="2500"/>
              </a:spcBef>
              <a:spcAft>
                <a:spcPts val="0"/>
              </a:spcAft>
              <a:buNone/>
            </a:pPr>
            <a:endParaRPr sz="2200"/>
          </a:p>
          <a:p>
            <a:pPr marL="0" lvl="0" indent="0" algn="l" rtl="0">
              <a:spcBef>
                <a:spcPts val="2500"/>
              </a:spcBef>
              <a:spcAft>
                <a:spcPts val="0"/>
              </a:spcAft>
              <a:buNone/>
            </a:pPr>
            <a:endParaRPr sz="2200"/>
          </a:p>
          <a:p>
            <a:pPr marL="0" lvl="0" indent="0" algn="l" rtl="0">
              <a:spcBef>
                <a:spcPts val="2500"/>
              </a:spcBef>
              <a:spcAft>
                <a:spcPts val="2500"/>
              </a:spcAft>
              <a:buNone/>
            </a:pPr>
            <a:endParaRPr sz="2200"/>
          </a:p>
        </p:txBody>
      </p:sp>
      <p:pic>
        <p:nvPicPr>
          <p:cNvPr id="202" name="Google Shape;202;p28"/>
          <p:cNvPicPr preferRelativeResize="0"/>
          <p:nvPr/>
        </p:nvPicPr>
        <p:blipFill>
          <a:blip r:embed="rId3">
            <a:alphaModFix/>
          </a:blip>
          <a:stretch>
            <a:fillRect/>
          </a:stretch>
        </p:blipFill>
        <p:spPr>
          <a:xfrm>
            <a:off x="490125" y="1647375"/>
            <a:ext cx="543748" cy="544325"/>
          </a:xfrm>
          <a:prstGeom prst="rect">
            <a:avLst/>
          </a:prstGeom>
          <a:noFill/>
          <a:ln>
            <a:noFill/>
          </a:ln>
        </p:spPr>
      </p:pic>
      <p:pic>
        <p:nvPicPr>
          <p:cNvPr id="203" name="Google Shape;203;p28"/>
          <p:cNvPicPr preferRelativeResize="0"/>
          <p:nvPr/>
        </p:nvPicPr>
        <p:blipFill>
          <a:blip r:embed="rId3">
            <a:alphaModFix/>
          </a:blip>
          <a:stretch>
            <a:fillRect/>
          </a:stretch>
        </p:blipFill>
        <p:spPr>
          <a:xfrm>
            <a:off x="490125" y="2665300"/>
            <a:ext cx="543748" cy="544325"/>
          </a:xfrm>
          <a:prstGeom prst="rect">
            <a:avLst/>
          </a:prstGeom>
          <a:noFill/>
          <a:ln>
            <a:noFill/>
          </a:ln>
        </p:spPr>
      </p:pic>
      <p:pic>
        <p:nvPicPr>
          <p:cNvPr id="204" name="Google Shape;204;p28"/>
          <p:cNvPicPr preferRelativeResize="0"/>
          <p:nvPr/>
        </p:nvPicPr>
        <p:blipFill>
          <a:blip r:embed="rId3">
            <a:alphaModFix/>
          </a:blip>
          <a:stretch>
            <a:fillRect/>
          </a:stretch>
        </p:blipFill>
        <p:spPr>
          <a:xfrm>
            <a:off x="490125" y="3956675"/>
            <a:ext cx="543748" cy="544325"/>
          </a:xfrm>
          <a:prstGeom prst="rect">
            <a:avLst/>
          </a:prstGeom>
          <a:noFill/>
          <a:ln>
            <a:noFill/>
          </a:ln>
        </p:spPr>
      </p:pic>
      <p:pic>
        <p:nvPicPr>
          <p:cNvPr id="205" name="Google Shape;205;p28"/>
          <p:cNvPicPr preferRelativeResize="0"/>
          <p:nvPr/>
        </p:nvPicPr>
        <p:blipFill>
          <a:blip r:embed="rId3">
            <a:alphaModFix/>
          </a:blip>
          <a:stretch>
            <a:fillRect/>
          </a:stretch>
        </p:blipFill>
        <p:spPr>
          <a:xfrm>
            <a:off x="490125" y="5248050"/>
            <a:ext cx="543748" cy="5443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CF8FE"/>
        </a:solidFill>
        <a:effectLst/>
      </p:bgPr>
    </p:bg>
    <p:spTree>
      <p:nvGrpSpPr>
        <p:cNvPr id="1" name="Shape 209"/>
        <p:cNvGrpSpPr/>
        <p:nvPr/>
      </p:nvGrpSpPr>
      <p:grpSpPr>
        <a:xfrm>
          <a:off x="0" y="0"/>
          <a:ext cx="0" cy="0"/>
          <a:chOff x="0" y="0"/>
          <a:chExt cx="0" cy="0"/>
        </a:xfrm>
      </p:grpSpPr>
      <p:pic>
        <p:nvPicPr>
          <p:cNvPr id="210" name="Google Shape;210;p29" title="KialoEdu-Avatar-04@2x.png"/>
          <p:cNvPicPr preferRelativeResize="0"/>
          <p:nvPr/>
        </p:nvPicPr>
        <p:blipFill>
          <a:blip r:embed="rId3">
            <a:alphaModFix/>
          </a:blip>
          <a:stretch>
            <a:fillRect/>
          </a:stretch>
        </p:blipFill>
        <p:spPr>
          <a:xfrm>
            <a:off x="10133525" y="4733050"/>
            <a:ext cx="1884600" cy="1884600"/>
          </a:xfrm>
          <a:prstGeom prst="ellipse">
            <a:avLst/>
          </a:prstGeom>
          <a:noFill/>
          <a:ln>
            <a:noFill/>
          </a:ln>
          <a:effectLst>
            <a:outerShdw blurRad="571500" dist="19050" dir="5400000" algn="bl" rotWithShape="0">
              <a:schemeClr val="accent2">
                <a:alpha val="50000"/>
              </a:schemeClr>
            </a:outerShdw>
          </a:effectLst>
        </p:spPr>
      </p:pic>
      <p:sp>
        <p:nvSpPr>
          <p:cNvPr id="211" name="Google Shape;211;p29"/>
          <p:cNvSpPr txBox="1">
            <a:spLocks noGrp="1"/>
          </p:cNvSpPr>
          <p:nvPr>
            <p:ph type="title"/>
          </p:nvPr>
        </p:nvSpPr>
        <p:spPr>
          <a:xfrm>
            <a:off x="266925" y="206425"/>
            <a:ext cx="11142000" cy="785100"/>
          </a:xfrm>
          <a:prstGeom prst="rect">
            <a:avLst/>
          </a:prstGeom>
        </p:spPr>
        <p:txBody>
          <a:bodyPr spcFirstLastPara="1" wrap="square" lIns="121900" tIns="121900" rIns="121900" bIns="121900" anchor="t" anchorCtr="0">
            <a:spAutoFit/>
          </a:bodyPr>
          <a:lstStyle/>
          <a:p>
            <a:pPr marL="0" lvl="0" indent="0" algn="l" rtl="0">
              <a:spcBef>
                <a:spcPts val="0"/>
              </a:spcBef>
              <a:spcAft>
                <a:spcPts val="0"/>
              </a:spcAft>
              <a:buNone/>
            </a:pPr>
            <a:r>
              <a:rPr lang="en-US" sz="3500"/>
              <a:t>TOK Concepts</a:t>
            </a:r>
            <a:endParaRPr sz="3500"/>
          </a:p>
        </p:txBody>
      </p:sp>
      <p:sp>
        <p:nvSpPr>
          <p:cNvPr id="212" name="Google Shape;212;p29"/>
          <p:cNvSpPr/>
          <p:nvPr/>
        </p:nvSpPr>
        <p:spPr>
          <a:xfrm>
            <a:off x="166925" y="1146725"/>
            <a:ext cx="6860700" cy="4193400"/>
          </a:xfrm>
          <a:prstGeom prst="roundRect">
            <a:avLst>
              <a:gd name="adj" fmla="val 16667"/>
            </a:avLst>
          </a:prstGeom>
          <a:solidFill>
            <a:schemeClr val="accent2"/>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300">
              <a:solidFill>
                <a:schemeClr val="lt1"/>
              </a:solidFill>
              <a:latin typeface="Roboto"/>
              <a:ea typeface="Roboto"/>
              <a:cs typeface="Roboto"/>
              <a:sym typeface="Roboto"/>
            </a:endParaRPr>
          </a:p>
          <a:p>
            <a:pPr marL="0" lvl="0" indent="0" algn="l" rtl="0">
              <a:spcBef>
                <a:spcPts val="1000"/>
              </a:spcBef>
              <a:spcAft>
                <a:spcPts val="0"/>
              </a:spcAft>
              <a:buNone/>
            </a:pPr>
            <a:endParaRPr sz="2200" b="1">
              <a:solidFill>
                <a:schemeClr val="lt1"/>
              </a:solidFill>
              <a:latin typeface="Roboto"/>
              <a:ea typeface="Roboto"/>
              <a:cs typeface="Roboto"/>
              <a:sym typeface="Roboto"/>
            </a:endParaRPr>
          </a:p>
          <a:p>
            <a:pPr marL="0" lvl="0" indent="0" algn="l" rtl="0">
              <a:spcBef>
                <a:spcPts val="1000"/>
              </a:spcBef>
              <a:spcAft>
                <a:spcPts val="0"/>
              </a:spcAft>
              <a:buNone/>
            </a:pPr>
            <a:r>
              <a:rPr lang="en-US" sz="2300" b="1">
                <a:solidFill>
                  <a:schemeClr val="lt1"/>
                </a:solidFill>
                <a:latin typeface="Roboto"/>
                <a:ea typeface="Roboto"/>
                <a:cs typeface="Roboto"/>
                <a:sym typeface="Roboto"/>
              </a:rPr>
              <a:t>Justification: </a:t>
            </a:r>
            <a:r>
              <a:rPr lang="en-US" sz="2300">
                <a:solidFill>
                  <a:schemeClr val="lt1"/>
                </a:solidFill>
                <a:latin typeface="Roboto"/>
                <a:ea typeface="Roboto"/>
                <a:cs typeface="Roboto"/>
                <a:sym typeface="Roboto"/>
              </a:rPr>
              <a:t>How do empirical methods justify scientific knowledge claims?</a:t>
            </a:r>
            <a:endParaRPr sz="2300">
              <a:solidFill>
                <a:schemeClr val="lt1"/>
              </a:solidFill>
              <a:latin typeface="Roboto"/>
              <a:ea typeface="Roboto"/>
              <a:cs typeface="Roboto"/>
              <a:sym typeface="Roboto"/>
            </a:endParaRPr>
          </a:p>
          <a:p>
            <a:pPr marL="0" lvl="0" indent="0" algn="l" rtl="0">
              <a:spcBef>
                <a:spcPts val="1000"/>
              </a:spcBef>
              <a:spcAft>
                <a:spcPts val="0"/>
              </a:spcAft>
              <a:buNone/>
            </a:pPr>
            <a:r>
              <a:rPr lang="en-US" sz="2300" b="1">
                <a:solidFill>
                  <a:schemeClr val="lt1"/>
                </a:solidFill>
                <a:latin typeface="Roboto"/>
                <a:ea typeface="Roboto"/>
                <a:cs typeface="Roboto"/>
                <a:sym typeface="Roboto"/>
              </a:rPr>
              <a:t>Perspective: </a:t>
            </a:r>
            <a:r>
              <a:rPr lang="en-US" sz="2300">
                <a:solidFill>
                  <a:schemeClr val="lt1"/>
                </a:solidFill>
                <a:latin typeface="Roboto"/>
                <a:ea typeface="Roboto"/>
                <a:cs typeface="Roboto"/>
                <a:sym typeface="Roboto"/>
              </a:rPr>
              <a:t>How do different stakeholders shape the public’s understanding of science?</a:t>
            </a:r>
            <a:endParaRPr sz="2300">
              <a:solidFill>
                <a:schemeClr val="lt1"/>
              </a:solidFill>
              <a:latin typeface="Roboto"/>
              <a:ea typeface="Roboto"/>
              <a:cs typeface="Roboto"/>
              <a:sym typeface="Roboto"/>
            </a:endParaRPr>
          </a:p>
          <a:p>
            <a:pPr marL="0" lvl="0" indent="0" algn="l" rtl="0">
              <a:spcBef>
                <a:spcPts val="1000"/>
              </a:spcBef>
              <a:spcAft>
                <a:spcPts val="0"/>
              </a:spcAft>
              <a:buNone/>
            </a:pPr>
            <a:r>
              <a:rPr lang="en-US" sz="2300" b="1">
                <a:solidFill>
                  <a:schemeClr val="lt1"/>
                </a:solidFill>
                <a:latin typeface="Roboto"/>
                <a:ea typeface="Roboto"/>
                <a:cs typeface="Roboto"/>
                <a:sym typeface="Roboto"/>
              </a:rPr>
              <a:t>Objectivity: </a:t>
            </a:r>
            <a:r>
              <a:rPr lang="en-US" sz="2300">
                <a:solidFill>
                  <a:schemeClr val="lt1"/>
                </a:solidFill>
                <a:latin typeface="Roboto"/>
                <a:ea typeface="Roboto"/>
                <a:cs typeface="Roboto"/>
                <a:sym typeface="Roboto"/>
              </a:rPr>
              <a:t>To what extent is neutrality in science an achievable goal?</a:t>
            </a:r>
            <a:endParaRPr sz="2300">
              <a:solidFill>
                <a:schemeClr val="lt1"/>
              </a:solidFill>
              <a:latin typeface="Roboto"/>
              <a:ea typeface="Roboto"/>
              <a:cs typeface="Roboto"/>
              <a:sym typeface="Roboto"/>
            </a:endParaRPr>
          </a:p>
          <a:p>
            <a:pPr marL="0" lvl="0" indent="0" algn="l" rtl="0">
              <a:spcBef>
                <a:spcPts val="1000"/>
              </a:spcBef>
              <a:spcAft>
                <a:spcPts val="0"/>
              </a:spcAft>
              <a:buNone/>
            </a:pPr>
            <a:endParaRPr sz="2300">
              <a:solidFill>
                <a:schemeClr val="lt1"/>
              </a:solidFill>
              <a:latin typeface="Roboto"/>
              <a:ea typeface="Roboto"/>
              <a:cs typeface="Roboto"/>
              <a:sym typeface="Roboto"/>
            </a:endParaRPr>
          </a:p>
          <a:p>
            <a:pPr marL="0" lvl="0" indent="0" algn="l" rtl="0">
              <a:spcBef>
                <a:spcPts val="1000"/>
              </a:spcBef>
              <a:spcAft>
                <a:spcPts val="1000"/>
              </a:spcAft>
              <a:buNone/>
            </a:pPr>
            <a:endParaRPr sz="2300">
              <a:solidFill>
                <a:schemeClr val="lt1"/>
              </a:solidFill>
              <a:latin typeface="Roboto"/>
              <a:ea typeface="Roboto"/>
              <a:cs typeface="Roboto"/>
              <a:sym typeface="Roboto"/>
            </a:endParaRPr>
          </a:p>
        </p:txBody>
      </p:sp>
      <p:sp>
        <p:nvSpPr>
          <p:cNvPr id="213" name="Google Shape;213;p29"/>
          <p:cNvSpPr/>
          <p:nvPr/>
        </p:nvSpPr>
        <p:spPr>
          <a:xfrm>
            <a:off x="7409975" y="1146725"/>
            <a:ext cx="4289400" cy="3075600"/>
          </a:xfrm>
          <a:prstGeom prst="wedgeRoundRectCallout">
            <a:avLst>
              <a:gd name="adj1" fmla="val 30152"/>
              <a:gd name="adj2" fmla="val 78651"/>
              <a:gd name="adj3" fmla="val 0"/>
            </a:avLst>
          </a:prstGeom>
          <a:solidFill>
            <a:schemeClr val="accent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1200"/>
              </a:spcBef>
              <a:spcAft>
                <a:spcPts val="0"/>
              </a:spcAft>
              <a:buNone/>
            </a:pPr>
            <a:r>
              <a:rPr lang="en-US" sz="2200">
                <a:solidFill>
                  <a:schemeClr val="lt1"/>
                </a:solidFill>
                <a:latin typeface="Roboto"/>
                <a:ea typeface="Roboto"/>
                <a:cs typeface="Roboto"/>
                <a:sym typeface="Roboto"/>
              </a:rPr>
              <a:t>Today’s lesson links to these TOK concepts. </a:t>
            </a:r>
            <a:endParaRPr sz="2200">
              <a:solidFill>
                <a:schemeClr val="lt1"/>
              </a:solidFill>
              <a:latin typeface="Roboto"/>
              <a:ea typeface="Roboto"/>
              <a:cs typeface="Roboto"/>
              <a:sym typeface="Roboto"/>
            </a:endParaRPr>
          </a:p>
          <a:p>
            <a:pPr marL="0" lvl="0" indent="0" algn="l" rtl="0">
              <a:spcBef>
                <a:spcPts val="1200"/>
              </a:spcBef>
              <a:spcAft>
                <a:spcPts val="1200"/>
              </a:spcAft>
              <a:buNone/>
            </a:pPr>
            <a:r>
              <a:rPr lang="en-US" sz="2200">
                <a:solidFill>
                  <a:schemeClr val="lt1"/>
                </a:solidFill>
                <a:latin typeface="Roboto"/>
                <a:ea typeface="Roboto"/>
                <a:cs typeface="Roboto"/>
                <a:sym typeface="Roboto"/>
              </a:rPr>
              <a:t>By completing the activities, you will build knowledge that can help with your assessments.</a:t>
            </a:r>
            <a:endParaRPr sz="2200">
              <a:solidFill>
                <a:schemeClr val="lt1"/>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CF8FE"/>
        </a:solidFill>
        <a:effectLst/>
      </p:bgPr>
    </p:bg>
    <p:spTree>
      <p:nvGrpSpPr>
        <p:cNvPr id="1" name="Shape 217"/>
        <p:cNvGrpSpPr/>
        <p:nvPr/>
      </p:nvGrpSpPr>
      <p:grpSpPr>
        <a:xfrm>
          <a:off x="0" y="0"/>
          <a:ext cx="0" cy="0"/>
          <a:chOff x="0" y="0"/>
          <a:chExt cx="0" cy="0"/>
        </a:xfrm>
      </p:grpSpPr>
      <p:sp>
        <p:nvSpPr>
          <p:cNvPr id="218" name="Google Shape;218;p30"/>
          <p:cNvSpPr txBox="1">
            <a:spLocks noGrp="1"/>
          </p:cNvSpPr>
          <p:nvPr>
            <p:ph type="title"/>
          </p:nvPr>
        </p:nvSpPr>
        <p:spPr>
          <a:xfrm>
            <a:off x="266925" y="318150"/>
            <a:ext cx="11142000" cy="785100"/>
          </a:xfrm>
          <a:prstGeom prst="rect">
            <a:avLst/>
          </a:prstGeom>
        </p:spPr>
        <p:txBody>
          <a:bodyPr spcFirstLastPara="1" wrap="square" lIns="121900" tIns="121900" rIns="121900" bIns="121900" anchor="t" anchorCtr="0">
            <a:spAutoFit/>
          </a:bodyPr>
          <a:lstStyle/>
          <a:p>
            <a:pPr marL="0" lvl="0" indent="0" algn="l" rtl="0">
              <a:spcBef>
                <a:spcPts val="0"/>
              </a:spcBef>
              <a:spcAft>
                <a:spcPts val="0"/>
              </a:spcAft>
              <a:buNone/>
            </a:pPr>
            <a:r>
              <a:rPr lang="en-US" sz="3500"/>
              <a:t>Introduction: Scientific Knowledge</a:t>
            </a:r>
            <a:endParaRPr sz="3500"/>
          </a:p>
        </p:txBody>
      </p:sp>
      <p:sp>
        <p:nvSpPr>
          <p:cNvPr id="219" name="Google Shape;219;p30"/>
          <p:cNvSpPr txBox="1"/>
          <p:nvPr/>
        </p:nvSpPr>
        <p:spPr>
          <a:xfrm>
            <a:off x="836550" y="1243200"/>
            <a:ext cx="10518900" cy="1662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a:solidFill>
                  <a:schemeClr val="accent2"/>
                </a:solidFill>
                <a:latin typeface="Roboto"/>
                <a:ea typeface="Roboto"/>
                <a:cs typeface="Roboto"/>
                <a:sym typeface="Roboto"/>
              </a:rPr>
              <a:t>Today’s lesson is about sharing your </a:t>
            </a:r>
            <a:r>
              <a:rPr lang="en-US" sz="2400" b="1" u="sng">
                <a:solidFill>
                  <a:schemeClr val="accent2"/>
                </a:solidFill>
                <a:latin typeface="Roboto"/>
                <a:ea typeface="Roboto"/>
                <a:cs typeface="Roboto"/>
                <a:sym typeface="Roboto"/>
              </a:rPr>
              <a:t>existing</a:t>
            </a:r>
            <a:r>
              <a:rPr lang="en-US" sz="2400">
                <a:solidFill>
                  <a:schemeClr val="accent2"/>
                </a:solidFill>
                <a:latin typeface="Roboto"/>
                <a:ea typeface="Roboto"/>
                <a:cs typeface="Roboto"/>
                <a:sym typeface="Roboto"/>
              </a:rPr>
              <a:t> knowledge and perspectives on whether science is the most reliable way of producing knowledge.</a:t>
            </a:r>
            <a:endParaRPr sz="2400">
              <a:solidFill>
                <a:schemeClr val="accent2"/>
              </a:solidFill>
              <a:latin typeface="Roboto"/>
              <a:ea typeface="Roboto"/>
              <a:cs typeface="Roboto"/>
              <a:sym typeface="Roboto"/>
            </a:endParaRPr>
          </a:p>
          <a:p>
            <a:pPr marL="0" lvl="0" indent="0" algn="ctr" rtl="0">
              <a:spcBef>
                <a:spcPts val="0"/>
              </a:spcBef>
              <a:spcAft>
                <a:spcPts val="0"/>
              </a:spcAft>
              <a:buNone/>
            </a:pPr>
            <a:endParaRPr sz="2400">
              <a:solidFill>
                <a:schemeClr val="accent2"/>
              </a:solidFill>
              <a:latin typeface="Roboto"/>
              <a:ea typeface="Roboto"/>
              <a:cs typeface="Roboto"/>
              <a:sym typeface="Roboto"/>
            </a:endParaRPr>
          </a:p>
          <a:p>
            <a:pPr marL="0" lvl="0" indent="0" algn="ctr" rtl="0">
              <a:spcBef>
                <a:spcPts val="0"/>
              </a:spcBef>
              <a:spcAft>
                <a:spcPts val="0"/>
              </a:spcAft>
              <a:buNone/>
            </a:pPr>
            <a:endParaRPr sz="2400">
              <a:solidFill>
                <a:schemeClr val="accent2"/>
              </a:solidFill>
              <a:latin typeface="Roboto"/>
              <a:ea typeface="Roboto"/>
              <a:cs typeface="Roboto"/>
              <a:sym typeface="Roboto"/>
            </a:endParaRPr>
          </a:p>
        </p:txBody>
      </p:sp>
      <p:sp>
        <p:nvSpPr>
          <p:cNvPr id="220" name="Google Shape;220;p30"/>
          <p:cNvSpPr/>
          <p:nvPr/>
        </p:nvSpPr>
        <p:spPr>
          <a:xfrm>
            <a:off x="460080" y="2538900"/>
            <a:ext cx="3408000" cy="2983800"/>
          </a:xfrm>
          <a:prstGeom prst="roundRect">
            <a:avLst>
              <a:gd name="adj" fmla="val 16667"/>
            </a:avLst>
          </a:prstGeom>
          <a:solidFill>
            <a:srgbClr val="1D67AC"/>
          </a:solidFill>
          <a:ln w="9525" cap="flat" cmpd="sng">
            <a:solidFill>
              <a:srgbClr val="1D67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ctr" rtl="0">
              <a:spcBef>
                <a:spcPts val="0"/>
              </a:spcBef>
              <a:spcAft>
                <a:spcPts val="0"/>
              </a:spcAft>
              <a:buNone/>
            </a:pPr>
            <a:endParaRPr sz="2200" b="1" u="sng">
              <a:solidFill>
                <a:srgbClr val="FFFFFF"/>
              </a:solidFill>
              <a:latin typeface="Roboto"/>
              <a:ea typeface="Roboto"/>
              <a:cs typeface="Roboto"/>
              <a:sym typeface="Roboto"/>
            </a:endParaRPr>
          </a:p>
          <a:p>
            <a:pPr marL="0" lvl="0" indent="0" algn="ctr" rtl="0">
              <a:spcBef>
                <a:spcPts val="0"/>
              </a:spcBef>
              <a:spcAft>
                <a:spcPts val="0"/>
              </a:spcAft>
              <a:buNone/>
            </a:pPr>
            <a:r>
              <a:rPr lang="en-US" sz="2200" b="1" u="sng">
                <a:solidFill>
                  <a:srgbClr val="FFFFFF"/>
                </a:solidFill>
                <a:latin typeface="Roboto"/>
                <a:ea typeface="Roboto"/>
                <a:cs typeface="Roboto"/>
                <a:sym typeface="Roboto"/>
              </a:rPr>
              <a:t>Step 1</a:t>
            </a:r>
            <a:endParaRPr sz="2200" b="1" u="sng">
              <a:solidFill>
                <a:srgbClr val="FFFFFF"/>
              </a:solidFill>
              <a:latin typeface="Roboto"/>
              <a:ea typeface="Roboto"/>
              <a:cs typeface="Roboto"/>
              <a:sym typeface="Roboto"/>
            </a:endParaRPr>
          </a:p>
          <a:p>
            <a:pPr marL="0" lvl="0" indent="0" algn="ctr" rtl="0">
              <a:spcBef>
                <a:spcPts val="0"/>
              </a:spcBef>
              <a:spcAft>
                <a:spcPts val="0"/>
              </a:spcAft>
              <a:buNone/>
            </a:pPr>
            <a:r>
              <a:rPr lang="en-US" sz="2200">
                <a:solidFill>
                  <a:srgbClr val="FFFFFF"/>
                </a:solidFill>
                <a:latin typeface="Roboto"/>
                <a:ea typeface="Roboto"/>
                <a:cs typeface="Roboto"/>
                <a:sym typeface="Roboto"/>
              </a:rPr>
              <a:t>Discuss the class’s initial response to the question.</a:t>
            </a:r>
            <a:endParaRPr sz="2200">
              <a:solidFill>
                <a:srgbClr val="FFFFFF"/>
              </a:solidFill>
              <a:latin typeface="Roboto"/>
              <a:ea typeface="Roboto"/>
              <a:cs typeface="Roboto"/>
              <a:sym typeface="Roboto"/>
            </a:endParaRPr>
          </a:p>
          <a:p>
            <a:pPr marL="0" lvl="0" indent="0" algn="ctr" rtl="0">
              <a:spcBef>
                <a:spcPts val="0"/>
              </a:spcBef>
              <a:spcAft>
                <a:spcPts val="0"/>
              </a:spcAft>
              <a:buNone/>
            </a:pPr>
            <a:endParaRPr sz="2200">
              <a:solidFill>
                <a:srgbClr val="FFFFFF"/>
              </a:solidFill>
              <a:latin typeface="Roboto"/>
              <a:ea typeface="Roboto"/>
              <a:cs typeface="Roboto"/>
              <a:sym typeface="Roboto"/>
            </a:endParaRPr>
          </a:p>
          <a:p>
            <a:pPr marL="0" lvl="0" indent="0" algn="ctr"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p:txBody>
      </p:sp>
      <p:sp>
        <p:nvSpPr>
          <p:cNvPr id="221" name="Google Shape;221;p30"/>
          <p:cNvSpPr/>
          <p:nvPr/>
        </p:nvSpPr>
        <p:spPr>
          <a:xfrm>
            <a:off x="4227850" y="2538900"/>
            <a:ext cx="3761100" cy="2983800"/>
          </a:xfrm>
          <a:prstGeom prst="roundRect">
            <a:avLst>
              <a:gd name="adj" fmla="val 16667"/>
            </a:avLst>
          </a:prstGeom>
          <a:solidFill>
            <a:srgbClr val="1D67AC"/>
          </a:solidFill>
          <a:ln w="9525" cap="flat" cmpd="sng">
            <a:solidFill>
              <a:srgbClr val="1D67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ctr" rtl="0">
              <a:spcBef>
                <a:spcPts val="0"/>
              </a:spcBef>
              <a:spcAft>
                <a:spcPts val="0"/>
              </a:spcAft>
              <a:buNone/>
            </a:pPr>
            <a:endParaRPr sz="2200" b="1" u="sng">
              <a:solidFill>
                <a:srgbClr val="FFFFFF"/>
              </a:solidFill>
              <a:latin typeface="Roboto"/>
              <a:ea typeface="Roboto"/>
              <a:cs typeface="Roboto"/>
              <a:sym typeface="Roboto"/>
            </a:endParaRPr>
          </a:p>
          <a:p>
            <a:pPr marL="0" lvl="0" indent="0" algn="ctr" rtl="0">
              <a:spcBef>
                <a:spcPts val="0"/>
              </a:spcBef>
              <a:spcAft>
                <a:spcPts val="0"/>
              </a:spcAft>
              <a:buNone/>
            </a:pPr>
            <a:r>
              <a:rPr lang="en-US" sz="2200" b="1" u="sng">
                <a:solidFill>
                  <a:srgbClr val="FFFFFF"/>
                </a:solidFill>
                <a:latin typeface="Roboto"/>
                <a:ea typeface="Roboto"/>
                <a:cs typeface="Roboto"/>
                <a:sym typeface="Roboto"/>
              </a:rPr>
              <a:t>Step 2</a:t>
            </a:r>
            <a:endParaRPr sz="2200" b="1" u="sng">
              <a:solidFill>
                <a:srgbClr val="FFFFFF"/>
              </a:solidFill>
              <a:latin typeface="Roboto"/>
              <a:ea typeface="Roboto"/>
              <a:cs typeface="Roboto"/>
              <a:sym typeface="Roboto"/>
            </a:endParaRPr>
          </a:p>
          <a:p>
            <a:pPr marL="0" lvl="0" indent="0" algn="ctr" rtl="0">
              <a:spcBef>
                <a:spcPts val="0"/>
              </a:spcBef>
              <a:spcAft>
                <a:spcPts val="0"/>
              </a:spcAft>
              <a:buNone/>
            </a:pPr>
            <a:r>
              <a:rPr lang="en-US" sz="2200">
                <a:solidFill>
                  <a:srgbClr val="FFFFFF"/>
                </a:solidFill>
                <a:latin typeface="Roboto"/>
                <a:ea typeface="Roboto"/>
                <a:cs typeface="Roboto"/>
                <a:sym typeface="Roboto"/>
              </a:rPr>
              <a:t>Share your existing knowledge and perspectives and respond to those of your peers in an in-depth Kialo discussion.</a:t>
            </a:r>
            <a:endParaRPr sz="2200">
              <a:solidFill>
                <a:srgbClr val="FFFFFF"/>
              </a:solidFill>
              <a:latin typeface="Roboto"/>
              <a:ea typeface="Roboto"/>
              <a:cs typeface="Roboto"/>
              <a:sym typeface="Roboto"/>
            </a:endParaRPr>
          </a:p>
          <a:p>
            <a:pPr marL="0" lvl="0" indent="0" algn="ctr"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p:txBody>
      </p:sp>
      <p:sp>
        <p:nvSpPr>
          <p:cNvPr id="222" name="Google Shape;222;p30"/>
          <p:cNvSpPr/>
          <p:nvPr/>
        </p:nvSpPr>
        <p:spPr>
          <a:xfrm>
            <a:off x="8323920" y="2538900"/>
            <a:ext cx="3408000" cy="2983800"/>
          </a:xfrm>
          <a:prstGeom prst="roundRect">
            <a:avLst>
              <a:gd name="adj" fmla="val 16667"/>
            </a:avLst>
          </a:prstGeom>
          <a:solidFill>
            <a:srgbClr val="1D67AC"/>
          </a:solidFill>
          <a:ln w="9525" cap="flat" cmpd="sng">
            <a:solidFill>
              <a:srgbClr val="1D67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ctr" rtl="0">
              <a:spcBef>
                <a:spcPts val="0"/>
              </a:spcBef>
              <a:spcAft>
                <a:spcPts val="0"/>
              </a:spcAft>
              <a:buNone/>
            </a:pPr>
            <a:endParaRPr sz="2200" b="1" u="sng">
              <a:solidFill>
                <a:srgbClr val="FFFFFF"/>
              </a:solidFill>
              <a:latin typeface="Roboto"/>
              <a:ea typeface="Roboto"/>
              <a:cs typeface="Roboto"/>
              <a:sym typeface="Roboto"/>
            </a:endParaRPr>
          </a:p>
          <a:p>
            <a:pPr marL="0" lvl="0" indent="0" algn="ctr" rtl="0">
              <a:spcBef>
                <a:spcPts val="0"/>
              </a:spcBef>
              <a:spcAft>
                <a:spcPts val="0"/>
              </a:spcAft>
              <a:buNone/>
            </a:pPr>
            <a:r>
              <a:rPr lang="en-US" sz="2200" b="1" u="sng">
                <a:solidFill>
                  <a:srgbClr val="FFFFFF"/>
                </a:solidFill>
                <a:latin typeface="Roboto"/>
                <a:ea typeface="Roboto"/>
                <a:cs typeface="Roboto"/>
                <a:sym typeface="Roboto"/>
              </a:rPr>
              <a:t>Step 3</a:t>
            </a:r>
            <a:endParaRPr sz="2200" b="1" u="sng">
              <a:solidFill>
                <a:srgbClr val="FFFFFF"/>
              </a:solidFill>
              <a:latin typeface="Roboto"/>
              <a:ea typeface="Roboto"/>
              <a:cs typeface="Roboto"/>
              <a:sym typeface="Roboto"/>
            </a:endParaRPr>
          </a:p>
          <a:p>
            <a:pPr marL="0" lvl="0" indent="0" algn="ctr" rtl="0">
              <a:spcBef>
                <a:spcPts val="0"/>
              </a:spcBef>
              <a:spcAft>
                <a:spcPts val="0"/>
              </a:spcAft>
              <a:buNone/>
            </a:pPr>
            <a:r>
              <a:rPr lang="en-US" sz="2200">
                <a:solidFill>
                  <a:srgbClr val="FFFFFF"/>
                </a:solidFill>
                <a:latin typeface="Roboto"/>
                <a:ea typeface="Roboto"/>
                <a:cs typeface="Roboto"/>
                <a:sym typeface="Roboto"/>
              </a:rPr>
              <a:t>Reflect on the legitimacy and reliability of science.</a:t>
            </a:r>
            <a:endParaRPr sz="2200">
              <a:solidFill>
                <a:srgbClr val="FFFFFF"/>
              </a:solidFill>
              <a:latin typeface="Roboto"/>
              <a:ea typeface="Roboto"/>
              <a:cs typeface="Roboto"/>
              <a:sym typeface="Roboto"/>
            </a:endParaRPr>
          </a:p>
          <a:p>
            <a:pPr marL="0" lvl="0" indent="0" algn="ctr" rtl="0">
              <a:spcBef>
                <a:spcPts val="0"/>
              </a:spcBef>
              <a:spcAft>
                <a:spcPts val="0"/>
              </a:spcAft>
              <a:buNone/>
            </a:pPr>
            <a:endParaRPr sz="2200">
              <a:solidFill>
                <a:srgbClr val="FFFFFF"/>
              </a:solidFill>
              <a:latin typeface="Roboto"/>
              <a:ea typeface="Roboto"/>
              <a:cs typeface="Roboto"/>
              <a:sym typeface="Roboto"/>
            </a:endParaRPr>
          </a:p>
          <a:p>
            <a:pPr marL="0" lvl="0" indent="0" algn="ctr" rtl="0">
              <a:spcBef>
                <a:spcPts val="0"/>
              </a:spcBef>
              <a:spcAft>
                <a:spcPts val="0"/>
              </a:spcAft>
              <a:buNone/>
            </a:pPr>
            <a:endParaRPr sz="2200">
              <a:solidFill>
                <a:srgbClr val="FFFFFF"/>
              </a:solidFill>
              <a:latin typeface="Roboto"/>
              <a:ea typeface="Roboto"/>
              <a:cs typeface="Roboto"/>
              <a:sym typeface="Roboto"/>
            </a:endParaRPr>
          </a:p>
          <a:p>
            <a:pPr marL="0" lvl="0" indent="0" algn="ctr" rtl="0">
              <a:spcBef>
                <a:spcPts val="0"/>
              </a:spcBef>
              <a:spcAft>
                <a:spcPts val="0"/>
              </a:spcAft>
              <a:buNone/>
            </a:pPr>
            <a:endParaRPr sz="2200">
              <a:solidFill>
                <a:srgbClr val="FFFFFF"/>
              </a:solidFill>
              <a:latin typeface="Roboto"/>
              <a:ea typeface="Roboto"/>
              <a:cs typeface="Roboto"/>
              <a:sym typeface="Roboto"/>
            </a:endParaRPr>
          </a:p>
          <a:p>
            <a:pPr marL="0" lvl="0" indent="0" algn="ctr"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Effect transition="in" filter="fade">
                                      <p:cBhvr>
                                        <p:cTn id="7" dur="1000"/>
                                        <p:tgtEl>
                                          <p:spTgt spid="2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1"/>
                                        </p:tgtEl>
                                        <p:attrNameLst>
                                          <p:attrName>style.visibility</p:attrName>
                                        </p:attrNameLst>
                                      </p:cBhvr>
                                      <p:to>
                                        <p:strVal val="visible"/>
                                      </p:to>
                                    </p:set>
                                    <p:animEffect transition="in" filter="fade">
                                      <p:cBhvr>
                                        <p:cTn id="12" dur="1000"/>
                                        <p:tgtEl>
                                          <p:spTgt spid="2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2"/>
                                        </p:tgtEl>
                                        <p:attrNameLst>
                                          <p:attrName>style.visibility</p:attrName>
                                        </p:attrNameLst>
                                      </p:cBhvr>
                                      <p:to>
                                        <p:strVal val="visible"/>
                                      </p:to>
                                    </p:set>
                                    <p:animEffect transition="in" filter="fade">
                                      <p:cBhvr>
                                        <p:cTn id="17" dur="10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CF8FE"/>
        </a:solidFill>
        <a:effectLst/>
      </p:bgPr>
    </p:bg>
    <p:spTree>
      <p:nvGrpSpPr>
        <p:cNvPr id="1" name="Shape 226"/>
        <p:cNvGrpSpPr/>
        <p:nvPr/>
      </p:nvGrpSpPr>
      <p:grpSpPr>
        <a:xfrm>
          <a:off x="0" y="0"/>
          <a:ext cx="0" cy="0"/>
          <a:chOff x="0" y="0"/>
          <a:chExt cx="0" cy="0"/>
        </a:xfrm>
      </p:grpSpPr>
      <p:sp>
        <p:nvSpPr>
          <p:cNvPr id="227" name="Google Shape;227;p31"/>
          <p:cNvSpPr txBox="1">
            <a:spLocks noGrp="1"/>
          </p:cNvSpPr>
          <p:nvPr>
            <p:ph type="title"/>
          </p:nvPr>
        </p:nvSpPr>
        <p:spPr>
          <a:xfrm>
            <a:off x="266925" y="318150"/>
            <a:ext cx="11142000" cy="785100"/>
          </a:xfrm>
          <a:prstGeom prst="rect">
            <a:avLst/>
          </a:prstGeom>
        </p:spPr>
        <p:txBody>
          <a:bodyPr spcFirstLastPara="1" wrap="square" lIns="121900" tIns="121900" rIns="121900" bIns="121900" anchor="t" anchorCtr="0">
            <a:spAutoFit/>
          </a:bodyPr>
          <a:lstStyle/>
          <a:p>
            <a:pPr marL="0" lvl="0" indent="0" algn="l" rtl="0">
              <a:spcBef>
                <a:spcPts val="0"/>
              </a:spcBef>
              <a:spcAft>
                <a:spcPts val="0"/>
              </a:spcAft>
              <a:buNone/>
            </a:pPr>
            <a:r>
              <a:rPr lang="en-US" sz="3500"/>
              <a:t>Introduction: Key Concepts</a:t>
            </a:r>
            <a:endParaRPr sz="3500"/>
          </a:p>
        </p:txBody>
      </p:sp>
      <p:sp>
        <p:nvSpPr>
          <p:cNvPr id="228" name="Google Shape;228;p31"/>
          <p:cNvSpPr/>
          <p:nvPr/>
        </p:nvSpPr>
        <p:spPr>
          <a:xfrm>
            <a:off x="266922" y="1623675"/>
            <a:ext cx="3528600" cy="2983800"/>
          </a:xfrm>
          <a:prstGeom prst="roundRect">
            <a:avLst>
              <a:gd name="adj" fmla="val 16667"/>
            </a:avLst>
          </a:prstGeom>
          <a:solidFill>
            <a:srgbClr val="1D67AC"/>
          </a:solidFill>
          <a:ln w="9525" cap="flat" cmpd="sng">
            <a:solidFill>
              <a:srgbClr val="1D67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ctr" rtl="0">
              <a:spcBef>
                <a:spcPts val="0"/>
              </a:spcBef>
              <a:spcAft>
                <a:spcPts val="0"/>
              </a:spcAft>
              <a:buNone/>
            </a:pPr>
            <a:endParaRPr sz="2200" b="1" u="sng">
              <a:solidFill>
                <a:srgbClr val="FFFFFF"/>
              </a:solidFill>
              <a:latin typeface="Roboto"/>
              <a:ea typeface="Roboto"/>
              <a:cs typeface="Roboto"/>
              <a:sym typeface="Roboto"/>
            </a:endParaRPr>
          </a:p>
          <a:p>
            <a:pPr marL="0" lvl="0" indent="0" algn="ctr" rtl="0">
              <a:spcBef>
                <a:spcPts val="0"/>
              </a:spcBef>
              <a:spcAft>
                <a:spcPts val="0"/>
              </a:spcAft>
              <a:buNone/>
            </a:pPr>
            <a:endParaRPr sz="2200" b="1" u="sng">
              <a:solidFill>
                <a:srgbClr val="FFFFFF"/>
              </a:solidFill>
              <a:latin typeface="Roboto"/>
              <a:ea typeface="Roboto"/>
              <a:cs typeface="Roboto"/>
              <a:sym typeface="Roboto"/>
            </a:endParaRPr>
          </a:p>
          <a:p>
            <a:pPr marL="0" lvl="0" indent="0" algn="ctr" rtl="0">
              <a:spcBef>
                <a:spcPts val="0"/>
              </a:spcBef>
              <a:spcAft>
                <a:spcPts val="0"/>
              </a:spcAft>
              <a:buNone/>
            </a:pPr>
            <a:r>
              <a:rPr lang="en-US" sz="2200" b="1" u="sng">
                <a:solidFill>
                  <a:srgbClr val="FFFFFF"/>
                </a:solidFill>
                <a:latin typeface="Roboto"/>
                <a:ea typeface="Roboto"/>
                <a:cs typeface="Roboto"/>
                <a:sym typeface="Roboto"/>
              </a:rPr>
              <a:t>Justification</a:t>
            </a:r>
            <a:endParaRPr sz="2200" b="1" u="sng">
              <a:solidFill>
                <a:srgbClr val="FFFFFF"/>
              </a:solidFill>
              <a:latin typeface="Roboto"/>
              <a:ea typeface="Roboto"/>
              <a:cs typeface="Roboto"/>
              <a:sym typeface="Roboto"/>
            </a:endParaRPr>
          </a:p>
          <a:p>
            <a:pPr marL="0" lvl="0" indent="0" algn="ctr" rtl="0">
              <a:spcBef>
                <a:spcPts val="1000"/>
              </a:spcBef>
              <a:spcAft>
                <a:spcPts val="0"/>
              </a:spcAft>
              <a:buNone/>
            </a:pPr>
            <a:r>
              <a:rPr lang="en-US" sz="2200">
                <a:solidFill>
                  <a:srgbClr val="FFFFFF"/>
                </a:solidFill>
                <a:latin typeface="Roboto"/>
                <a:ea typeface="Roboto"/>
                <a:cs typeface="Roboto"/>
                <a:sym typeface="Roboto"/>
              </a:rPr>
              <a:t>What reasons or methods support the scientific claims we consider as “truth”?</a:t>
            </a:r>
            <a:endParaRPr sz="2200">
              <a:solidFill>
                <a:srgbClr val="FFFFFF"/>
              </a:solidFill>
              <a:latin typeface="Roboto"/>
              <a:ea typeface="Roboto"/>
              <a:cs typeface="Roboto"/>
              <a:sym typeface="Roboto"/>
            </a:endParaRPr>
          </a:p>
          <a:p>
            <a:pPr marL="0" lvl="0" indent="0" algn="ctr" rtl="0">
              <a:spcBef>
                <a:spcPts val="1000"/>
              </a:spcBef>
              <a:spcAft>
                <a:spcPts val="0"/>
              </a:spcAft>
              <a:buNone/>
            </a:pPr>
            <a:endParaRPr sz="2200">
              <a:solidFill>
                <a:srgbClr val="FFFFFF"/>
              </a:solidFill>
              <a:latin typeface="Roboto"/>
              <a:ea typeface="Roboto"/>
              <a:cs typeface="Roboto"/>
              <a:sym typeface="Roboto"/>
            </a:endParaRPr>
          </a:p>
          <a:p>
            <a:pPr marL="0" lvl="0" indent="0" algn="ctr" rtl="0">
              <a:spcBef>
                <a:spcPts val="100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p:txBody>
      </p:sp>
      <p:sp>
        <p:nvSpPr>
          <p:cNvPr id="229" name="Google Shape;229;p31"/>
          <p:cNvSpPr/>
          <p:nvPr/>
        </p:nvSpPr>
        <p:spPr>
          <a:xfrm>
            <a:off x="4331697" y="1623675"/>
            <a:ext cx="3528600" cy="2983800"/>
          </a:xfrm>
          <a:prstGeom prst="roundRect">
            <a:avLst>
              <a:gd name="adj" fmla="val 16667"/>
            </a:avLst>
          </a:prstGeom>
          <a:solidFill>
            <a:srgbClr val="1D67AC"/>
          </a:solidFill>
          <a:ln w="9525" cap="flat" cmpd="sng">
            <a:solidFill>
              <a:srgbClr val="1D67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ctr" rtl="0">
              <a:spcBef>
                <a:spcPts val="0"/>
              </a:spcBef>
              <a:spcAft>
                <a:spcPts val="0"/>
              </a:spcAft>
              <a:buNone/>
            </a:pPr>
            <a:endParaRPr sz="2200" b="1" u="sng">
              <a:solidFill>
                <a:srgbClr val="FFFFFF"/>
              </a:solidFill>
              <a:latin typeface="Roboto"/>
              <a:ea typeface="Roboto"/>
              <a:cs typeface="Roboto"/>
              <a:sym typeface="Roboto"/>
            </a:endParaRPr>
          </a:p>
          <a:p>
            <a:pPr marL="0" lvl="0" indent="0" algn="ctr" rtl="0">
              <a:spcBef>
                <a:spcPts val="0"/>
              </a:spcBef>
              <a:spcAft>
                <a:spcPts val="0"/>
              </a:spcAft>
              <a:buNone/>
            </a:pPr>
            <a:endParaRPr sz="2200" b="1" u="sng">
              <a:solidFill>
                <a:srgbClr val="FFFFFF"/>
              </a:solidFill>
              <a:latin typeface="Roboto"/>
              <a:ea typeface="Roboto"/>
              <a:cs typeface="Roboto"/>
              <a:sym typeface="Roboto"/>
            </a:endParaRPr>
          </a:p>
          <a:p>
            <a:pPr marL="0" lvl="0" indent="0" algn="ctr" rtl="0">
              <a:spcBef>
                <a:spcPts val="0"/>
              </a:spcBef>
              <a:spcAft>
                <a:spcPts val="0"/>
              </a:spcAft>
              <a:buNone/>
            </a:pPr>
            <a:r>
              <a:rPr lang="en-US" sz="2200" b="1" u="sng">
                <a:solidFill>
                  <a:srgbClr val="FFFFFF"/>
                </a:solidFill>
                <a:latin typeface="Roboto"/>
                <a:ea typeface="Roboto"/>
                <a:cs typeface="Roboto"/>
                <a:sym typeface="Roboto"/>
              </a:rPr>
              <a:t>Interpretation</a:t>
            </a:r>
            <a:endParaRPr sz="2200" b="1" u="sng">
              <a:solidFill>
                <a:srgbClr val="FFFFFF"/>
              </a:solidFill>
              <a:latin typeface="Roboto"/>
              <a:ea typeface="Roboto"/>
              <a:cs typeface="Roboto"/>
              <a:sym typeface="Roboto"/>
            </a:endParaRPr>
          </a:p>
          <a:p>
            <a:pPr marL="0" lvl="0" indent="0" algn="ctr" rtl="0">
              <a:spcBef>
                <a:spcPts val="1000"/>
              </a:spcBef>
              <a:spcAft>
                <a:spcPts val="0"/>
              </a:spcAft>
              <a:buNone/>
            </a:pPr>
            <a:r>
              <a:rPr lang="en-US" sz="2200">
                <a:solidFill>
                  <a:srgbClr val="FFFFFF"/>
                </a:solidFill>
                <a:latin typeface="Roboto"/>
                <a:ea typeface="Roboto"/>
                <a:cs typeface="Roboto"/>
                <a:sym typeface="Roboto"/>
              </a:rPr>
              <a:t>Is science free from bias or influenced by values?</a:t>
            </a:r>
            <a:endParaRPr sz="2200">
              <a:solidFill>
                <a:srgbClr val="FFFFFF"/>
              </a:solidFill>
              <a:latin typeface="Roboto"/>
              <a:ea typeface="Roboto"/>
              <a:cs typeface="Roboto"/>
              <a:sym typeface="Roboto"/>
            </a:endParaRPr>
          </a:p>
          <a:p>
            <a:pPr marL="0" lvl="0" indent="0" algn="l" rtl="0">
              <a:spcBef>
                <a:spcPts val="1000"/>
              </a:spcBef>
              <a:spcAft>
                <a:spcPts val="0"/>
              </a:spcAft>
              <a:buNone/>
            </a:pPr>
            <a:endParaRPr sz="2200">
              <a:solidFill>
                <a:srgbClr val="FFFFFF"/>
              </a:solidFill>
              <a:latin typeface="Roboto"/>
              <a:ea typeface="Roboto"/>
              <a:cs typeface="Roboto"/>
              <a:sym typeface="Roboto"/>
            </a:endParaRPr>
          </a:p>
          <a:p>
            <a:pPr marL="0" lvl="0" indent="0" algn="ctr" rtl="0">
              <a:spcBef>
                <a:spcPts val="1000"/>
              </a:spcBef>
              <a:spcAft>
                <a:spcPts val="0"/>
              </a:spcAft>
              <a:buNone/>
            </a:pPr>
            <a:r>
              <a:rPr lang="en-US" sz="2200">
                <a:solidFill>
                  <a:srgbClr val="FFFFFF"/>
                </a:solidFill>
                <a:latin typeface="Roboto"/>
                <a:ea typeface="Roboto"/>
                <a:cs typeface="Roboto"/>
                <a:sym typeface="Roboto"/>
              </a:rPr>
              <a:t> </a:t>
            </a:r>
            <a:endParaRPr sz="2200">
              <a:solidFill>
                <a:srgbClr val="FFFFFF"/>
              </a:solidFill>
              <a:latin typeface="Roboto"/>
              <a:ea typeface="Roboto"/>
              <a:cs typeface="Roboto"/>
              <a:sym typeface="Roboto"/>
            </a:endParaRPr>
          </a:p>
          <a:p>
            <a:pPr marL="0" lvl="0" indent="0" algn="ctr" rtl="0">
              <a:spcBef>
                <a:spcPts val="100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p:txBody>
      </p:sp>
      <p:sp>
        <p:nvSpPr>
          <p:cNvPr id="230" name="Google Shape;230;p31"/>
          <p:cNvSpPr/>
          <p:nvPr/>
        </p:nvSpPr>
        <p:spPr>
          <a:xfrm>
            <a:off x="8396472" y="1623675"/>
            <a:ext cx="3528600" cy="2983800"/>
          </a:xfrm>
          <a:prstGeom prst="roundRect">
            <a:avLst>
              <a:gd name="adj" fmla="val 16667"/>
            </a:avLst>
          </a:prstGeom>
          <a:solidFill>
            <a:srgbClr val="1D67AC"/>
          </a:solidFill>
          <a:ln w="9525" cap="flat" cmpd="sng">
            <a:solidFill>
              <a:srgbClr val="1D67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ctr" rtl="0">
              <a:spcBef>
                <a:spcPts val="0"/>
              </a:spcBef>
              <a:spcAft>
                <a:spcPts val="0"/>
              </a:spcAft>
              <a:buNone/>
            </a:pPr>
            <a:endParaRPr sz="2200" b="1" u="sng">
              <a:solidFill>
                <a:srgbClr val="FFFFFF"/>
              </a:solidFill>
              <a:latin typeface="Roboto"/>
              <a:ea typeface="Roboto"/>
              <a:cs typeface="Roboto"/>
              <a:sym typeface="Roboto"/>
            </a:endParaRPr>
          </a:p>
          <a:p>
            <a:pPr marL="0" lvl="0" indent="0" algn="ctr" rtl="0">
              <a:spcBef>
                <a:spcPts val="0"/>
              </a:spcBef>
              <a:spcAft>
                <a:spcPts val="0"/>
              </a:spcAft>
              <a:buNone/>
            </a:pPr>
            <a:endParaRPr sz="2200" b="1" u="sng">
              <a:solidFill>
                <a:srgbClr val="FFFFFF"/>
              </a:solidFill>
              <a:latin typeface="Roboto"/>
              <a:ea typeface="Roboto"/>
              <a:cs typeface="Roboto"/>
              <a:sym typeface="Roboto"/>
            </a:endParaRPr>
          </a:p>
          <a:p>
            <a:pPr marL="0" lvl="0" indent="0" algn="ctr" rtl="0">
              <a:spcBef>
                <a:spcPts val="0"/>
              </a:spcBef>
              <a:spcAft>
                <a:spcPts val="0"/>
              </a:spcAft>
              <a:buNone/>
            </a:pPr>
            <a:r>
              <a:rPr lang="en-US" sz="2200" b="1" u="sng">
                <a:solidFill>
                  <a:srgbClr val="FFFFFF"/>
                </a:solidFill>
                <a:latin typeface="Roboto"/>
                <a:ea typeface="Roboto"/>
                <a:cs typeface="Roboto"/>
                <a:sym typeface="Roboto"/>
              </a:rPr>
              <a:t>Perspective</a:t>
            </a:r>
            <a:endParaRPr sz="2200" b="1" u="sng">
              <a:solidFill>
                <a:srgbClr val="FFFFFF"/>
              </a:solidFill>
              <a:latin typeface="Roboto"/>
              <a:ea typeface="Roboto"/>
              <a:cs typeface="Roboto"/>
              <a:sym typeface="Roboto"/>
            </a:endParaRPr>
          </a:p>
          <a:p>
            <a:pPr marL="0" lvl="0" indent="0" algn="ctr" rtl="0">
              <a:spcBef>
                <a:spcPts val="1000"/>
              </a:spcBef>
              <a:spcAft>
                <a:spcPts val="0"/>
              </a:spcAft>
              <a:buNone/>
            </a:pPr>
            <a:r>
              <a:rPr lang="en-US" sz="2200">
                <a:solidFill>
                  <a:srgbClr val="FFFFFF"/>
                </a:solidFill>
                <a:latin typeface="Roboto"/>
                <a:ea typeface="Roboto"/>
                <a:cs typeface="Roboto"/>
                <a:sym typeface="Roboto"/>
              </a:rPr>
              <a:t>Who decides what counts as reliable science?</a:t>
            </a:r>
            <a:endParaRPr sz="2200">
              <a:solidFill>
                <a:srgbClr val="FFFFFF"/>
              </a:solidFill>
              <a:latin typeface="Roboto"/>
              <a:ea typeface="Roboto"/>
              <a:cs typeface="Roboto"/>
              <a:sym typeface="Roboto"/>
            </a:endParaRPr>
          </a:p>
          <a:p>
            <a:pPr marL="0" lvl="0" indent="0" algn="ctr" rtl="0">
              <a:spcBef>
                <a:spcPts val="1000"/>
              </a:spcBef>
              <a:spcAft>
                <a:spcPts val="0"/>
              </a:spcAft>
              <a:buNone/>
            </a:pPr>
            <a:r>
              <a:rPr lang="en-US" sz="2200">
                <a:solidFill>
                  <a:srgbClr val="FFFFFF"/>
                </a:solidFill>
                <a:latin typeface="Roboto"/>
                <a:ea typeface="Roboto"/>
                <a:cs typeface="Roboto"/>
                <a:sym typeface="Roboto"/>
              </a:rPr>
              <a:t> </a:t>
            </a:r>
            <a:endParaRPr sz="2200">
              <a:solidFill>
                <a:srgbClr val="FFFFFF"/>
              </a:solidFill>
              <a:latin typeface="Roboto"/>
              <a:ea typeface="Roboto"/>
              <a:cs typeface="Roboto"/>
              <a:sym typeface="Roboto"/>
            </a:endParaRPr>
          </a:p>
          <a:p>
            <a:pPr marL="0" lvl="0" indent="0" algn="ctr" rtl="0">
              <a:spcBef>
                <a:spcPts val="100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p:txBody>
      </p:sp>
      <p:pic>
        <p:nvPicPr>
          <p:cNvPr id="231" name="Google Shape;231;p31" title="discussion-claims.png"/>
          <p:cNvPicPr preferRelativeResize="0"/>
          <p:nvPr/>
        </p:nvPicPr>
        <p:blipFill>
          <a:blip r:embed="rId3">
            <a:alphaModFix/>
          </a:blip>
          <a:stretch>
            <a:fillRect/>
          </a:stretch>
        </p:blipFill>
        <p:spPr>
          <a:xfrm>
            <a:off x="2883500" y="3861025"/>
            <a:ext cx="2544677" cy="1945725"/>
          </a:xfrm>
          <a:prstGeom prst="rect">
            <a:avLst/>
          </a:prstGeom>
          <a:noFill/>
          <a:ln>
            <a:noFill/>
          </a:ln>
        </p:spPr>
      </p:pic>
      <p:pic>
        <p:nvPicPr>
          <p:cNvPr id="232" name="Google Shape;232;p31" title="discussion-claims.png"/>
          <p:cNvPicPr preferRelativeResize="0"/>
          <p:nvPr/>
        </p:nvPicPr>
        <p:blipFill>
          <a:blip r:embed="rId3">
            <a:alphaModFix/>
          </a:blip>
          <a:stretch>
            <a:fillRect/>
          </a:stretch>
        </p:blipFill>
        <p:spPr>
          <a:xfrm flipH="1">
            <a:off x="6762190" y="3861025"/>
            <a:ext cx="2544677" cy="1945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CF8FE"/>
        </a:solidFill>
        <a:effectLst/>
      </p:bgPr>
    </p:bg>
    <p:spTree>
      <p:nvGrpSpPr>
        <p:cNvPr id="1" name="Shape 236"/>
        <p:cNvGrpSpPr/>
        <p:nvPr/>
      </p:nvGrpSpPr>
      <p:grpSpPr>
        <a:xfrm>
          <a:off x="0" y="0"/>
          <a:ext cx="0" cy="0"/>
          <a:chOff x="0" y="0"/>
          <a:chExt cx="0" cy="0"/>
        </a:xfrm>
      </p:grpSpPr>
      <p:sp>
        <p:nvSpPr>
          <p:cNvPr id="237" name="Google Shape;237;p32"/>
          <p:cNvSpPr txBox="1">
            <a:spLocks noGrp="1"/>
          </p:cNvSpPr>
          <p:nvPr>
            <p:ph type="title"/>
          </p:nvPr>
        </p:nvSpPr>
        <p:spPr>
          <a:xfrm>
            <a:off x="266925" y="318150"/>
            <a:ext cx="11142000" cy="785100"/>
          </a:xfrm>
          <a:prstGeom prst="rect">
            <a:avLst/>
          </a:prstGeom>
        </p:spPr>
        <p:txBody>
          <a:bodyPr spcFirstLastPara="1" wrap="square" lIns="121900" tIns="121900" rIns="121900" bIns="121900" anchor="t" anchorCtr="0">
            <a:spAutoFit/>
          </a:bodyPr>
          <a:lstStyle/>
          <a:p>
            <a:pPr marL="0" lvl="0" indent="0" algn="l" rtl="0">
              <a:spcBef>
                <a:spcPts val="0"/>
              </a:spcBef>
              <a:spcAft>
                <a:spcPts val="0"/>
              </a:spcAft>
              <a:buNone/>
            </a:pPr>
            <a:r>
              <a:rPr lang="en-US" sz="3500"/>
              <a:t>Introduction: Scientific Knowledge</a:t>
            </a:r>
            <a:endParaRPr sz="3500"/>
          </a:p>
        </p:txBody>
      </p:sp>
      <p:sp>
        <p:nvSpPr>
          <p:cNvPr id="238" name="Google Shape;238;p32"/>
          <p:cNvSpPr/>
          <p:nvPr/>
        </p:nvSpPr>
        <p:spPr>
          <a:xfrm>
            <a:off x="280416" y="1937100"/>
            <a:ext cx="5486400" cy="2983800"/>
          </a:xfrm>
          <a:prstGeom prst="wedgeRoundRectCallout">
            <a:avLst>
              <a:gd name="adj1" fmla="val -47753"/>
              <a:gd name="adj2" fmla="val 67188"/>
              <a:gd name="adj3" fmla="val 0"/>
            </a:avLst>
          </a:prstGeom>
          <a:solidFill>
            <a:srgbClr val="1D67AC"/>
          </a:solidFill>
          <a:ln w="9525" cap="flat" cmpd="sng">
            <a:solidFill>
              <a:srgbClr val="1D67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ctr" rtl="0">
              <a:spcBef>
                <a:spcPts val="0"/>
              </a:spcBef>
              <a:spcAft>
                <a:spcPts val="0"/>
              </a:spcAft>
              <a:buNone/>
            </a:pPr>
            <a:endParaRPr sz="2200" b="1" u="sng">
              <a:solidFill>
                <a:srgbClr val="FFFFFF"/>
              </a:solidFill>
              <a:latin typeface="Roboto"/>
              <a:ea typeface="Roboto"/>
              <a:cs typeface="Roboto"/>
              <a:sym typeface="Roboto"/>
            </a:endParaRPr>
          </a:p>
          <a:p>
            <a:pPr marL="0" lvl="0" indent="0" algn="ctr" rtl="0">
              <a:spcBef>
                <a:spcPts val="0"/>
              </a:spcBef>
              <a:spcAft>
                <a:spcPts val="0"/>
              </a:spcAft>
              <a:buNone/>
            </a:pPr>
            <a:endParaRPr sz="2200" b="1" u="sng">
              <a:solidFill>
                <a:srgbClr val="FFFFFF"/>
              </a:solidFill>
              <a:latin typeface="Roboto"/>
              <a:ea typeface="Roboto"/>
              <a:cs typeface="Roboto"/>
              <a:sym typeface="Roboto"/>
            </a:endParaRPr>
          </a:p>
          <a:p>
            <a:pPr marL="0" lvl="0" indent="0" algn="ctr" rtl="0">
              <a:spcBef>
                <a:spcPts val="0"/>
              </a:spcBef>
              <a:spcAft>
                <a:spcPts val="0"/>
              </a:spcAft>
              <a:buNone/>
            </a:pPr>
            <a:r>
              <a:rPr lang="en-US" sz="2200" b="1" u="sng">
                <a:solidFill>
                  <a:srgbClr val="FFFFFF"/>
                </a:solidFill>
                <a:latin typeface="Roboto"/>
                <a:ea typeface="Roboto"/>
                <a:cs typeface="Roboto"/>
                <a:sym typeface="Roboto"/>
              </a:rPr>
              <a:t>Class Discussion</a:t>
            </a:r>
            <a:endParaRPr sz="2200" b="1" u="sng">
              <a:solidFill>
                <a:srgbClr val="FFFFFF"/>
              </a:solidFill>
              <a:latin typeface="Roboto"/>
              <a:ea typeface="Roboto"/>
              <a:cs typeface="Roboto"/>
              <a:sym typeface="Roboto"/>
            </a:endParaRPr>
          </a:p>
          <a:p>
            <a:pPr marL="0" lvl="0" indent="0" algn="ctr" rtl="0">
              <a:spcBef>
                <a:spcPts val="0"/>
              </a:spcBef>
              <a:spcAft>
                <a:spcPts val="0"/>
              </a:spcAft>
              <a:buNone/>
            </a:pPr>
            <a:endParaRPr sz="2200" b="1" u="sng">
              <a:solidFill>
                <a:srgbClr val="FFFFFF"/>
              </a:solidFill>
              <a:latin typeface="Roboto"/>
              <a:ea typeface="Roboto"/>
              <a:cs typeface="Roboto"/>
              <a:sym typeface="Roboto"/>
            </a:endParaRPr>
          </a:p>
          <a:p>
            <a:pPr marL="0" lvl="0" indent="0" algn="ctr" rtl="0">
              <a:spcBef>
                <a:spcPts val="0"/>
              </a:spcBef>
              <a:spcAft>
                <a:spcPts val="0"/>
              </a:spcAft>
              <a:buNone/>
            </a:pPr>
            <a:r>
              <a:rPr lang="en-US" sz="2200">
                <a:solidFill>
                  <a:srgbClr val="FFFFFF"/>
                </a:solidFill>
                <a:latin typeface="Roboto"/>
                <a:ea typeface="Roboto"/>
                <a:cs typeface="Roboto"/>
                <a:sym typeface="Roboto"/>
              </a:rPr>
              <a:t>What makes knowledge scientific — and why do we trust it?</a:t>
            </a:r>
            <a:endParaRPr sz="2200">
              <a:solidFill>
                <a:srgbClr val="FFFFFF"/>
              </a:solidFill>
              <a:latin typeface="Roboto"/>
              <a:ea typeface="Roboto"/>
              <a:cs typeface="Roboto"/>
              <a:sym typeface="Roboto"/>
            </a:endParaRPr>
          </a:p>
          <a:p>
            <a:pPr marL="0" lvl="0" indent="0" algn="ctr" rtl="0">
              <a:spcBef>
                <a:spcPts val="1000"/>
              </a:spcBef>
              <a:spcAft>
                <a:spcPts val="0"/>
              </a:spcAft>
              <a:buNone/>
            </a:pPr>
            <a:endParaRPr sz="2200">
              <a:solidFill>
                <a:srgbClr val="FFFFFF"/>
              </a:solidFill>
              <a:latin typeface="Roboto"/>
              <a:ea typeface="Roboto"/>
              <a:cs typeface="Roboto"/>
              <a:sym typeface="Roboto"/>
            </a:endParaRPr>
          </a:p>
          <a:p>
            <a:pPr marL="0" lvl="0" indent="0" algn="ctr" rtl="0">
              <a:spcBef>
                <a:spcPts val="100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p:txBody>
      </p:sp>
      <p:pic>
        <p:nvPicPr>
          <p:cNvPr id="239" name="Google Shape;239;p32" title="dicussionlightbulb.png"/>
          <p:cNvPicPr preferRelativeResize="0"/>
          <p:nvPr/>
        </p:nvPicPr>
        <p:blipFill>
          <a:blip r:embed="rId3">
            <a:alphaModFix/>
          </a:blip>
          <a:stretch>
            <a:fillRect/>
          </a:stretch>
        </p:blipFill>
        <p:spPr>
          <a:xfrm>
            <a:off x="6381151" y="1982401"/>
            <a:ext cx="5486400" cy="2893200"/>
          </a:xfrm>
          <a:prstGeom prst="roundRect">
            <a:avLst>
              <a:gd name="adj" fmla="val 16667"/>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CF8FE"/>
        </a:solidFill>
        <a:effectLst/>
      </p:bgPr>
    </p:bg>
    <p:spTree>
      <p:nvGrpSpPr>
        <p:cNvPr id="1" name="Shape 243"/>
        <p:cNvGrpSpPr/>
        <p:nvPr/>
      </p:nvGrpSpPr>
      <p:grpSpPr>
        <a:xfrm>
          <a:off x="0" y="0"/>
          <a:ext cx="0" cy="0"/>
          <a:chOff x="0" y="0"/>
          <a:chExt cx="0" cy="0"/>
        </a:xfrm>
      </p:grpSpPr>
      <p:sp>
        <p:nvSpPr>
          <p:cNvPr id="244" name="Google Shape;244;p33"/>
          <p:cNvSpPr txBox="1">
            <a:spLocks noGrp="1"/>
          </p:cNvSpPr>
          <p:nvPr>
            <p:ph type="title"/>
          </p:nvPr>
        </p:nvSpPr>
        <p:spPr>
          <a:xfrm>
            <a:off x="266925" y="318150"/>
            <a:ext cx="11142000" cy="785100"/>
          </a:xfrm>
          <a:prstGeom prst="rect">
            <a:avLst/>
          </a:prstGeom>
        </p:spPr>
        <p:txBody>
          <a:bodyPr spcFirstLastPara="1" wrap="square" lIns="121900" tIns="121900" rIns="121900" bIns="121900" anchor="t" anchorCtr="0">
            <a:spAutoFit/>
          </a:bodyPr>
          <a:lstStyle/>
          <a:p>
            <a:pPr marL="0" lvl="0" indent="0" algn="l" rtl="0">
              <a:spcBef>
                <a:spcPts val="0"/>
              </a:spcBef>
              <a:spcAft>
                <a:spcPts val="0"/>
              </a:spcAft>
              <a:buNone/>
            </a:pPr>
            <a:r>
              <a:rPr lang="en-US" sz="3500"/>
              <a:t>Introduction: Scientific Knowledge</a:t>
            </a:r>
            <a:endParaRPr sz="3500"/>
          </a:p>
        </p:txBody>
      </p:sp>
      <p:sp>
        <p:nvSpPr>
          <p:cNvPr id="245" name="Google Shape;245;p33"/>
          <p:cNvSpPr/>
          <p:nvPr/>
        </p:nvSpPr>
        <p:spPr>
          <a:xfrm>
            <a:off x="266925" y="2309475"/>
            <a:ext cx="5902800" cy="2893200"/>
          </a:xfrm>
          <a:prstGeom prst="roundRect">
            <a:avLst>
              <a:gd name="adj" fmla="val 16667"/>
            </a:avLst>
          </a:prstGeom>
          <a:solidFill>
            <a:srgbClr val="1D67AC"/>
          </a:solidFill>
          <a:ln w="9525" cap="flat" cmpd="sng">
            <a:solidFill>
              <a:srgbClr val="1D67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rgbClr val="FFFFFF"/>
              </a:solidFill>
              <a:latin typeface="Roboto"/>
              <a:ea typeface="Roboto"/>
              <a:cs typeface="Roboto"/>
              <a:sym typeface="Roboto"/>
            </a:endParaRPr>
          </a:p>
          <a:p>
            <a:pPr marL="0" lvl="0" indent="0" algn="ctr" rtl="0">
              <a:spcBef>
                <a:spcPts val="0"/>
              </a:spcBef>
              <a:spcAft>
                <a:spcPts val="0"/>
              </a:spcAft>
              <a:buNone/>
            </a:pPr>
            <a:endParaRPr sz="2200" b="1" u="sng">
              <a:solidFill>
                <a:schemeClr val="accent2"/>
              </a:solidFill>
              <a:latin typeface="Roboto"/>
              <a:ea typeface="Roboto"/>
              <a:cs typeface="Roboto"/>
              <a:sym typeface="Roboto"/>
            </a:endParaRPr>
          </a:p>
          <a:p>
            <a:pPr marL="0" lvl="0" indent="0" algn="ctr" rtl="0">
              <a:spcBef>
                <a:spcPts val="1000"/>
              </a:spcBef>
              <a:spcAft>
                <a:spcPts val="0"/>
              </a:spcAft>
              <a:buNone/>
            </a:pPr>
            <a:endParaRPr sz="2000" b="1" u="sng">
              <a:solidFill>
                <a:srgbClr val="FFFFFF"/>
              </a:solidFill>
              <a:latin typeface="Roboto"/>
              <a:ea typeface="Roboto"/>
              <a:cs typeface="Roboto"/>
              <a:sym typeface="Roboto"/>
            </a:endParaRPr>
          </a:p>
          <a:p>
            <a:pPr marL="0" lvl="0" indent="0" algn="ctr" rtl="0">
              <a:spcBef>
                <a:spcPts val="0"/>
              </a:spcBef>
              <a:spcAft>
                <a:spcPts val="0"/>
              </a:spcAft>
              <a:buNone/>
            </a:pPr>
            <a:endParaRPr sz="2000" b="1" u="sng">
              <a:solidFill>
                <a:srgbClr val="FFFFFF"/>
              </a:solidFill>
              <a:latin typeface="Roboto"/>
              <a:ea typeface="Roboto"/>
              <a:cs typeface="Roboto"/>
              <a:sym typeface="Roboto"/>
            </a:endParaRPr>
          </a:p>
          <a:p>
            <a:pPr marL="0" lvl="0" indent="0" algn="ctr" rtl="0">
              <a:spcBef>
                <a:spcPts val="0"/>
              </a:spcBef>
              <a:spcAft>
                <a:spcPts val="0"/>
              </a:spcAft>
              <a:buNone/>
            </a:pPr>
            <a:r>
              <a:rPr lang="en-US" sz="2000" b="1" u="sng">
                <a:solidFill>
                  <a:srgbClr val="FFFFFF"/>
                </a:solidFill>
                <a:latin typeface="Roboto"/>
                <a:ea typeface="Roboto"/>
                <a:cs typeface="Roboto"/>
                <a:sym typeface="Roboto"/>
              </a:rPr>
              <a:t>Discussion Questions</a:t>
            </a:r>
            <a:endParaRPr sz="2000">
              <a:solidFill>
                <a:srgbClr val="FFFFFF"/>
              </a:solidFill>
              <a:latin typeface="Roboto"/>
              <a:ea typeface="Roboto"/>
              <a:cs typeface="Roboto"/>
              <a:sym typeface="Roboto"/>
            </a:endParaRPr>
          </a:p>
          <a:p>
            <a:pPr marL="457200" lvl="0" indent="-355600" algn="l" rtl="0">
              <a:spcBef>
                <a:spcPts val="1000"/>
              </a:spcBef>
              <a:spcAft>
                <a:spcPts val="0"/>
              </a:spcAft>
              <a:buClr>
                <a:srgbClr val="FFFFFF"/>
              </a:buClr>
              <a:buSzPts val="2000"/>
              <a:buFont typeface="Roboto"/>
              <a:buChar char="●"/>
            </a:pPr>
            <a:r>
              <a:rPr lang="en-US" sz="2000">
                <a:solidFill>
                  <a:srgbClr val="FFFFFF"/>
                </a:solidFill>
                <a:latin typeface="Roboto"/>
                <a:ea typeface="Roboto"/>
                <a:cs typeface="Roboto"/>
                <a:sym typeface="Roboto"/>
              </a:rPr>
              <a:t>Which of these do you trust the most? Why?</a:t>
            </a:r>
            <a:endParaRPr sz="2000">
              <a:solidFill>
                <a:srgbClr val="FFFFFF"/>
              </a:solidFill>
              <a:latin typeface="Roboto"/>
              <a:ea typeface="Roboto"/>
              <a:cs typeface="Roboto"/>
              <a:sym typeface="Roboto"/>
            </a:endParaRPr>
          </a:p>
          <a:p>
            <a:pPr marL="457200" lvl="0" indent="-355600" algn="l" rtl="0">
              <a:spcBef>
                <a:spcPts val="0"/>
              </a:spcBef>
              <a:spcAft>
                <a:spcPts val="0"/>
              </a:spcAft>
              <a:buClr>
                <a:srgbClr val="FFFFFF"/>
              </a:buClr>
              <a:buSzPts val="2000"/>
              <a:buFont typeface="Roboto"/>
              <a:buChar char="●"/>
            </a:pPr>
            <a:r>
              <a:rPr lang="en-US" sz="2000">
                <a:solidFill>
                  <a:srgbClr val="FFFFFF"/>
                </a:solidFill>
                <a:latin typeface="Roboto"/>
                <a:ea typeface="Roboto"/>
                <a:cs typeface="Roboto"/>
                <a:sym typeface="Roboto"/>
              </a:rPr>
              <a:t>What makes something “scientific” in your mind?</a:t>
            </a:r>
            <a:endParaRPr sz="2000">
              <a:solidFill>
                <a:srgbClr val="FFFFFF"/>
              </a:solidFill>
              <a:latin typeface="Roboto"/>
              <a:ea typeface="Roboto"/>
              <a:cs typeface="Roboto"/>
              <a:sym typeface="Roboto"/>
            </a:endParaRPr>
          </a:p>
          <a:p>
            <a:pPr marL="457200" lvl="0" indent="-355600" algn="l" rtl="0">
              <a:spcBef>
                <a:spcPts val="0"/>
              </a:spcBef>
              <a:spcAft>
                <a:spcPts val="0"/>
              </a:spcAft>
              <a:buClr>
                <a:srgbClr val="FFFFFF"/>
              </a:buClr>
              <a:buSzPts val="2000"/>
              <a:buFont typeface="Roboto"/>
              <a:buChar char="●"/>
            </a:pPr>
            <a:r>
              <a:rPr lang="en-US" sz="2000">
                <a:solidFill>
                  <a:srgbClr val="FFFFFF"/>
                </a:solidFill>
                <a:latin typeface="Roboto"/>
                <a:ea typeface="Roboto"/>
                <a:cs typeface="Roboto"/>
                <a:sym typeface="Roboto"/>
              </a:rPr>
              <a:t>Can something look scientific and still be misleading?</a:t>
            </a:r>
            <a:endParaRPr sz="2000">
              <a:solidFill>
                <a:srgbClr val="FFFFFF"/>
              </a:solidFill>
              <a:latin typeface="Roboto"/>
              <a:ea typeface="Roboto"/>
              <a:cs typeface="Roboto"/>
              <a:sym typeface="Roboto"/>
            </a:endParaRPr>
          </a:p>
          <a:p>
            <a:pPr marL="0" lvl="0" indent="0" algn="ctr" rtl="0">
              <a:spcBef>
                <a:spcPts val="1000"/>
              </a:spcBef>
              <a:spcAft>
                <a:spcPts val="0"/>
              </a:spcAft>
              <a:buNone/>
            </a:pPr>
            <a:endParaRPr sz="2000">
              <a:solidFill>
                <a:srgbClr val="FFFFFF"/>
              </a:solidFill>
              <a:latin typeface="Roboto"/>
              <a:ea typeface="Roboto"/>
              <a:cs typeface="Roboto"/>
              <a:sym typeface="Roboto"/>
            </a:endParaRPr>
          </a:p>
          <a:p>
            <a:pPr marL="0" lvl="0" indent="0" algn="ctr" rtl="0">
              <a:spcBef>
                <a:spcPts val="1000"/>
              </a:spcBef>
              <a:spcAft>
                <a:spcPts val="0"/>
              </a:spcAft>
              <a:buNone/>
            </a:pPr>
            <a:endParaRPr sz="2000">
              <a:solidFill>
                <a:srgbClr val="FFFFFF"/>
              </a:solidFill>
              <a:latin typeface="Roboto"/>
              <a:ea typeface="Roboto"/>
              <a:cs typeface="Roboto"/>
              <a:sym typeface="Roboto"/>
            </a:endParaRPr>
          </a:p>
          <a:p>
            <a:pPr marL="0" lvl="0" indent="0" algn="l" rtl="0">
              <a:spcBef>
                <a:spcPts val="0"/>
              </a:spcBef>
              <a:spcAft>
                <a:spcPts val="0"/>
              </a:spcAft>
              <a:buNone/>
            </a:pPr>
            <a:endParaRPr sz="2000">
              <a:solidFill>
                <a:srgbClr val="FFFFFF"/>
              </a:solidFill>
              <a:latin typeface="Roboto"/>
              <a:ea typeface="Roboto"/>
              <a:cs typeface="Roboto"/>
              <a:sym typeface="Roboto"/>
            </a:endParaRPr>
          </a:p>
          <a:p>
            <a:pPr marL="0" lvl="0" indent="0" algn="l" rtl="0">
              <a:spcBef>
                <a:spcPts val="0"/>
              </a:spcBef>
              <a:spcAft>
                <a:spcPts val="0"/>
              </a:spcAft>
              <a:buNone/>
            </a:pPr>
            <a:endParaRPr sz="2000">
              <a:solidFill>
                <a:srgbClr val="FFFFFF"/>
              </a:solidFill>
              <a:latin typeface="Roboto"/>
              <a:ea typeface="Roboto"/>
              <a:cs typeface="Roboto"/>
              <a:sym typeface="Roboto"/>
            </a:endParaRPr>
          </a:p>
          <a:p>
            <a:pPr marL="0" lvl="0" indent="0" algn="l" rtl="0">
              <a:spcBef>
                <a:spcPts val="0"/>
              </a:spcBef>
              <a:spcAft>
                <a:spcPts val="0"/>
              </a:spcAft>
              <a:buNone/>
            </a:pPr>
            <a:endParaRPr sz="2000">
              <a:solidFill>
                <a:srgbClr val="FFFFFF"/>
              </a:solidFill>
              <a:latin typeface="Roboto"/>
              <a:ea typeface="Roboto"/>
              <a:cs typeface="Roboto"/>
              <a:sym typeface="Roboto"/>
            </a:endParaRPr>
          </a:p>
        </p:txBody>
      </p:sp>
      <p:pic>
        <p:nvPicPr>
          <p:cNvPr id="246" name="Google Shape;246;p33" title="dicussionlightbulb.png"/>
          <p:cNvPicPr preferRelativeResize="0"/>
          <p:nvPr/>
        </p:nvPicPr>
        <p:blipFill>
          <a:blip r:embed="rId3">
            <a:alphaModFix/>
          </a:blip>
          <a:stretch>
            <a:fillRect/>
          </a:stretch>
        </p:blipFill>
        <p:spPr>
          <a:xfrm>
            <a:off x="6381151" y="2309476"/>
            <a:ext cx="5486400" cy="2893200"/>
          </a:xfrm>
          <a:prstGeom prst="roundRect">
            <a:avLst>
              <a:gd name="adj" fmla="val 16667"/>
            </a:avLst>
          </a:prstGeom>
          <a:noFill/>
          <a:ln>
            <a:noFill/>
          </a:ln>
        </p:spPr>
      </p:pic>
      <p:sp>
        <p:nvSpPr>
          <p:cNvPr id="247" name="Google Shape;247;p33"/>
          <p:cNvSpPr txBox="1"/>
          <p:nvPr/>
        </p:nvSpPr>
        <p:spPr>
          <a:xfrm>
            <a:off x="22350" y="1223700"/>
            <a:ext cx="12147300" cy="577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000"/>
              </a:spcAft>
              <a:buNone/>
            </a:pPr>
            <a:r>
              <a:rPr lang="en-US" sz="2500">
                <a:solidFill>
                  <a:schemeClr val="accent2"/>
                </a:solidFill>
                <a:latin typeface="Roboto"/>
                <a:ea typeface="Roboto"/>
                <a:cs typeface="Roboto"/>
                <a:sym typeface="Roboto"/>
              </a:rPr>
              <a:t>Look at the examples of scientific developments on the next six slides.</a:t>
            </a:r>
            <a:endParaRPr sz="25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4"/>
          <p:cNvSpPr txBox="1">
            <a:spLocks noGrp="1"/>
          </p:cNvSpPr>
          <p:nvPr>
            <p:ph type="title"/>
          </p:nvPr>
        </p:nvSpPr>
        <p:spPr>
          <a:xfrm>
            <a:off x="266925" y="266325"/>
            <a:ext cx="11142000" cy="785100"/>
          </a:xfrm>
          <a:prstGeom prst="rect">
            <a:avLst/>
          </a:prstGeom>
        </p:spPr>
        <p:txBody>
          <a:bodyPr spcFirstLastPara="1" wrap="square" lIns="121900" tIns="121900" rIns="121900" bIns="121900" anchor="t" anchorCtr="0">
            <a:spAutoFit/>
          </a:bodyPr>
          <a:lstStyle/>
          <a:p>
            <a:pPr marL="0" lvl="0" indent="0" algn="l" rtl="0">
              <a:spcBef>
                <a:spcPts val="0"/>
              </a:spcBef>
              <a:spcAft>
                <a:spcPts val="0"/>
              </a:spcAft>
              <a:buNone/>
            </a:pPr>
            <a:r>
              <a:rPr lang="en-US" sz="3500"/>
              <a:t>Introduction: The Replication Crisis</a:t>
            </a:r>
            <a:endParaRPr/>
          </a:p>
        </p:txBody>
      </p:sp>
      <p:pic>
        <p:nvPicPr>
          <p:cNvPr id="253" name="Google Shape;253;p34">
            <a:hlinkClick r:id="rId3"/>
          </p:cNvPr>
          <p:cNvPicPr preferRelativeResize="0"/>
          <p:nvPr/>
        </p:nvPicPr>
        <p:blipFill>
          <a:blip r:embed="rId4">
            <a:alphaModFix/>
          </a:blip>
          <a:stretch>
            <a:fillRect/>
          </a:stretch>
        </p:blipFill>
        <p:spPr>
          <a:xfrm>
            <a:off x="450150" y="1284488"/>
            <a:ext cx="7400349" cy="2974575"/>
          </a:xfrm>
          <a:prstGeom prst="rect">
            <a:avLst/>
          </a:prstGeom>
          <a:noFill/>
          <a:ln w="28575" cap="flat" cmpd="sng">
            <a:solidFill>
              <a:schemeClr val="dk2"/>
            </a:solidFill>
            <a:prstDash val="solid"/>
            <a:round/>
            <a:headEnd type="none" w="sm" len="sm"/>
            <a:tailEnd type="none" w="sm" len="sm"/>
          </a:ln>
        </p:spPr>
      </p:pic>
      <p:pic>
        <p:nvPicPr>
          <p:cNvPr id="254" name="Google Shape;254;p34">
            <a:hlinkClick r:id="rId5"/>
          </p:cNvPr>
          <p:cNvPicPr preferRelativeResize="0"/>
          <p:nvPr/>
        </p:nvPicPr>
        <p:blipFill>
          <a:blip r:embed="rId6">
            <a:alphaModFix/>
          </a:blip>
          <a:stretch>
            <a:fillRect/>
          </a:stretch>
        </p:blipFill>
        <p:spPr>
          <a:xfrm>
            <a:off x="4710125" y="4587775"/>
            <a:ext cx="6772299" cy="1367000"/>
          </a:xfrm>
          <a:prstGeom prst="rect">
            <a:avLst/>
          </a:prstGeom>
          <a:noFill/>
          <a:ln w="28575" cap="flat" cmpd="sng">
            <a:solidFill>
              <a:schemeClr val="dk2"/>
            </a:solidFill>
            <a:prstDash val="solid"/>
            <a:round/>
            <a:headEnd type="none" w="sm" len="sm"/>
            <a:tailEnd type="none" w="sm" len="sm"/>
          </a:ln>
        </p:spPr>
      </p:pic>
      <p:pic>
        <p:nvPicPr>
          <p:cNvPr id="255" name="Google Shape;255;p34" title="Group 332(1).png"/>
          <p:cNvPicPr preferRelativeResize="0"/>
          <p:nvPr/>
        </p:nvPicPr>
        <p:blipFill>
          <a:blip r:embed="rId7">
            <a:alphaModFix/>
          </a:blip>
          <a:stretch>
            <a:fillRect/>
          </a:stretch>
        </p:blipFill>
        <p:spPr>
          <a:xfrm>
            <a:off x="8477950" y="1518513"/>
            <a:ext cx="2819124" cy="2506550"/>
          </a:xfrm>
          <a:prstGeom prst="rect">
            <a:avLst/>
          </a:prstGeom>
          <a:noFill/>
          <a:ln>
            <a:noFill/>
          </a:ln>
        </p:spPr>
      </p:pic>
      <p:pic>
        <p:nvPicPr>
          <p:cNvPr id="256" name="Google Shape;256;p34" title="hyperlink.png"/>
          <p:cNvPicPr preferRelativeResize="0"/>
          <p:nvPr/>
        </p:nvPicPr>
        <p:blipFill>
          <a:blip r:embed="rId8">
            <a:alphaModFix/>
          </a:blip>
          <a:stretch>
            <a:fillRect/>
          </a:stretch>
        </p:blipFill>
        <p:spPr>
          <a:xfrm>
            <a:off x="7063875" y="1284500"/>
            <a:ext cx="681326" cy="681326"/>
          </a:xfrm>
          <a:prstGeom prst="rect">
            <a:avLst/>
          </a:prstGeom>
          <a:noFill/>
          <a:ln>
            <a:noFill/>
          </a:ln>
        </p:spPr>
      </p:pic>
      <p:pic>
        <p:nvPicPr>
          <p:cNvPr id="257" name="Google Shape;257;p34" title="hyperlink.png"/>
          <p:cNvPicPr preferRelativeResize="0"/>
          <p:nvPr/>
        </p:nvPicPr>
        <p:blipFill>
          <a:blip r:embed="rId8">
            <a:alphaModFix/>
          </a:blip>
          <a:stretch>
            <a:fillRect/>
          </a:stretch>
        </p:blipFill>
        <p:spPr>
          <a:xfrm>
            <a:off x="11069950" y="4492150"/>
            <a:ext cx="533477" cy="533477"/>
          </a:xfrm>
          <a:prstGeom prst="rect">
            <a:avLst/>
          </a:prstGeom>
          <a:noFill/>
          <a:ln>
            <a:noFill/>
          </a:ln>
        </p:spPr>
      </p:pic>
    </p:spTree>
  </p:cSld>
  <p:clrMapOvr>
    <a:masterClrMapping/>
  </p:clrMapOvr>
</p:sld>
</file>

<file path=ppt/theme/theme1.xml><?xml version="1.0" encoding="utf-8"?>
<a:theme xmlns:a="http://schemas.openxmlformats.org/drawingml/2006/main" name="Kialo Edu Theme">
  <a:themeElements>
    <a:clrScheme name="Simple Light">
      <a:dk1>
        <a:srgbClr val="2C343D"/>
      </a:dk1>
      <a:lt1>
        <a:srgbClr val="FFFFFF"/>
      </a:lt1>
      <a:dk2>
        <a:srgbClr val="595959"/>
      </a:dk2>
      <a:lt2>
        <a:srgbClr val="FAFCFD"/>
      </a:lt2>
      <a:accent1>
        <a:srgbClr val="0069E0"/>
      </a:accent1>
      <a:accent2>
        <a:srgbClr val="1D67AC"/>
      </a:accent2>
      <a:accent3>
        <a:srgbClr val="0A207A"/>
      </a:accent3>
      <a:accent4>
        <a:srgbClr val="144777"/>
      </a:accent4>
      <a:accent5>
        <a:srgbClr val="F2F4F5"/>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ialo Edu Theme">
  <a:themeElements>
    <a:clrScheme name="Simple Light">
      <a:dk1>
        <a:srgbClr val="2C343D"/>
      </a:dk1>
      <a:lt1>
        <a:srgbClr val="FFFFFF"/>
      </a:lt1>
      <a:dk2>
        <a:srgbClr val="595959"/>
      </a:dk2>
      <a:lt2>
        <a:srgbClr val="FAFCFD"/>
      </a:lt2>
      <a:accent1>
        <a:srgbClr val="0069E0"/>
      </a:accent1>
      <a:accent2>
        <a:srgbClr val="1D67AC"/>
      </a:accent2>
      <a:accent3>
        <a:srgbClr val="0A207A"/>
      </a:accent3>
      <a:accent4>
        <a:srgbClr val="144777"/>
      </a:accent4>
      <a:accent5>
        <a:srgbClr val="F2F4F5"/>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928</Words>
  <Application>Microsoft Office PowerPoint</Application>
  <PresentationFormat>Widescreen</PresentationFormat>
  <Paragraphs>189</Paragraphs>
  <Slides>22</Slides>
  <Notes>22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Calibri</vt:lpstr>
      <vt:lpstr>Roboto</vt:lpstr>
      <vt:lpstr>Arial</vt:lpstr>
      <vt:lpstr>Roboto Medium</vt:lpstr>
      <vt:lpstr>Kialo Edu Theme</vt:lpstr>
      <vt:lpstr>Kialo Edu Theme</vt:lpstr>
      <vt:lpstr>Should science be considered the most reliable way of producing knowledge?</vt:lpstr>
      <vt:lpstr>How does Kialo work?</vt:lpstr>
      <vt:lpstr>Lesson Objectives</vt:lpstr>
      <vt:lpstr>TOK Concepts</vt:lpstr>
      <vt:lpstr>Introduction: Scientific Knowledge</vt:lpstr>
      <vt:lpstr>Introduction: Key Concepts</vt:lpstr>
      <vt:lpstr>Introduction: Scientific Knowledge</vt:lpstr>
      <vt:lpstr>Introduction: Scientific Knowledge</vt:lpstr>
      <vt:lpstr>Introduction: The Replication Crisis</vt:lpstr>
      <vt:lpstr>Introduction: The Human Genome Project</vt:lpstr>
      <vt:lpstr>Introduction: Flat Earth Theories </vt:lpstr>
      <vt:lpstr>Introduction: Climate Change Denial</vt:lpstr>
      <vt:lpstr>Introduction: Environmental Knowledge</vt:lpstr>
      <vt:lpstr>Introduction: Paradigm Shifts</vt:lpstr>
      <vt:lpstr>Kialo Discussion: Should science be considered the most reliable way of producing knowledge?</vt:lpstr>
      <vt:lpstr>Kialo Discussion: The Argument Tree</vt:lpstr>
      <vt:lpstr>Kialo Discussion: The Argument Tree</vt:lpstr>
      <vt:lpstr>Kialo Discussion: Should science be considered the most reliable way of producing knowledge?</vt:lpstr>
      <vt:lpstr>Kialo Discussion: Should science be considered the most reliable way of producing knowledge? </vt:lpstr>
      <vt:lpstr>Reflection Task: Scientific Knowledge</vt:lpstr>
      <vt:lpstr>Lesson Objectives: Recap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Louise Ward</dc:creator>
  <cp:lastModifiedBy>Louise Ward</cp:lastModifiedBy>
  <cp:revision>1</cp:revision>
  <dcterms:modified xsi:type="dcterms:W3CDTF">2025-11-26T09:51:35Z</dcterms:modified>
</cp:coreProperties>
</file>