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Roboto"/>
      <p:regular r:id="rId35"/>
      <p:bold r:id="rId36"/>
      <p:italic r:id="rId37"/>
      <p:boldItalic r:id="rId38"/>
    </p:embeddedFont>
    <p:embeddedFont>
      <p:font typeface="Roboto Medium"/>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20" Type="http://schemas.openxmlformats.org/officeDocument/2006/relationships/slide" Target="slides/slide15.xml"/><Relationship Id="rId42" Type="http://schemas.openxmlformats.org/officeDocument/2006/relationships/font" Target="fonts/RobotoMedium-boldItalic.fntdata"/><Relationship Id="rId41" Type="http://schemas.openxmlformats.org/officeDocument/2006/relationships/font" Target="fonts/RobotoMedium-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RobotoMedium-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186abd6be_3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186abd6be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2d1ea4c1d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12d1ea4c1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2d1ea4c1d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2d1ea4c1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d81a85b53e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d81a85b53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12d1ea4c1d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12d1ea4c1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81a85b53e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d81a85b53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d81a85b53e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d81a85b53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81a85b53e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d81a85b53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d81a85b53e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d81a85b53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2d1ea4c1d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12d1ea4c1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d81a85b53e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d81a85b53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140db3fe42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140db3fe4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d81a85b53e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d81a85b53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d81a85b53e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d81a85b53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d81a85b53e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d81a85b53e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d81a85b53e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d81a85b53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d81a85b53e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d81a85b53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d81a85b53e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d81a85b53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d81a85b53e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d81a85b53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d81a85b53e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d81a85b53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d81a85b53e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d81a85b53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5186abd6be_3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5186abd6be_3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466cead89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466cead8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466cead89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0466cead8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466cead89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466cead8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132a4727d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132a472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132a4727d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132a4727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140db3fe42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140db3fe42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12d1ea4c1d_0_1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12d1ea4c1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rgbClr val="ECF8FE"/>
        </a:solidFill>
      </p:bgPr>
    </p:bg>
    <p:spTree>
      <p:nvGrpSpPr>
        <p:cNvPr id="7" name="Shape 7"/>
        <p:cNvGrpSpPr/>
        <p:nvPr/>
      </p:nvGrpSpPr>
      <p:grpSpPr>
        <a:xfrm>
          <a:off x="0" y="0"/>
          <a:ext cx="0" cy="0"/>
          <a:chOff x="0" y="0"/>
          <a:chExt cx="0" cy="0"/>
        </a:xfrm>
      </p:grpSpPr>
      <p:sp>
        <p:nvSpPr>
          <p:cNvPr id="8" name="Google Shape;8;p2"/>
          <p:cNvSpPr txBox="1"/>
          <p:nvPr>
            <p:ph type="title"/>
          </p:nvPr>
        </p:nvSpPr>
        <p:spPr>
          <a:xfrm>
            <a:off x="266925" y="473475"/>
            <a:ext cx="11142000" cy="956700"/>
          </a:xfrm>
          <a:prstGeom prst="rect">
            <a:avLst/>
          </a:prstGeom>
          <a:noFill/>
          <a:ln>
            <a:noFill/>
          </a:ln>
        </p:spPr>
        <p:txBody>
          <a:bodyPr anchorCtr="0" anchor="t" bIns="121900" lIns="121900" spcFirstLastPara="1" rIns="121900" wrap="square" tIns="121900">
            <a:spAutoFit/>
          </a:bodyPr>
          <a:lstStyle>
            <a:lvl1pPr lv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a:spcBef>
                <a:spcPts val="0"/>
              </a:spcBef>
              <a:spcAft>
                <a:spcPts val="0"/>
              </a:spcAft>
              <a:buClr>
                <a:schemeClr val="dk1"/>
              </a:buClr>
              <a:buSzPts val="1900"/>
              <a:buNone/>
              <a:defRPr sz="1900">
                <a:solidFill>
                  <a:schemeClr val="dk1"/>
                </a:solidFill>
              </a:defRPr>
            </a:lvl2pPr>
            <a:lvl3pPr lvl="2">
              <a:spcBef>
                <a:spcPts val="0"/>
              </a:spcBef>
              <a:spcAft>
                <a:spcPts val="0"/>
              </a:spcAft>
              <a:buClr>
                <a:schemeClr val="dk1"/>
              </a:buClr>
              <a:buSzPts val="1900"/>
              <a:buNone/>
              <a:defRPr sz="1900">
                <a:solidFill>
                  <a:schemeClr val="dk1"/>
                </a:solidFill>
              </a:defRPr>
            </a:lvl3pPr>
            <a:lvl4pPr lvl="3">
              <a:spcBef>
                <a:spcPts val="0"/>
              </a:spcBef>
              <a:spcAft>
                <a:spcPts val="0"/>
              </a:spcAft>
              <a:buClr>
                <a:schemeClr val="dk1"/>
              </a:buClr>
              <a:buSzPts val="1900"/>
              <a:buNone/>
              <a:defRPr sz="1900">
                <a:solidFill>
                  <a:schemeClr val="dk1"/>
                </a:solidFill>
              </a:defRPr>
            </a:lvl4pPr>
            <a:lvl5pPr lvl="4">
              <a:spcBef>
                <a:spcPts val="0"/>
              </a:spcBef>
              <a:spcAft>
                <a:spcPts val="0"/>
              </a:spcAft>
              <a:buClr>
                <a:schemeClr val="dk1"/>
              </a:buClr>
              <a:buSzPts val="1900"/>
              <a:buNone/>
              <a:defRPr sz="1900">
                <a:solidFill>
                  <a:schemeClr val="dk1"/>
                </a:solidFill>
              </a:defRPr>
            </a:lvl5pPr>
            <a:lvl6pPr lvl="5">
              <a:spcBef>
                <a:spcPts val="0"/>
              </a:spcBef>
              <a:spcAft>
                <a:spcPts val="0"/>
              </a:spcAft>
              <a:buClr>
                <a:schemeClr val="dk1"/>
              </a:buClr>
              <a:buSzPts val="1900"/>
              <a:buNone/>
              <a:defRPr sz="1900">
                <a:solidFill>
                  <a:schemeClr val="dk1"/>
                </a:solidFill>
              </a:defRPr>
            </a:lvl6pPr>
            <a:lvl7pPr lvl="6">
              <a:spcBef>
                <a:spcPts val="0"/>
              </a:spcBef>
              <a:spcAft>
                <a:spcPts val="0"/>
              </a:spcAft>
              <a:buClr>
                <a:schemeClr val="dk1"/>
              </a:buClr>
              <a:buSzPts val="1900"/>
              <a:buNone/>
              <a:defRPr sz="1900">
                <a:solidFill>
                  <a:schemeClr val="dk1"/>
                </a:solidFill>
              </a:defRPr>
            </a:lvl7pPr>
            <a:lvl8pPr lvl="7">
              <a:spcBef>
                <a:spcPts val="0"/>
              </a:spcBef>
              <a:spcAft>
                <a:spcPts val="0"/>
              </a:spcAft>
              <a:buClr>
                <a:schemeClr val="dk1"/>
              </a:buClr>
              <a:buSzPts val="1900"/>
              <a:buNone/>
              <a:defRPr sz="1900">
                <a:solidFill>
                  <a:schemeClr val="dk1"/>
                </a:solidFill>
              </a:defRPr>
            </a:lvl8pPr>
            <a:lvl9pPr lvl="8">
              <a:spcBef>
                <a:spcPts val="0"/>
              </a:spcBef>
              <a:spcAft>
                <a:spcPts val="0"/>
              </a:spcAft>
              <a:buClr>
                <a:schemeClr val="dk1"/>
              </a:buClr>
              <a:buSzPts val="1900"/>
              <a:buNone/>
              <a:defRPr sz="1900">
                <a:solidFill>
                  <a:schemeClr val="dk1"/>
                </a:solidFill>
              </a:defRPr>
            </a:lvl9pPr>
          </a:lstStyle>
          <a:p/>
        </p:txBody>
      </p:sp>
      <p:sp>
        <p:nvSpPr>
          <p:cNvPr id="9" name="Google Shape;9;p2"/>
          <p:cNvSpPr txBox="1"/>
          <p:nvPr>
            <p:ph idx="1" type="body"/>
          </p:nvPr>
        </p:nvSpPr>
        <p:spPr>
          <a:xfrm>
            <a:off x="266925" y="1430175"/>
            <a:ext cx="10650300" cy="4231800"/>
          </a:xfrm>
          <a:prstGeom prst="rect">
            <a:avLst/>
          </a:prstGeom>
          <a:noFill/>
          <a:ln>
            <a:noFill/>
          </a:ln>
        </p:spPr>
        <p:txBody>
          <a:bodyPr anchorCtr="0" anchor="t" bIns="121900" lIns="121900" spcFirstLastPara="1" rIns="121900" wrap="square" tIns="121900">
            <a:noAutofit/>
          </a:bodyPr>
          <a:lstStyle>
            <a:lvl1pPr indent="-381000" lvl="0" marL="457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lnSpc>
                <a:spcPct val="100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 name="Google Shape;10;p2"/>
          <p:cNvGrpSpPr/>
          <p:nvPr/>
        </p:nvGrpSpPr>
        <p:grpSpPr>
          <a:xfrm>
            <a:off x="-18200" y="6209645"/>
            <a:ext cx="12228094" cy="647984"/>
            <a:chOff x="-13650" y="4657350"/>
            <a:chExt cx="9171300" cy="486000"/>
          </a:xfrm>
        </p:grpSpPr>
        <p:sp>
          <p:nvSpPr>
            <p:cNvPr id="11" name="Google Shape;11;p2"/>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 name="Google Shape;12;p2"/>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 name="Google Shape;13;p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r>
              <a:rPr lang="en-US"/>
              <a:t> / 30</a:t>
            </a:r>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76" name="Shape 76"/>
        <p:cNvGrpSpPr/>
        <p:nvPr/>
      </p:nvGrpSpPr>
      <p:grpSpPr>
        <a:xfrm>
          <a:off x="0" y="0"/>
          <a:ext cx="0" cy="0"/>
          <a:chOff x="0" y="0"/>
          <a:chExt cx="0" cy="0"/>
        </a:xfrm>
      </p:grpSpPr>
      <p:sp>
        <p:nvSpPr>
          <p:cNvPr id="77" name="Google Shape;77;p11"/>
          <p:cNvSpPr/>
          <p:nvPr>
            <p:ph idx="2" type="pic"/>
          </p:nvPr>
        </p:nvSpPr>
        <p:spPr>
          <a:xfrm>
            <a:off x="-63733" y="-36433"/>
            <a:ext cx="12310500" cy="6246300"/>
          </a:xfrm>
          <a:prstGeom prst="rect">
            <a:avLst/>
          </a:prstGeom>
          <a:noFill/>
          <a:ln>
            <a:noFill/>
          </a:ln>
        </p:spPr>
      </p:sp>
      <p:sp>
        <p:nvSpPr>
          <p:cNvPr id="78" name="Google Shape;78;p11"/>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79" name="Google Shape;79;p11"/>
          <p:cNvGrpSpPr/>
          <p:nvPr/>
        </p:nvGrpSpPr>
        <p:grpSpPr>
          <a:xfrm>
            <a:off x="-18200" y="6209645"/>
            <a:ext cx="12228094" cy="647984"/>
            <a:chOff x="-13650" y="4657350"/>
            <a:chExt cx="9171300" cy="486000"/>
          </a:xfrm>
        </p:grpSpPr>
        <p:sp>
          <p:nvSpPr>
            <p:cNvPr id="80" name="Google Shape;80;p1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81" name="Google Shape;81;p1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82" name="Google Shape;82;p1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2" name="Google Shape;92;p1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3" name="Google Shape;9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text" type="title">
  <p:cSld name="TITLE">
    <p:bg>
      <p:bgPr>
        <a:solidFill>
          <a:schemeClr val="lt2"/>
        </a:solidFill>
      </p:bgPr>
    </p:bg>
    <p:spTree>
      <p:nvGrpSpPr>
        <p:cNvPr id="105" name="Shape 105"/>
        <p:cNvGrpSpPr/>
        <p:nvPr/>
      </p:nvGrpSpPr>
      <p:grpSpPr>
        <a:xfrm>
          <a:off x="0" y="0"/>
          <a:ext cx="0" cy="0"/>
          <a:chOff x="0" y="0"/>
          <a:chExt cx="0" cy="0"/>
        </a:xfrm>
      </p:grpSpPr>
      <p:sp>
        <p:nvSpPr>
          <p:cNvPr id="106" name="Google Shape;106;p16"/>
          <p:cNvSpPr txBox="1"/>
          <p:nvPr>
            <p:ph type="title"/>
          </p:nvPr>
        </p:nvSpPr>
        <p:spPr>
          <a:xfrm>
            <a:off x="266933" y="473467"/>
            <a:ext cx="10650300" cy="11199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07" name="Google Shape;107;p16"/>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08" name="Google Shape;108;p16"/>
          <p:cNvGrpSpPr/>
          <p:nvPr/>
        </p:nvGrpSpPr>
        <p:grpSpPr>
          <a:xfrm>
            <a:off x="-18200" y="6209645"/>
            <a:ext cx="12228094" cy="647984"/>
            <a:chOff x="-13650" y="4657350"/>
            <a:chExt cx="9171300" cy="486000"/>
          </a:xfrm>
        </p:grpSpPr>
        <p:sp>
          <p:nvSpPr>
            <p:cNvPr id="109" name="Google Shape;109;p1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0" name="Google Shape;110;p1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11" name="Google Shape;111;p1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701131"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14" name="Google Shape;114;p17"/>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15" name="Google Shape;115;p17"/>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16" name="Google Shape;116;p17"/>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17" name="Google Shape;117;p1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18"/>
          <p:cNvSpPr txBox="1"/>
          <p:nvPr>
            <p:ph type="title"/>
          </p:nvPr>
        </p:nvSpPr>
        <p:spPr>
          <a:xfrm>
            <a:off x="692026" y="1316565"/>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20" name="Google Shape;120;p18"/>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121" name="Google Shape;121;p18"/>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122" name="Google Shape;122;p18"/>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123" name="Google Shape;123;p1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1314" l="0" r="0" t="1324"/>
          <a:stretch/>
        </p:blipFill>
        <p:spPr>
          <a:xfrm>
            <a:off x="304800" y="598967"/>
            <a:ext cx="2036733" cy="423233"/>
          </a:xfrm>
          <a:prstGeom prst="rect">
            <a:avLst/>
          </a:prstGeom>
          <a:noFill/>
          <a:ln>
            <a:noFill/>
          </a:ln>
        </p:spPr>
      </p:pic>
      <p:sp>
        <p:nvSpPr>
          <p:cNvPr id="126" name="Google Shape;126;p19"/>
          <p:cNvSpPr txBox="1"/>
          <p:nvPr>
            <p:ph type="title"/>
          </p:nvPr>
        </p:nvSpPr>
        <p:spPr>
          <a:xfrm>
            <a:off x="628300" y="2117800"/>
            <a:ext cx="5809200" cy="16791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127" name="Google Shape;127;p19"/>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128" name="Google Shape;128;p19"/>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129" name="Google Shape;129;p1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130" name="Shape 130"/>
        <p:cNvGrpSpPr/>
        <p:nvPr/>
      </p:nvGrpSpPr>
      <p:grpSpPr>
        <a:xfrm>
          <a:off x="0" y="0"/>
          <a:ext cx="0" cy="0"/>
          <a:chOff x="0" y="0"/>
          <a:chExt cx="0" cy="0"/>
        </a:xfrm>
      </p:grpSpPr>
      <p:sp>
        <p:nvSpPr>
          <p:cNvPr id="131" name="Google Shape;131;p20"/>
          <p:cNvSpPr/>
          <p:nvPr>
            <p:ph idx="2" type="pic"/>
          </p:nvPr>
        </p:nvSpPr>
        <p:spPr>
          <a:xfrm>
            <a:off x="5982033" y="-67"/>
            <a:ext cx="6301200" cy="6210000"/>
          </a:xfrm>
          <a:prstGeom prst="rect">
            <a:avLst/>
          </a:prstGeom>
          <a:noFill/>
          <a:ln>
            <a:noFill/>
          </a:ln>
        </p:spPr>
      </p:sp>
      <p:sp>
        <p:nvSpPr>
          <p:cNvPr id="132" name="Google Shape;132;p20"/>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33" name="Google Shape;133;p20"/>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34" name="Google Shape;134;p20"/>
          <p:cNvGrpSpPr/>
          <p:nvPr/>
        </p:nvGrpSpPr>
        <p:grpSpPr>
          <a:xfrm>
            <a:off x="-18200" y="6209645"/>
            <a:ext cx="12228094" cy="647984"/>
            <a:chOff x="-13650" y="4657350"/>
            <a:chExt cx="9171300" cy="486000"/>
          </a:xfrm>
        </p:grpSpPr>
        <p:sp>
          <p:nvSpPr>
            <p:cNvPr id="135" name="Google Shape;135;p2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37" name="Google Shape;137;p2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138" name="Shape 138"/>
        <p:cNvGrpSpPr/>
        <p:nvPr/>
      </p:nvGrpSpPr>
      <p:grpSpPr>
        <a:xfrm>
          <a:off x="0" y="0"/>
          <a:ext cx="0" cy="0"/>
          <a:chOff x="0" y="0"/>
          <a:chExt cx="0" cy="0"/>
        </a:xfrm>
      </p:grpSpPr>
      <p:sp>
        <p:nvSpPr>
          <p:cNvPr id="139" name="Google Shape;139;p21"/>
          <p:cNvSpPr/>
          <p:nvPr>
            <p:ph idx="2" type="pic"/>
          </p:nvPr>
        </p:nvSpPr>
        <p:spPr>
          <a:xfrm>
            <a:off x="5982033" y="-67"/>
            <a:ext cx="6210000" cy="3259500"/>
          </a:xfrm>
          <a:prstGeom prst="rect">
            <a:avLst/>
          </a:prstGeom>
          <a:noFill/>
          <a:ln>
            <a:noFill/>
          </a:ln>
        </p:spPr>
      </p:sp>
      <p:sp>
        <p:nvSpPr>
          <p:cNvPr id="140" name="Google Shape;140;p21"/>
          <p:cNvSpPr txBox="1"/>
          <p:nvPr>
            <p:ph type="title"/>
          </p:nvPr>
        </p:nvSpPr>
        <p:spPr>
          <a:xfrm>
            <a:off x="266933" y="473467"/>
            <a:ext cx="4986900" cy="13293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41" name="Google Shape;141;p21"/>
          <p:cNvSpPr/>
          <p:nvPr>
            <p:ph idx="3" type="pic"/>
          </p:nvPr>
        </p:nvSpPr>
        <p:spPr>
          <a:xfrm>
            <a:off x="9178000" y="3450867"/>
            <a:ext cx="3014100" cy="2758800"/>
          </a:xfrm>
          <a:prstGeom prst="rect">
            <a:avLst/>
          </a:prstGeom>
          <a:noFill/>
          <a:ln>
            <a:noFill/>
          </a:ln>
        </p:spPr>
      </p:sp>
      <p:sp>
        <p:nvSpPr>
          <p:cNvPr id="142" name="Google Shape;142;p21"/>
          <p:cNvSpPr/>
          <p:nvPr>
            <p:ph idx="4" type="pic"/>
          </p:nvPr>
        </p:nvSpPr>
        <p:spPr>
          <a:xfrm>
            <a:off x="5982033" y="3450867"/>
            <a:ext cx="3014100" cy="2758800"/>
          </a:xfrm>
          <a:prstGeom prst="rect">
            <a:avLst/>
          </a:prstGeom>
          <a:noFill/>
          <a:ln>
            <a:noFill/>
          </a:ln>
        </p:spPr>
      </p:sp>
      <p:sp>
        <p:nvSpPr>
          <p:cNvPr id="143" name="Google Shape;143;p21"/>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44" name="Google Shape;144;p21"/>
          <p:cNvGrpSpPr/>
          <p:nvPr/>
        </p:nvGrpSpPr>
        <p:grpSpPr>
          <a:xfrm>
            <a:off x="-18200" y="6209645"/>
            <a:ext cx="12228094" cy="647984"/>
            <a:chOff x="-13650" y="4657350"/>
            <a:chExt cx="9171300" cy="486000"/>
          </a:xfrm>
        </p:grpSpPr>
        <p:sp>
          <p:nvSpPr>
            <p:cNvPr id="145" name="Google Shape;145;p21"/>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46" name="Google Shape;146;p21"/>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47" name="Google Shape;147;p21"/>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Dark Background">
  <p:cSld name="CUSTOM">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01131" y="2117800"/>
            <a:ext cx="5809200" cy="16791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16" name="Google Shape;16;p3"/>
          <p:cNvSpPr txBox="1"/>
          <p:nvPr>
            <p:ph idx="1" type="subTitle"/>
          </p:nvPr>
        </p:nvSpPr>
        <p:spPr>
          <a:xfrm>
            <a:off x="701131" y="3979033"/>
            <a:ext cx="5690700" cy="78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pic>
        <p:nvPicPr>
          <p:cNvPr id="17" name="Google Shape;17;p3"/>
          <p:cNvPicPr preferRelativeResize="0"/>
          <p:nvPr/>
        </p:nvPicPr>
        <p:blipFill>
          <a:blip r:embed="rId3">
            <a:alphaModFix/>
          </a:blip>
          <a:stretch>
            <a:fillRect/>
          </a:stretch>
        </p:blipFill>
        <p:spPr>
          <a:xfrm>
            <a:off x="304800" y="598967"/>
            <a:ext cx="2036733" cy="423233"/>
          </a:xfrm>
          <a:prstGeom prst="rect">
            <a:avLst/>
          </a:prstGeom>
          <a:noFill/>
          <a:ln>
            <a:noFill/>
          </a:ln>
        </p:spPr>
      </p:pic>
      <p:sp>
        <p:nvSpPr>
          <p:cNvPr id="18" name="Google Shape;18;p3"/>
          <p:cNvSpPr txBox="1"/>
          <p:nvPr>
            <p:ph idx="2" type="subTitle"/>
          </p:nvPr>
        </p:nvSpPr>
        <p:spPr>
          <a:xfrm>
            <a:off x="710236"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9" name="Google Shape;19;p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148" name="Shape 148"/>
        <p:cNvGrpSpPr/>
        <p:nvPr/>
      </p:nvGrpSpPr>
      <p:grpSpPr>
        <a:xfrm>
          <a:off x="0" y="0"/>
          <a:ext cx="0" cy="0"/>
          <a:chOff x="0" y="0"/>
          <a:chExt cx="0" cy="0"/>
        </a:xfrm>
      </p:grpSpPr>
      <p:sp>
        <p:nvSpPr>
          <p:cNvPr id="149" name="Google Shape;149;p22"/>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50" name="Google Shape;150;p22"/>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151" name="Google Shape;151;p22"/>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2" name="Google Shape;152;p22"/>
          <p:cNvSpPr/>
          <p:nvPr>
            <p:ph idx="2" type="pic"/>
          </p:nvPr>
        </p:nvSpPr>
        <p:spPr>
          <a:xfrm>
            <a:off x="9100" y="3057717"/>
            <a:ext cx="12192000" cy="3152400"/>
          </a:xfrm>
          <a:prstGeom prst="rect">
            <a:avLst/>
          </a:prstGeom>
          <a:noFill/>
          <a:ln>
            <a:noFill/>
          </a:ln>
        </p:spPr>
      </p:sp>
      <p:sp>
        <p:nvSpPr>
          <p:cNvPr id="153" name="Google Shape;153;p22"/>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4" name="Google Shape;154;p22"/>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266933" y="473467"/>
            <a:ext cx="4986900" cy="1329300"/>
          </a:xfrm>
          <a:prstGeom prst="rect">
            <a:avLst/>
          </a:prstGeom>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a:solidFill>
                  <a:schemeClr val="dk1"/>
                </a:solidFill>
              </a:defRPr>
            </a:lvl2pPr>
            <a:lvl3pPr lvl="2" rtl="0">
              <a:spcBef>
                <a:spcPts val="0"/>
              </a:spcBef>
              <a:spcAft>
                <a:spcPts val="0"/>
              </a:spcAft>
              <a:buClr>
                <a:schemeClr val="dk1"/>
              </a:buClr>
              <a:buSzPts val="1900"/>
              <a:buNone/>
              <a:defRPr>
                <a:solidFill>
                  <a:schemeClr val="dk1"/>
                </a:solidFill>
              </a:defRPr>
            </a:lvl3pPr>
            <a:lvl4pPr lvl="3" rtl="0">
              <a:spcBef>
                <a:spcPts val="0"/>
              </a:spcBef>
              <a:spcAft>
                <a:spcPts val="0"/>
              </a:spcAft>
              <a:buClr>
                <a:schemeClr val="dk1"/>
              </a:buClr>
              <a:buSzPts val="1900"/>
              <a:buNone/>
              <a:defRPr>
                <a:solidFill>
                  <a:schemeClr val="dk1"/>
                </a:solidFill>
              </a:defRPr>
            </a:lvl4pPr>
            <a:lvl5pPr lvl="4" rtl="0">
              <a:spcBef>
                <a:spcPts val="0"/>
              </a:spcBef>
              <a:spcAft>
                <a:spcPts val="0"/>
              </a:spcAft>
              <a:buClr>
                <a:schemeClr val="dk1"/>
              </a:buClr>
              <a:buSzPts val="1900"/>
              <a:buNone/>
              <a:defRPr>
                <a:solidFill>
                  <a:schemeClr val="dk1"/>
                </a:solidFill>
              </a:defRPr>
            </a:lvl5pPr>
            <a:lvl6pPr lvl="5" rtl="0">
              <a:spcBef>
                <a:spcPts val="0"/>
              </a:spcBef>
              <a:spcAft>
                <a:spcPts val="0"/>
              </a:spcAft>
              <a:buClr>
                <a:schemeClr val="dk1"/>
              </a:buClr>
              <a:buSzPts val="1900"/>
              <a:buNone/>
              <a:defRPr>
                <a:solidFill>
                  <a:schemeClr val="dk1"/>
                </a:solidFill>
              </a:defRPr>
            </a:lvl6pPr>
            <a:lvl7pPr lvl="6" rtl="0">
              <a:spcBef>
                <a:spcPts val="0"/>
              </a:spcBef>
              <a:spcAft>
                <a:spcPts val="0"/>
              </a:spcAft>
              <a:buClr>
                <a:schemeClr val="dk1"/>
              </a:buClr>
              <a:buSzPts val="1900"/>
              <a:buNone/>
              <a:defRPr>
                <a:solidFill>
                  <a:schemeClr val="dk1"/>
                </a:solidFill>
              </a:defRPr>
            </a:lvl7pPr>
            <a:lvl8pPr lvl="7" rtl="0">
              <a:spcBef>
                <a:spcPts val="0"/>
              </a:spcBef>
              <a:spcAft>
                <a:spcPts val="0"/>
              </a:spcAft>
              <a:buClr>
                <a:schemeClr val="dk1"/>
              </a:buClr>
              <a:buSzPts val="1900"/>
              <a:buNone/>
              <a:defRPr>
                <a:solidFill>
                  <a:schemeClr val="dk1"/>
                </a:solidFill>
              </a:defRPr>
            </a:lvl8pPr>
            <a:lvl9pPr lvl="8" rtl="0">
              <a:spcBef>
                <a:spcPts val="0"/>
              </a:spcBef>
              <a:spcAft>
                <a:spcPts val="0"/>
              </a:spcAft>
              <a:buClr>
                <a:schemeClr val="dk1"/>
              </a:buClr>
              <a:buSzPts val="1900"/>
              <a:buNone/>
              <a:defRPr>
                <a:solidFill>
                  <a:schemeClr val="dk1"/>
                </a:solidFill>
              </a:defRPr>
            </a:lvl9pPr>
          </a:lstStyle>
          <a:p/>
        </p:txBody>
      </p:sp>
      <p:sp>
        <p:nvSpPr>
          <p:cNvPr id="157" name="Google Shape;157;p23"/>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58" name="Google Shape;158;p23"/>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3"/>
          <p:cNvSpPr/>
          <p:nvPr>
            <p:ph idx="2" type="pic"/>
          </p:nvPr>
        </p:nvSpPr>
        <p:spPr>
          <a:xfrm>
            <a:off x="1953050" y="2614000"/>
            <a:ext cx="1629900" cy="1629900"/>
          </a:xfrm>
          <a:prstGeom prst="ellipse">
            <a:avLst/>
          </a:prstGeom>
          <a:noFill/>
          <a:ln>
            <a:noFill/>
          </a:ln>
        </p:spPr>
      </p:sp>
      <p:sp>
        <p:nvSpPr>
          <p:cNvPr id="160" name="Google Shape;160;p23"/>
          <p:cNvSpPr/>
          <p:nvPr>
            <p:ph idx="3" type="pic"/>
          </p:nvPr>
        </p:nvSpPr>
        <p:spPr>
          <a:xfrm>
            <a:off x="5281000" y="2614000"/>
            <a:ext cx="1629900" cy="1629900"/>
          </a:xfrm>
          <a:prstGeom prst="ellipse">
            <a:avLst/>
          </a:prstGeom>
          <a:noFill/>
          <a:ln>
            <a:noFill/>
          </a:ln>
        </p:spPr>
      </p:sp>
      <p:sp>
        <p:nvSpPr>
          <p:cNvPr id="161" name="Google Shape;161;p23"/>
          <p:cNvSpPr/>
          <p:nvPr>
            <p:ph idx="4" type="pic"/>
          </p:nvPr>
        </p:nvSpPr>
        <p:spPr>
          <a:xfrm>
            <a:off x="8608967" y="2614000"/>
            <a:ext cx="1629900" cy="1629900"/>
          </a:xfrm>
          <a:prstGeom prst="ellipse">
            <a:avLst/>
          </a:prstGeom>
          <a:noFill/>
          <a:ln>
            <a:noFill/>
          </a:ln>
        </p:spPr>
      </p:sp>
      <p:sp>
        <p:nvSpPr>
          <p:cNvPr id="162" name="Google Shape;162;p23"/>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3" name="Google Shape;163;p23"/>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164" name="Google Shape;164;p23"/>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165" name="Google Shape;165;p23"/>
          <p:cNvGrpSpPr/>
          <p:nvPr/>
        </p:nvGrpSpPr>
        <p:grpSpPr>
          <a:xfrm>
            <a:off x="-18200" y="6209645"/>
            <a:ext cx="12228094" cy="647984"/>
            <a:chOff x="-13650" y="4657350"/>
            <a:chExt cx="9171300" cy="486000"/>
          </a:xfrm>
        </p:grpSpPr>
        <p:sp>
          <p:nvSpPr>
            <p:cNvPr id="166" name="Google Shape;166;p23"/>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68" name="Google Shape;168;p23"/>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169" name="Shape 169"/>
        <p:cNvGrpSpPr/>
        <p:nvPr/>
      </p:nvGrpSpPr>
      <p:grpSpPr>
        <a:xfrm>
          <a:off x="0" y="0"/>
          <a:ext cx="0" cy="0"/>
          <a:chOff x="0" y="0"/>
          <a:chExt cx="0" cy="0"/>
        </a:xfrm>
      </p:grpSpPr>
      <p:sp>
        <p:nvSpPr>
          <p:cNvPr id="170" name="Google Shape;170;p24"/>
          <p:cNvSpPr/>
          <p:nvPr>
            <p:ph idx="2" type="pic"/>
          </p:nvPr>
        </p:nvSpPr>
        <p:spPr>
          <a:xfrm>
            <a:off x="-54633" y="-45533"/>
            <a:ext cx="12328500" cy="6255600"/>
          </a:xfrm>
          <a:prstGeom prst="rect">
            <a:avLst/>
          </a:prstGeom>
          <a:noFill/>
          <a:ln>
            <a:noFill/>
          </a:ln>
        </p:spPr>
      </p:sp>
      <p:grpSp>
        <p:nvGrpSpPr>
          <p:cNvPr id="171" name="Google Shape;171;p24"/>
          <p:cNvGrpSpPr/>
          <p:nvPr/>
        </p:nvGrpSpPr>
        <p:grpSpPr>
          <a:xfrm>
            <a:off x="-18200" y="6209645"/>
            <a:ext cx="12228094" cy="647984"/>
            <a:chOff x="-13650" y="4657350"/>
            <a:chExt cx="9171300" cy="486000"/>
          </a:xfrm>
        </p:grpSpPr>
        <p:sp>
          <p:nvSpPr>
            <p:cNvPr id="172" name="Google Shape;172;p24"/>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73" name="Google Shape;173;p24"/>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74" name="Google Shape;174;p2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p:cSld name="TITLE_1_1_1_1">
    <p:bg>
      <p:bgPr>
        <a:solidFill>
          <a:schemeClr val="lt2"/>
        </a:solidFill>
      </p:bgPr>
    </p:bg>
    <p:spTree>
      <p:nvGrpSpPr>
        <p:cNvPr id="175" name="Shape 175"/>
        <p:cNvGrpSpPr/>
        <p:nvPr/>
      </p:nvGrpSpPr>
      <p:grpSpPr>
        <a:xfrm>
          <a:off x="0" y="0"/>
          <a:ext cx="0" cy="0"/>
          <a:chOff x="0" y="0"/>
          <a:chExt cx="0" cy="0"/>
        </a:xfrm>
      </p:grpSpPr>
      <p:sp>
        <p:nvSpPr>
          <p:cNvPr id="176" name="Google Shape;176;p25"/>
          <p:cNvSpPr/>
          <p:nvPr>
            <p:ph idx="2" type="pic"/>
          </p:nvPr>
        </p:nvSpPr>
        <p:spPr>
          <a:xfrm>
            <a:off x="-63733" y="-36433"/>
            <a:ext cx="12310500" cy="6246300"/>
          </a:xfrm>
          <a:prstGeom prst="rect">
            <a:avLst/>
          </a:prstGeom>
          <a:noFill/>
          <a:ln>
            <a:noFill/>
          </a:ln>
        </p:spPr>
      </p:sp>
      <p:sp>
        <p:nvSpPr>
          <p:cNvPr id="177" name="Google Shape;177;p25"/>
          <p:cNvSpPr txBox="1"/>
          <p:nvPr>
            <p:ph idx="1" type="body"/>
          </p:nvPr>
        </p:nvSpPr>
        <p:spPr>
          <a:xfrm>
            <a:off x="6938233" y="746633"/>
            <a:ext cx="4926000" cy="4962300"/>
          </a:xfrm>
          <a:prstGeom prst="rect">
            <a:avLst/>
          </a:prstGeom>
          <a:solidFill>
            <a:schemeClr val="lt2"/>
          </a:solidFill>
          <a:ln>
            <a:noFill/>
          </a:ln>
        </p:spPr>
        <p:txBody>
          <a:bodyPr anchorCtr="0" anchor="t" bIns="487675" lIns="121900" spcFirstLastPara="1" rIns="121900" wrap="square" tIns="487675">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178" name="Google Shape;178;p25"/>
          <p:cNvGrpSpPr/>
          <p:nvPr/>
        </p:nvGrpSpPr>
        <p:grpSpPr>
          <a:xfrm>
            <a:off x="-18200" y="6209645"/>
            <a:ext cx="12228094" cy="647984"/>
            <a:chOff x="-13650" y="4657350"/>
            <a:chExt cx="9171300" cy="486000"/>
          </a:xfrm>
        </p:grpSpPr>
        <p:sp>
          <p:nvSpPr>
            <p:cNvPr id="179" name="Google Shape;179;p25"/>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181" name="Google Shape;181;p2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p:cSld name="CUSTOM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692026" y="1316565"/>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b="1" sz="4800">
                <a:solidFill>
                  <a:schemeClr val="lt1"/>
                </a:solidFill>
                <a:latin typeface="Roboto"/>
                <a:ea typeface="Roboto"/>
                <a:cs typeface="Roboto"/>
                <a:sym typeface="Roboto"/>
              </a:defRPr>
            </a:lvl9pPr>
          </a:lstStyle>
          <a:p/>
        </p:txBody>
      </p:sp>
      <p:sp>
        <p:nvSpPr>
          <p:cNvPr id="22" name="Google Shape;22;p4"/>
          <p:cNvSpPr txBox="1"/>
          <p:nvPr>
            <p:ph idx="1" type="subTitle"/>
          </p:nvPr>
        </p:nvSpPr>
        <p:spPr>
          <a:xfrm>
            <a:off x="692026" y="3177798"/>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2700"/>
              <a:buFont typeface="Roboto"/>
              <a:buNone/>
              <a:defRPr sz="2700">
                <a:solidFill>
                  <a:schemeClr val="lt2"/>
                </a:solidFill>
                <a:latin typeface="Roboto"/>
                <a:ea typeface="Roboto"/>
                <a:cs typeface="Roboto"/>
                <a:sym typeface="Roboto"/>
              </a:defRPr>
            </a:lvl1pPr>
            <a:lvl2pPr lvl="1" rtl="0">
              <a:spcBef>
                <a:spcPts val="0"/>
              </a:spcBef>
              <a:spcAft>
                <a:spcPts val="0"/>
              </a:spcAft>
              <a:buSzPts val="1900"/>
              <a:buNone/>
              <a:defRPr sz="1900"/>
            </a:lvl2pPr>
            <a:lvl3pPr lvl="2" rtl="0">
              <a:spcBef>
                <a:spcPts val="0"/>
              </a:spcBef>
              <a:spcAft>
                <a:spcPts val="0"/>
              </a:spcAft>
              <a:buSzPts val="1900"/>
              <a:buNone/>
              <a:defRPr sz="1900"/>
            </a:lvl3pPr>
            <a:lvl4pPr lvl="3" rtl="0">
              <a:spcBef>
                <a:spcPts val="0"/>
              </a:spcBef>
              <a:spcAft>
                <a:spcPts val="0"/>
              </a:spcAft>
              <a:buSzPts val="1900"/>
              <a:buNone/>
              <a:defRPr sz="1900"/>
            </a:lvl4pPr>
            <a:lvl5pPr lvl="4" rtl="0">
              <a:spcBef>
                <a:spcPts val="0"/>
              </a:spcBef>
              <a:spcAft>
                <a:spcPts val="0"/>
              </a:spcAft>
              <a:buSzPts val="1900"/>
              <a:buNone/>
              <a:defRPr sz="1900"/>
            </a:lvl5pPr>
            <a:lvl6pPr lvl="5" rtl="0">
              <a:spcBef>
                <a:spcPts val="0"/>
              </a:spcBef>
              <a:spcAft>
                <a:spcPts val="0"/>
              </a:spcAft>
              <a:buSzPts val="1900"/>
              <a:buNone/>
              <a:defRPr sz="1900"/>
            </a:lvl6pPr>
            <a:lvl7pPr lvl="6" rtl="0">
              <a:spcBef>
                <a:spcPts val="0"/>
              </a:spcBef>
              <a:spcAft>
                <a:spcPts val="0"/>
              </a:spcAft>
              <a:buSzPts val="1900"/>
              <a:buNone/>
              <a:defRPr sz="1900"/>
            </a:lvl7pPr>
            <a:lvl8pPr lvl="7" rtl="0">
              <a:spcBef>
                <a:spcPts val="0"/>
              </a:spcBef>
              <a:spcAft>
                <a:spcPts val="0"/>
              </a:spcAft>
              <a:buSzPts val="1900"/>
              <a:buNone/>
              <a:defRPr sz="1900"/>
            </a:lvl8pPr>
            <a:lvl9pPr lvl="8" rtl="0">
              <a:spcBef>
                <a:spcPts val="0"/>
              </a:spcBef>
              <a:spcAft>
                <a:spcPts val="0"/>
              </a:spcAft>
              <a:buSzPts val="1900"/>
              <a:buNone/>
              <a:defRPr sz="1900"/>
            </a:lvl9pPr>
          </a:lstStyle>
          <a:p/>
        </p:txBody>
      </p:sp>
      <p:pic>
        <p:nvPicPr>
          <p:cNvPr id="23" name="Google Shape;23;p4"/>
          <p:cNvPicPr preferRelativeResize="0"/>
          <p:nvPr/>
        </p:nvPicPr>
        <p:blipFill>
          <a:blip r:embed="rId3">
            <a:alphaModFix/>
          </a:blip>
          <a:stretch>
            <a:fillRect/>
          </a:stretch>
        </p:blipFill>
        <p:spPr>
          <a:xfrm>
            <a:off x="304800" y="5968542"/>
            <a:ext cx="2036733" cy="423233"/>
          </a:xfrm>
          <a:prstGeom prst="rect">
            <a:avLst/>
          </a:prstGeom>
          <a:noFill/>
          <a:ln>
            <a:noFill/>
          </a:ln>
        </p:spPr>
      </p:pic>
      <p:sp>
        <p:nvSpPr>
          <p:cNvPr id="24" name="Google Shape;24;p4"/>
          <p:cNvSpPr txBox="1"/>
          <p:nvPr>
            <p:ph idx="2" type="subTitle"/>
          </p:nvPr>
        </p:nvSpPr>
        <p:spPr>
          <a:xfrm>
            <a:off x="692026" y="430229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lt2"/>
              </a:buClr>
              <a:buSzPts val="1600"/>
              <a:buFont typeface="Roboto"/>
              <a:buNone/>
              <a:defRPr sz="1600">
                <a:solidFill>
                  <a:schemeClr val="lt2"/>
                </a:solidFill>
                <a:latin typeface="Roboto"/>
                <a:ea typeface="Roboto"/>
                <a:cs typeface="Roboto"/>
                <a:sym typeface="Roboto"/>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25" name="Google Shape;25;p4"/>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lt2"/>
                </a:solidFill>
                <a:latin typeface="Roboto"/>
                <a:ea typeface="Roboto"/>
                <a:cs typeface="Roboto"/>
                <a:sym typeface="Roboto"/>
              </a:defRPr>
            </a:lvl1pPr>
            <a:lvl2pPr lvl="1">
              <a:buNone/>
              <a:defRPr>
                <a:solidFill>
                  <a:schemeClr val="lt2"/>
                </a:solidFill>
                <a:latin typeface="Roboto"/>
                <a:ea typeface="Roboto"/>
                <a:cs typeface="Roboto"/>
                <a:sym typeface="Roboto"/>
              </a:defRPr>
            </a:lvl2pPr>
            <a:lvl3pPr lvl="2">
              <a:buNone/>
              <a:defRPr>
                <a:solidFill>
                  <a:schemeClr val="lt2"/>
                </a:solidFill>
                <a:latin typeface="Roboto"/>
                <a:ea typeface="Roboto"/>
                <a:cs typeface="Roboto"/>
                <a:sym typeface="Roboto"/>
              </a:defRPr>
            </a:lvl3pPr>
            <a:lvl4pPr lvl="3">
              <a:buNone/>
              <a:defRPr>
                <a:solidFill>
                  <a:schemeClr val="lt2"/>
                </a:solidFill>
                <a:latin typeface="Roboto"/>
                <a:ea typeface="Roboto"/>
                <a:cs typeface="Roboto"/>
                <a:sym typeface="Roboto"/>
              </a:defRPr>
            </a:lvl4pPr>
            <a:lvl5pPr lvl="4">
              <a:buNone/>
              <a:defRPr>
                <a:solidFill>
                  <a:schemeClr val="lt2"/>
                </a:solidFill>
                <a:latin typeface="Roboto"/>
                <a:ea typeface="Roboto"/>
                <a:cs typeface="Roboto"/>
                <a:sym typeface="Roboto"/>
              </a:defRPr>
            </a:lvl5pPr>
            <a:lvl6pPr lvl="5">
              <a:buNone/>
              <a:defRPr>
                <a:solidFill>
                  <a:schemeClr val="lt2"/>
                </a:solidFill>
                <a:latin typeface="Roboto"/>
                <a:ea typeface="Roboto"/>
                <a:cs typeface="Roboto"/>
                <a:sym typeface="Roboto"/>
              </a:defRPr>
            </a:lvl6pPr>
            <a:lvl7pPr lvl="6">
              <a:buNone/>
              <a:defRPr>
                <a:solidFill>
                  <a:schemeClr val="lt2"/>
                </a:solidFill>
                <a:latin typeface="Roboto"/>
                <a:ea typeface="Roboto"/>
                <a:cs typeface="Roboto"/>
                <a:sym typeface="Roboto"/>
              </a:defRPr>
            </a:lvl7pPr>
            <a:lvl8pPr lvl="7">
              <a:buNone/>
              <a:defRPr>
                <a:solidFill>
                  <a:schemeClr val="lt2"/>
                </a:solidFill>
                <a:latin typeface="Roboto"/>
                <a:ea typeface="Roboto"/>
                <a:cs typeface="Roboto"/>
                <a:sym typeface="Roboto"/>
              </a:defRPr>
            </a:lvl8pPr>
            <a:lvl9pPr lvl="8">
              <a:buNone/>
              <a:defRPr>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516">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Gradient Background 1">
  <p:cSld name="CUSTOM_1_1">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28300" y="2117800"/>
            <a:ext cx="5809200" cy="16791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1pPr>
            <a:lvl2pPr lvl="1"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2pPr>
            <a:lvl3pPr lvl="2"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3pPr>
            <a:lvl4pPr lvl="3"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4pPr>
            <a:lvl5pPr lvl="4"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5pPr>
            <a:lvl6pPr lvl="5"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6pPr>
            <a:lvl7pPr lvl="6"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7pPr>
            <a:lvl8pPr lvl="7"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8pPr>
            <a:lvl9pPr lvl="8" rtl="0">
              <a:spcBef>
                <a:spcPts val="0"/>
              </a:spcBef>
              <a:spcAft>
                <a:spcPts val="0"/>
              </a:spcAft>
              <a:buClr>
                <a:schemeClr val="accent2"/>
              </a:buClr>
              <a:buSzPts val="4800"/>
              <a:buFont typeface="Roboto"/>
              <a:buNone/>
              <a:defRPr b="1" sz="4800">
                <a:solidFill>
                  <a:schemeClr val="accent2"/>
                </a:solidFill>
                <a:latin typeface="Roboto"/>
                <a:ea typeface="Roboto"/>
                <a:cs typeface="Roboto"/>
                <a:sym typeface="Roboto"/>
              </a:defRPr>
            </a:lvl9pPr>
          </a:lstStyle>
          <a:p/>
        </p:txBody>
      </p:sp>
      <p:sp>
        <p:nvSpPr>
          <p:cNvPr id="28" name="Google Shape;28;p5"/>
          <p:cNvSpPr txBox="1"/>
          <p:nvPr>
            <p:ph idx="1" type="subTitle"/>
          </p:nvPr>
        </p:nvSpPr>
        <p:spPr>
          <a:xfrm>
            <a:off x="641973" y="3979033"/>
            <a:ext cx="5690700" cy="78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2700"/>
              <a:buFont typeface="Roboto"/>
              <a:buNone/>
              <a:defRPr sz="2700">
                <a:solidFill>
                  <a:schemeClr val="accent2"/>
                </a:solidFill>
                <a:latin typeface="Roboto"/>
                <a:ea typeface="Roboto"/>
                <a:cs typeface="Roboto"/>
                <a:sym typeface="Roboto"/>
              </a:defRPr>
            </a:lvl1pPr>
            <a:lvl2pPr lvl="1" rtl="0">
              <a:spcBef>
                <a:spcPts val="0"/>
              </a:spcBef>
              <a:spcAft>
                <a:spcPts val="0"/>
              </a:spcAft>
              <a:buClr>
                <a:schemeClr val="accent2"/>
              </a:buClr>
              <a:buSzPts val="1900"/>
              <a:buNone/>
              <a:defRPr sz="1900">
                <a:solidFill>
                  <a:schemeClr val="accent2"/>
                </a:solidFill>
              </a:defRPr>
            </a:lvl2pPr>
            <a:lvl3pPr lvl="2" rtl="0">
              <a:spcBef>
                <a:spcPts val="0"/>
              </a:spcBef>
              <a:spcAft>
                <a:spcPts val="0"/>
              </a:spcAft>
              <a:buClr>
                <a:schemeClr val="accent2"/>
              </a:buClr>
              <a:buSzPts val="1900"/>
              <a:buNone/>
              <a:defRPr sz="1900">
                <a:solidFill>
                  <a:schemeClr val="accent2"/>
                </a:solidFill>
              </a:defRPr>
            </a:lvl3pPr>
            <a:lvl4pPr lvl="3" rtl="0">
              <a:spcBef>
                <a:spcPts val="0"/>
              </a:spcBef>
              <a:spcAft>
                <a:spcPts val="0"/>
              </a:spcAft>
              <a:buClr>
                <a:schemeClr val="accent2"/>
              </a:buClr>
              <a:buSzPts val="1900"/>
              <a:buNone/>
              <a:defRPr sz="1900">
                <a:solidFill>
                  <a:schemeClr val="accent2"/>
                </a:solidFill>
              </a:defRPr>
            </a:lvl4pPr>
            <a:lvl5pPr lvl="4" rtl="0">
              <a:spcBef>
                <a:spcPts val="0"/>
              </a:spcBef>
              <a:spcAft>
                <a:spcPts val="0"/>
              </a:spcAft>
              <a:buClr>
                <a:schemeClr val="accent2"/>
              </a:buClr>
              <a:buSzPts val="1900"/>
              <a:buNone/>
              <a:defRPr sz="1900">
                <a:solidFill>
                  <a:schemeClr val="accent2"/>
                </a:solidFill>
              </a:defRPr>
            </a:lvl5pPr>
            <a:lvl6pPr lvl="5" rtl="0">
              <a:spcBef>
                <a:spcPts val="0"/>
              </a:spcBef>
              <a:spcAft>
                <a:spcPts val="0"/>
              </a:spcAft>
              <a:buClr>
                <a:schemeClr val="accent2"/>
              </a:buClr>
              <a:buSzPts val="1900"/>
              <a:buNone/>
              <a:defRPr sz="1900">
                <a:solidFill>
                  <a:schemeClr val="accent2"/>
                </a:solidFill>
              </a:defRPr>
            </a:lvl6pPr>
            <a:lvl7pPr lvl="6" rtl="0">
              <a:spcBef>
                <a:spcPts val="0"/>
              </a:spcBef>
              <a:spcAft>
                <a:spcPts val="0"/>
              </a:spcAft>
              <a:buClr>
                <a:schemeClr val="accent2"/>
              </a:buClr>
              <a:buSzPts val="1900"/>
              <a:buNone/>
              <a:defRPr sz="1900">
                <a:solidFill>
                  <a:schemeClr val="accent2"/>
                </a:solidFill>
              </a:defRPr>
            </a:lvl7pPr>
            <a:lvl8pPr lvl="7" rtl="0">
              <a:spcBef>
                <a:spcPts val="0"/>
              </a:spcBef>
              <a:spcAft>
                <a:spcPts val="0"/>
              </a:spcAft>
              <a:buClr>
                <a:schemeClr val="accent2"/>
              </a:buClr>
              <a:buSzPts val="1900"/>
              <a:buNone/>
              <a:defRPr sz="1900">
                <a:solidFill>
                  <a:schemeClr val="accent2"/>
                </a:solidFill>
              </a:defRPr>
            </a:lvl8pPr>
            <a:lvl9pPr lvl="8" rtl="0">
              <a:spcBef>
                <a:spcPts val="0"/>
              </a:spcBef>
              <a:spcAft>
                <a:spcPts val="0"/>
              </a:spcAft>
              <a:buClr>
                <a:schemeClr val="accent2"/>
              </a:buClr>
              <a:buSzPts val="1900"/>
              <a:buNone/>
              <a:defRPr sz="1900">
                <a:solidFill>
                  <a:schemeClr val="accent2"/>
                </a:solidFill>
              </a:defRPr>
            </a:lvl9pPr>
          </a:lstStyle>
          <a:p/>
        </p:txBody>
      </p:sp>
      <p:sp>
        <p:nvSpPr>
          <p:cNvPr id="29" name="Google Shape;29;p5"/>
          <p:cNvSpPr txBox="1"/>
          <p:nvPr>
            <p:ph idx="2" type="subTitle"/>
          </p:nvPr>
        </p:nvSpPr>
        <p:spPr>
          <a:xfrm>
            <a:off x="641967" y="5791000"/>
            <a:ext cx="4552800" cy="423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1600"/>
              <a:buFont typeface="Roboto"/>
              <a:buNone/>
              <a:defRPr sz="1600">
                <a:solidFill>
                  <a:schemeClr val="accent2"/>
                </a:solidFill>
                <a:latin typeface="Roboto"/>
                <a:ea typeface="Roboto"/>
                <a:cs typeface="Roboto"/>
                <a:sym typeface="Roboto"/>
              </a:defRPr>
            </a:lvl1pPr>
            <a:lvl2pPr lvl="1" rtl="0">
              <a:spcBef>
                <a:spcPts val="0"/>
              </a:spcBef>
              <a:spcAft>
                <a:spcPts val="0"/>
              </a:spcAft>
              <a:buClr>
                <a:schemeClr val="accent2"/>
              </a:buClr>
              <a:buSzPts val="1600"/>
              <a:buNone/>
              <a:defRPr sz="1600">
                <a:solidFill>
                  <a:schemeClr val="accent2"/>
                </a:solidFill>
              </a:defRPr>
            </a:lvl2pPr>
            <a:lvl3pPr lvl="2" rtl="0">
              <a:spcBef>
                <a:spcPts val="0"/>
              </a:spcBef>
              <a:spcAft>
                <a:spcPts val="0"/>
              </a:spcAft>
              <a:buClr>
                <a:schemeClr val="accent2"/>
              </a:buClr>
              <a:buSzPts val="1600"/>
              <a:buNone/>
              <a:defRPr sz="1600">
                <a:solidFill>
                  <a:schemeClr val="accent2"/>
                </a:solidFill>
              </a:defRPr>
            </a:lvl3pPr>
            <a:lvl4pPr lvl="3" rtl="0">
              <a:spcBef>
                <a:spcPts val="0"/>
              </a:spcBef>
              <a:spcAft>
                <a:spcPts val="0"/>
              </a:spcAft>
              <a:buClr>
                <a:schemeClr val="accent2"/>
              </a:buClr>
              <a:buSzPts val="1600"/>
              <a:buNone/>
              <a:defRPr sz="1600">
                <a:solidFill>
                  <a:schemeClr val="accent2"/>
                </a:solidFill>
              </a:defRPr>
            </a:lvl4pPr>
            <a:lvl5pPr lvl="4" rtl="0">
              <a:spcBef>
                <a:spcPts val="0"/>
              </a:spcBef>
              <a:spcAft>
                <a:spcPts val="0"/>
              </a:spcAft>
              <a:buClr>
                <a:schemeClr val="accent2"/>
              </a:buClr>
              <a:buSzPts val="1600"/>
              <a:buNone/>
              <a:defRPr sz="1600">
                <a:solidFill>
                  <a:schemeClr val="accent2"/>
                </a:solidFill>
              </a:defRPr>
            </a:lvl5pPr>
            <a:lvl6pPr lvl="5" rtl="0">
              <a:spcBef>
                <a:spcPts val="0"/>
              </a:spcBef>
              <a:spcAft>
                <a:spcPts val="0"/>
              </a:spcAft>
              <a:buClr>
                <a:schemeClr val="accent2"/>
              </a:buClr>
              <a:buSzPts val="1600"/>
              <a:buNone/>
              <a:defRPr sz="1600">
                <a:solidFill>
                  <a:schemeClr val="accent2"/>
                </a:solidFill>
              </a:defRPr>
            </a:lvl6pPr>
            <a:lvl7pPr lvl="6" rtl="0">
              <a:spcBef>
                <a:spcPts val="0"/>
              </a:spcBef>
              <a:spcAft>
                <a:spcPts val="0"/>
              </a:spcAft>
              <a:buClr>
                <a:schemeClr val="accent2"/>
              </a:buClr>
              <a:buSzPts val="1600"/>
              <a:buNone/>
              <a:defRPr sz="1600">
                <a:solidFill>
                  <a:schemeClr val="accent2"/>
                </a:solidFill>
              </a:defRPr>
            </a:lvl7pPr>
            <a:lvl8pPr lvl="7" rtl="0">
              <a:spcBef>
                <a:spcPts val="0"/>
              </a:spcBef>
              <a:spcAft>
                <a:spcPts val="0"/>
              </a:spcAft>
              <a:buClr>
                <a:schemeClr val="accent2"/>
              </a:buClr>
              <a:buSzPts val="1600"/>
              <a:buNone/>
              <a:defRPr sz="1600">
                <a:solidFill>
                  <a:schemeClr val="accent2"/>
                </a:solidFill>
              </a:defRPr>
            </a:lvl8pPr>
            <a:lvl9pPr lvl="8" rtl="0">
              <a:spcBef>
                <a:spcPts val="0"/>
              </a:spcBef>
              <a:spcAft>
                <a:spcPts val="0"/>
              </a:spcAft>
              <a:buClr>
                <a:schemeClr val="accent2"/>
              </a:buClr>
              <a:buSzPts val="1600"/>
              <a:buNone/>
              <a:defRPr sz="1600">
                <a:solidFill>
                  <a:schemeClr val="accent2"/>
                </a:solidFill>
              </a:defRPr>
            </a:lvl9pPr>
          </a:lstStyle>
          <a:p/>
        </p:txBody>
      </p:sp>
      <p:sp>
        <p:nvSpPr>
          <p:cNvPr id="30" name="Google Shape;30;p5"/>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accent2"/>
                </a:solidFill>
                <a:latin typeface="Roboto"/>
                <a:ea typeface="Roboto"/>
                <a:cs typeface="Roboto"/>
                <a:sym typeface="Roboto"/>
              </a:defRPr>
            </a:lvl1pPr>
            <a:lvl2pPr lvl="1">
              <a:buNone/>
              <a:defRPr>
                <a:solidFill>
                  <a:schemeClr val="accent2"/>
                </a:solidFill>
                <a:latin typeface="Roboto"/>
                <a:ea typeface="Roboto"/>
                <a:cs typeface="Roboto"/>
                <a:sym typeface="Roboto"/>
              </a:defRPr>
            </a:lvl2pPr>
            <a:lvl3pPr lvl="2">
              <a:buNone/>
              <a:defRPr>
                <a:solidFill>
                  <a:schemeClr val="accent2"/>
                </a:solidFill>
                <a:latin typeface="Roboto"/>
                <a:ea typeface="Roboto"/>
                <a:cs typeface="Roboto"/>
                <a:sym typeface="Roboto"/>
              </a:defRPr>
            </a:lvl3pPr>
            <a:lvl4pPr lvl="3">
              <a:buNone/>
              <a:defRPr>
                <a:solidFill>
                  <a:schemeClr val="accent2"/>
                </a:solidFill>
                <a:latin typeface="Roboto"/>
                <a:ea typeface="Roboto"/>
                <a:cs typeface="Roboto"/>
                <a:sym typeface="Roboto"/>
              </a:defRPr>
            </a:lvl4pPr>
            <a:lvl5pPr lvl="4">
              <a:buNone/>
              <a:defRPr>
                <a:solidFill>
                  <a:schemeClr val="accent2"/>
                </a:solidFill>
                <a:latin typeface="Roboto"/>
                <a:ea typeface="Roboto"/>
                <a:cs typeface="Roboto"/>
                <a:sym typeface="Roboto"/>
              </a:defRPr>
            </a:lvl5pPr>
            <a:lvl6pPr lvl="5">
              <a:buNone/>
              <a:defRPr>
                <a:solidFill>
                  <a:schemeClr val="accent2"/>
                </a:solidFill>
                <a:latin typeface="Roboto"/>
                <a:ea typeface="Roboto"/>
                <a:cs typeface="Roboto"/>
                <a:sym typeface="Roboto"/>
              </a:defRPr>
            </a:lvl6pPr>
            <a:lvl7pPr lvl="6">
              <a:buNone/>
              <a:defRPr>
                <a:solidFill>
                  <a:schemeClr val="accent2"/>
                </a:solidFill>
                <a:latin typeface="Roboto"/>
                <a:ea typeface="Roboto"/>
                <a:cs typeface="Roboto"/>
                <a:sym typeface="Roboto"/>
              </a:defRPr>
            </a:lvl7pPr>
            <a:lvl8pPr lvl="7">
              <a:buNone/>
              <a:defRPr>
                <a:solidFill>
                  <a:schemeClr val="accent2"/>
                </a:solidFill>
                <a:latin typeface="Roboto"/>
                <a:ea typeface="Roboto"/>
                <a:cs typeface="Roboto"/>
                <a:sym typeface="Roboto"/>
              </a:defRPr>
            </a:lvl8pPr>
            <a:lvl9pPr lvl="8">
              <a:buNone/>
              <a:defRPr>
                <a:solidFill>
                  <a:schemeClr val="accen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92">
          <p15:clr>
            <a:srgbClr val="E46962"/>
          </p15:clr>
        </p15:guide>
        <p15:guide id="2" pos="4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vertical">
  <p:cSld name="TITLE_1">
    <p:bg>
      <p:bgPr>
        <a:solidFill>
          <a:schemeClr val="lt2"/>
        </a:solidFill>
      </p:bgPr>
    </p:bg>
    <p:spTree>
      <p:nvGrpSpPr>
        <p:cNvPr id="31" name="Shape 31"/>
        <p:cNvGrpSpPr/>
        <p:nvPr/>
      </p:nvGrpSpPr>
      <p:grpSpPr>
        <a:xfrm>
          <a:off x="0" y="0"/>
          <a:ext cx="0" cy="0"/>
          <a:chOff x="0" y="0"/>
          <a:chExt cx="0" cy="0"/>
        </a:xfrm>
      </p:grpSpPr>
      <p:sp>
        <p:nvSpPr>
          <p:cNvPr id="32" name="Google Shape;32;p6"/>
          <p:cNvSpPr/>
          <p:nvPr>
            <p:ph idx="2" type="pic"/>
          </p:nvPr>
        </p:nvSpPr>
        <p:spPr>
          <a:xfrm>
            <a:off x="5982033" y="-67"/>
            <a:ext cx="6301200" cy="6210000"/>
          </a:xfrm>
          <a:prstGeom prst="rect">
            <a:avLst/>
          </a:prstGeom>
          <a:noFill/>
          <a:ln>
            <a:noFill/>
          </a:ln>
        </p:spPr>
      </p:sp>
      <p:sp>
        <p:nvSpPr>
          <p:cNvPr id="33" name="Google Shape;33;p6"/>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34" name="Google Shape;34;p6"/>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35" name="Google Shape;35;p6"/>
          <p:cNvGrpSpPr/>
          <p:nvPr/>
        </p:nvGrpSpPr>
        <p:grpSpPr>
          <a:xfrm>
            <a:off x="-18200" y="6209645"/>
            <a:ext cx="12228094" cy="647984"/>
            <a:chOff x="-13650" y="4657350"/>
            <a:chExt cx="9171300" cy="486000"/>
          </a:xfrm>
        </p:grpSpPr>
        <p:sp>
          <p:nvSpPr>
            <p:cNvPr id="36" name="Google Shape;36;p6"/>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37" name="Google Shape;37;p6"/>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38" name="Google Shape;38;p6"/>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ryptic images">
  <p:cSld name="TITLE_1_2">
    <p:bg>
      <p:bgPr>
        <a:solidFill>
          <a:schemeClr val="lt2"/>
        </a:solidFill>
      </p:bgPr>
    </p:bg>
    <p:spTree>
      <p:nvGrpSpPr>
        <p:cNvPr id="39" name="Shape 39"/>
        <p:cNvGrpSpPr/>
        <p:nvPr/>
      </p:nvGrpSpPr>
      <p:grpSpPr>
        <a:xfrm>
          <a:off x="0" y="0"/>
          <a:ext cx="0" cy="0"/>
          <a:chOff x="0" y="0"/>
          <a:chExt cx="0" cy="0"/>
        </a:xfrm>
      </p:grpSpPr>
      <p:sp>
        <p:nvSpPr>
          <p:cNvPr id="40" name="Google Shape;40;p7"/>
          <p:cNvSpPr/>
          <p:nvPr>
            <p:ph idx="2" type="pic"/>
          </p:nvPr>
        </p:nvSpPr>
        <p:spPr>
          <a:xfrm>
            <a:off x="5982033" y="-67"/>
            <a:ext cx="6210000" cy="3259500"/>
          </a:xfrm>
          <a:prstGeom prst="rect">
            <a:avLst/>
          </a:prstGeom>
          <a:noFill/>
          <a:ln>
            <a:noFill/>
          </a:ln>
        </p:spPr>
      </p:sp>
      <p:sp>
        <p:nvSpPr>
          <p:cNvPr id="41" name="Google Shape;41;p7"/>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42" name="Google Shape;42;p7"/>
          <p:cNvSpPr/>
          <p:nvPr>
            <p:ph idx="3" type="pic"/>
          </p:nvPr>
        </p:nvSpPr>
        <p:spPr>
          <a:xfrm>
            <a:off x="9178000" y="3450867"/>
            <a:ext cx="3014100" cy="2758800"/>
          </a:xfrm>
          <a:prstGeom prst="rect">
            <a:avLst/>
          </a:prstGeom>
          <a:noFill/>
          <a:ln>
            <a:noFill/>
          </a:ln>
        </p:spPr>
      </p:sp>
      <p:sp>
        <p:nvSpPr>
          <p:cNvPr id="43" name="Google Shape;43;p7"/>
          <p:cNvSpPr/>
          <p:nvPr>
            <p:ph idx="4" type="pic"/>
          </p:nvPr>
        </p:nvSpPr>
        <p:spPr>
          <a:xfrm>
            <a:off x="5982033" y="3450867"/>
            <a:ext cx="3014100" cy="2758800"/>
          </a:xfrm>
          <a:prstGeom prst="rect">
            <a:avLst/>
          </a:prstGeom>
          <a:noFill/>
          <a:ln>
            <a:noFill/>
          </a:ln>
        </p:spPr>
      </p:sp>
      <p:sp>
        <p:nvSpPr>
          <p:cNvPr id="44" name="Google Shape;44;p7"/>
          <p:cNvSpPr txBox="1"/>
          <p:nvPr>
            <p:ph idx="1" type="body"/>
          </p:nvPr>
        </p:nvSpPr>
        <p:spPr>
          <a:xfrm>
            <a:off x="266933" y="2277800"/>
            <a:ext cx="5442000" cy="3597300"/>
          </a:xfrm>
          <a:prstGeom prst="rect">
            <a:avLst/>
          </a:prstGeom>
          <a:noFill/>
          <a:ln>
            <a:noFill/>
          </a:ln>
        </p:spPr>
        <p:txBody>
          <a:bodyPr anchorCtr="0" anchor="t" bIns="121900" lIns="121900" spcFirstLastPara="1" rIns="121900" wrap="square" tIns="121900">
            <a:sp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grpSp>
        <p:nvGrpSpPr>
          <p:cNvPr id="45" name="Google Shape;45;p7"/>
          <p:cNvGrpSpPr/>
          <p:nvPr/>
        </p:nvGrpSpPr>
        <p:grpSpPr>
          <a:xfrm>
            <a:off x="-18200" y="6209645"/>
            <a:ext cx="12228094" cy="647984"/>
            <a:chOff x="-13650" y="4657350"/>
            <a:chExt cx="9171300" cy="486000"/>
          </a:xfrm>
        </p:grpSpPr>
        <p:sp>
          <p:nvSpPr>
            <p:cNvPr id="46" name="Google Shape;46;p7"/>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47" name="Google Shape;47;p7"/>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48" name="Google Shape;48;p7"/>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half page image horizontal">
  <p:cSld name="TITLE_1_1">
    <p:bg>
      <p:bgPr>
        <a:solidFill>
          <a:schemeClr val="lt2"/>
        </a:solidFill>
      </p:bgPr>
    </p:bg>
    <p:spTree>
      <p:nvGrpSpPr>
        <p:cNvPr id="49" name="Shape 49"/>
        <p:cNvGrpSpPr/>
        <p:nvPr/>
      </p:nvGrpSpPr>
      <p:grpSpPr>
        <a:xfrm>
          <a:off x="0" y="0"/>
          <a:ext cx="0" cy="0"/>
          <a:chOff x="0" y="0"/>
          <a:chExt cx="0" cy="0"/>
        </a:xfrm>
      </p:grpSpPr>
      <p:sp>
        <p:nvSpPr>
          <p:cNvPr id="50" name="Google Shape;50;p8"/>
          <p:cNvSpPr/>
          <p:nvPr/>
        </p:nvSpPr>
        <p:spPr>
          <a:xfrm>
            <a:off x="-18200" y="6209800"/>
            <a:ext cx="12228300" cy="648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2">
            <a:alphaModFix/>
          </a:blip>
          <a:stretch>
            <a:fillRect/>
          </a:stretch>
        </p:blipFill>
        <p:spPr>
          <a:xfrm>
            <a:off x="285144" y="6370414"/>
            <a:ext cx="1572367" cy="326767"/>
          </a:xfrm>
          <a:prstGeom prst="rect">
            <a:avLst/>
          </a:prstGeom>
          <a:noFill/>
          <a:ln>
            <a:noFill/>
          </a:ln>
        </p:spPr>
      </p:pic>
      <p:sp>
        <p:nvSpPr>
          <p:cNvPr id="52" name="Google Shape;52;p8"/>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3" name="Google Shape;53;p8"/>
          <p:cNvSpPr/>
          <p:nvPr>
            <p:ph idx="2" type="pic"/>
          </p:nvPr>
        </p:nvSpPr>
        <p:spPr>
          <a:xfrm>
            <a:off x="9100" y="3057717"/>
            <a:ext cx="12192000" cy="3152400"/>
          </a:xfrm>
          <a:prstGeom prst="rect">
            <a:avLst/>
          </a:prstGeom>
          <a:noFill/>
          <a:ln>
            <a:noFill/>
          </a:ln>
        </p:spPr>
      </p:sp>
      <p:sp>
        <p:nvSpPr>
          <p:cNvPr id="54" name="Google Shape;54;p8"/>
          <p:cNvSpPr txBox="1"/>
          <p:nvPr>
            <p:ph idx="1" type="body"/>
          </p:nvPr>
        </p:nvSpPr>
        <p:spPr>
          <a:xfrm>
            <a:off x="5754567" y="628267"/>
            <a:ext cx="6109500" cy="2148900"/>
          </a:xfrm>
          <a:prstGeom prst="rect">
            <a:avLst/>
          </a:prstGeom>
          <a:noFill/>
          <a:ln>
            <a:noFill/>
          </a:ln>
        </p:spPr>
        <p:txBody>
          <a:bodyPr anchorCtr="0" anchor="t" bIns="121900" lIns="121900" spcFirstLastPara="1" rIns="121900" wrap="square" tIns="121900">
            <a:noAutofit/>
          </a:bodyPr>
          <a:lstStyle>
            <a:lvl1pPr indent="-381000" lvl="0" marL="457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5" name="Google Shape;55;p8"/>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items">
  <p:cSld name="TITLE_1_1_2">
    <p:bg>
      <p:bgPr>
        <a:solidFill>
          <a:schemeClr val="lt2"/>
        </a:solidFill>
      </p:bgPr>
    </p:bg>
    <p:spTree>
      <p:nvGrpSpPr>
        <p:cNvPr id="56" name="Shape 56"/>
        <p:cNvGrpSpPr/>
        <p:nvPr/>
      </p:nvGrpSpPr>
      <p:grpSpPr>
        <a:xfrm>
          <a:off x="0" y="0"/>
          <a:ext cx="0" cy="0"/>
          <a:chOff x="0" y="0"/>
          <a:chExt cx="0" cy="0"/>
        </a:xfrm>
      </p:grpSpPr>
      <p:sp>
        <p:nvSpPr>
          <p:cNvPr id="57" name="Google Shape;57;p9"/>
          <p:cNvSpPr txBox="1"/>
          <p:nvPr>
            <p:ph type="title"/>
          </p:nvPr>
        </p:nvSpPr>
        <p:spPr>
          <a:xfrm>
            <a:off x="266933" y="473467"/>
            <a:ext cx="4986900" cy="13293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58" name="Google Shape;58;p9"/>
          <p:cNvSpPr txBox="1"/>
          <p:nvPr>
            <p:ph idx="1" type="body"/>
          </p:nvPr>
        </p:nvSpPr>
        <p:spPr>
          <a:xfrm>
            <a:off x="5754567" y="628267"/>
            <a:ext cx="6109500" cy="15936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59" name="Google Shape;59;p9"/>
          <p:cNvSpPr/>
          <p:nvPr/>
        </p:nvSpPr>
        <p:spPr>
          <a:xfrm>
            <a:off x="-18200" y="3223267"/>
            <a:ext cx="12228300" cy="29868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9"/>
          <p:cNvSpPr/>
          <p:nvPr>
            <p:ph idx="2" type="pic"/>
          </p:nvPr>
        </p:nvSpPr>
        <p:spPr>
          <a:xfrm>
            <a:off x="1953050" y="2614000"/>
            <a:ext cx="1629900" cy="1629900"/>
          </a:xfrm>
          <a:prstGeom prst="ellipse">
            <a:avLst/>
          </a:prstGeom>
          <a:noFill/>
          <a:ln>
            <a:noFill/>
          </a:ln>
        </p:spPr>
      </p:sp>
      <p:sp>
        <p:nvSpPr>
          <p:cNvPr id="61" name="Google Shape;61;p9"/>
          <p:cNvSpPr/>
          <p:nvPr>
            <p:ph idx="3" type="pic"/>
          </p:nvPr>
        </p:nvSpPr>
        <p:spPr>
          <a:xfrm>
            <a:off x="5281000" y="2614000"/>
            <a:ext cx="1629900" cy="1629900"/>
          </a:xfrm>
          <a:prstGeom prst="ellipse">
            <a:avLst/>
          </a:prstGeom>
          <a:noFill/>
          <a:ln>
            <a:noFill/>
          </a:ln>
        </p:spPr>
      </p:sp>
      <p:sp>
        <p:nvSpPr>
          <p:cNvPr id="62" name="Google Shape;62;p9"/>
          <p:cNvSpPr/>
          <p:nvPr>
            <p:ph idx="4" type="pic"/>
          </p:nvPr>
        </p:nvSpPr>
        <p:spPr>
          <a:xfrm>
            <a:off x="8608967" y="2614000"/>
            <a:ext cx="1629900" cy="1629900"/>
          </a:xfrm>
          <a:prstGeom prst="ellipse">
            <a:avLst/>
          </a:prstGeom>
          <a:noFill/>
          <a:ln>
            <a:noFill/>
          </a:ln>
        </p:spPr>
      </p:sp>
      <p:sp>
        <p:nvSpPr>
          <p:cNvPr id="63" name="Google Shape;63;p9"/>
          <p:cNvSpPr txBox="1"/>
          <p:nvPr>
            <p:ph idx="5" type="subTitle"/>
          </p:nvPr>
        </p:nvSpPr>
        <p:spPr>
          <a:xfrm>
            <a:off x="1699533" y="4425267"/>
            <a:ext cx="2121600" cy="582900"/>
          </a:xfrm>
          <a:prstGeom prst="rect">
            <a:avLst/>
          </a:prstGeom>
          <a:noFill/>
          <a:ln>
            <a:noFill/>
          </a:ln>
        </p:spPr>
        <p:txBody>
          <a:bodyPr anchorCtr="0" anchor="t" bIns="121900" lIns="121900" spcFirstLastPara="1" rIns="121900" wrap="square" tIns="121900">
            <a:spAutoFit/>
          </a:bodyPr>
          <a:lstStyle>
            <a:lvl1pPr lv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4" name="Google Shape;64;p9"/>
          <p:cNvSpPr txBox="1"/>
          <p:nvPr>
            <p:ph idx="6" type="subTitle"/>
          </p:nvPr>
        </p:nvSpPr>
        <p:spPr>
          <a:xfrm>
            <a:off x="5035200"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sp>
        <p:nvSpPr>
          <p:cNvPr id="65" name="Google Shape;65;p9"/>
          <p:cNvSpPr txBox="1"/>
          <p:nvPr>
            <p:ph idx="7" type="subTitle"/>
          </p:nvPr>
        </p:nvSpPr>
        <p:spPr>
          <a:xfrm>
            <a:off x="8363167" y="4425267"/>
            <a:ext cx="2121600" cy="582900"/>
          </a:xfrm>
          <a:prstGeom prst="rect">
            <a:avLst/>
          </a:prstGeom>
          <a:noFill/>
          <a:ln>
            <a:noFill/>
          </a:ln>
        </p:spPr>
        <p:txBody>
          <a:bodyPr anchorCtr="0" anchor="t" bIns="121900" lIns="121900" spcFirstLastPara="1" rIns="121900" wrap="square" tIns="121900">
            <a:spAutoFit/>
          </a:bodyPr>
          <a:lstStyle>
            <a:lvl1pPr lvl="0"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1pPr>
            <a:lvl2pPr lvl="1"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2pPr>
            <a:lvl3pPr lvl="2"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3pPr>
            <a:lvl4pPr lvl="3"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4pPr>
            <a:lvl5pPr lvl="4"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5pPr>
            <a:lvl6pPr lvl="5"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6pPr>
            <a:lvl7pPr lvl="6"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7pPr>
            <a:lvl8pPr lvl="7"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8pPr>
            <a:lvl9pPr lvl="8" rtl="0" algn="ctr">
              <a:spcBef>
                <a:spcPts val="0"/>
              </a:spcBef>
              <a:spcAft>
                <a:spcPts val="0"/>
              </a:spcAft>
              <a:buClr>
                <a:schemeClr val="dk2"/>
              </a:buClr>
              <a:buSzPts val="1900"/>
              <a:buFont typeface="Roboto Medium"/>
              <a:buNone/>
              <a:defRPr sz="1900">
                <a:solidFill>
                  <a:schemeClr val="dk2"/>
                </a:solidFill>
                <a:latin typeface="Roboto Medium"/>
                <a:ea typeface="Roboto Medium"/>
                <a:cs typeface="Roboto Medium"/>
                <a:sym typeface="Roboto Medium"/>
              </a:defRPr>
            </a:lvl9pPr>
          </a:lstStyle>
          <a:p/>
        </p:txBody>
      </p:sp>
      <p:grpSp>
        <p:nvGrpSpPr>
          <p:cNvPr id="66" name="Google Shape;66;p9"/>
          <p:cNvGrpSpPr/>
          <p:nvPr/>
        </p:nvGrpSpPr>
        <p:grpSpPr>
          <a:xfrm>
            <a:off x="-18200" y="6209645"/>
            <a:ext cx="12228094" cy="647984"/>
            <a:chOff x="-13650" y="4657350"/>
            <a:chExt cx="9171300" cy="486000"/>
          </a:xfrm>
        </p:grpSpPr>
        <p:sp>
          <p:nvSpPr>
            <p:cNvPr id="67" name="Google Shape;67;p9"/>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8" name="Google Shape;68;p9"/>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69" name="Google Shape;69;p9"/>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solidFill>
                  <a:schemeClr val="dk2"/>
                </a:solidFill>
                <a:latin typeface="Roboto"/>
                <a:ea typeface="Roboto"/>
                <a:cs typeface="Roboto"/>
                <a:sym typeface="Roboto"/>
              </a:defRPr>
            </a:lvl1pPr>
            <a:lvl2pPr lvl="1">
              <a:buNone/>
              <a:defRPr>
                <a:solidFill>
                  <a:schemeClr val="dk2"/>
                </a:solidFill>
                <a:latin typeface="Roboto"/>
                <a:ea typeface="Roboto"/>
                <a:cs typeface="Roboto"/>
                <a:sym typeface="Roboto"/>
              </a:defRPr>
            </a:lvl2pPr>
            <a:lvl3pPr lvl="2">
              <a:buNone/>
              <a:defRPr>
                <a:solidFill>
                  <a:schemeClr val="dk2"/>
                </a:solidFill>
                <a:latin typeface="Roboto"/>
                <a:ea typeface="Roboto"/>
                <a:cs typeface="Roboto"/>
                <a:sym typeface="Roboto"/>
              </a:defRPr>
            </a:lvl3pPr>
            <a:lvl4pPr lvl="3">
              <a:buNone/>
              <a:defRPr>
                <a:solidFill>
                  <a:schemeClr val="dk2"/>
                </a:solidFill>
                <a:latin typeface="Roboto"/>
                <a:ea typeface="Roboto"/>
                <a:cs typeface="Roboto"/>
                <a:sym typeface="Roboto"/>
              </a:defRPr>
            </a:lvl4pPr>
            <a:lvl5pPr lvl="4">
              <a:buNone/>
              <a:defRPr>
                <a:solidFill>
                  <a:schemeClr val="dk2"/>
                </a:solidFill>
                <a:latin typeface="Roboto"/>
                <a:ea typeface="Roboto"/>
                <a:cs typeface="Roboto"/>
                <a:sym typeface="Roboto"/>
              </a:defRPr>
            </a:lvl5pPr>
            <a:lvl6pPr lvl="5">
              <a:buNone/>
              <a:defRPr>
                <a:solidFill>
                  <a:schemeClr val="dk2"/>
                </a:solidFill>
                <a:latin typeface="Roboto"/>
                <a:ea typeface="Roboto"/>
                <a:cs typeface="Roboto"/>
                <a:sym typeface="Roboto"/>
              </a:defRPr>
            </a:lvl6pPr>
            <a:lvl7pPr lvl="6">
              <a:buNone/>
              <a:defRPr>
                <a:solidFill>
                  <a:schemeClr val="dk2"/>
                </a:solidFill>
                <a:latin typeface="Roboto"/>
                <a:ea typeface="Roboto"/>
                <a:cs typeface="Roboto"/>
                <a:sym typeface="Roboto"/>
              </a:defRPr>
            </a:lvl7pPr>
            <a:lvl8pPr lvl="7">
              <a:buNone/>
              <a:defRPr>
                <a:solidFill>
                  <a:schemeClr val="dk2"/>
                </a:solidFill>
                <a:latin typeface="Roboto"/>
                <a:ea typeface="Roboto"/>
                <a:cs typeface="Roboto"/>
                <a:sym typeface="Roboto"/>
              </a:defRPr>
            </a:lvl8pPr>
            <a:lvl9pPr lvl="8">
              <a:buNone/>
              <a:defRPr>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full page image with quote">
  <p:cSld name="TITLE_1_1_1">
    <p:bg>
      <p:bgPr>
        <a:solidFill>
          <a:schemeClr val="lt2"/>
        </a:solid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54633" y="-45533"/>
            <a:ext cx="12328500" cy="6255600"/>
          </a:xfrm>
          <a:prstGeom prst="rect">
            <a:avLst/>
          </a:prstGeom>
          <a:noFill/>
          <a:ln>
            <a:noFill/>
          </a:ln>
        </p:spPr>
      </p:sp>
      <p:grpSp>
        <p:nvGrpSpPr>
          <p:cNvPr id="72" name="Google Shape;72;p10"/>
          <p:cNvGrpSpPr/>
          <p:nvPr/>
        </p:nvGrpSpPr>
        <p:grpSpPr>
          <a:xfrm>
            <a:off x="-18200" y="6209645"/>
            <a:ext cx="12228094" cy="647984"/>
            <a:chOff x="-13650" y="4657350"/>
            <a:chExt cx="9171300" cy="486000"/>
          </a:xfrm>
        </p:grpSpPr>
        <p:sp>
          <p:nvSpPr>
            <p:cNvPr id="73" name="Google Shape;73;p10"/>
            <p:cNvSpPr/>
            <p:nvPr/>
          </p:nvSpPr>
          <p:spPr>
            <a:xfrm>
              <a:off x="-13650" y="4657350"/>
              <a:ext cx="9171300" cy="4860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74" name="Google Shape;74;p10"/>
            <p:cNvPicPr preferRelativeResize="0"/>
            <p:nvPr/>
          </p:nvPicPr>
          <p:blipFill>
            <a:blip r:embed="rId2">
              <a:alphaModFix/>
            </a:blip>
            <a:stretch>
              <a:fillRect/>
            </a:stretch>
          </p:blipFill>
          <p:spPr>
            <a:xfrm>
              <a:off x="213858" y="4777811"/>
              <a:ext cx="1179275" cy="245075"/>
            </a:xfrm>
            <a:prstGeom prst="rect">
              <a:avLst/>
            </a:prstGeom>
            <a:noFill/>
            <a:ln>
              <a:noFill/>
            </a:ln>
          </p:spPr>
        </p:pic>
      </p:grpSp>
      <p:sp>
        <p:nvSpPr>
          <p:cNvPr id="75" name="Google Shape;75;p10"/>
          <p:cNvSpPr txBox="1"/>
          <p:nvPr>
            <p:ph idx="12" type="sldNum"/>
          </p:nvPr>
        </p:nvSpPr>
        <p:spPr>
          <a:xfrm>
            <a:off x="11409045" y="6333134"/>
            <a:ext cx="731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68">
          <p15:clr>
            <a:srgbClr val="E46962"/>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2F89DC"/>
            </a:gs>
            <a:gs pos="100000">
              <a:srgbClr val="194670"/>
            </a:gs>
          </a:gsLst>
          <a:lin ang="5400012" scaled="0"/>
        </a:gra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101" name="Shape 101"/>
        <p:cNvGrpSpPr/>
        <p:nvPr/>
      </p:nvGrpSpPr>
      <p:grpSpPr>
        <a:xfrm>
          <a:off x="0" y="0"/>
          <a:ext cx="0" cy="0"/>
          <a:chOff x="0" y="0"/>
          <a:chExt cx="0" cy="0"/>
        </a:xfrm>
      </p:grpSpPr>
      <p:sp>
        <p:nvSpPr>
          <p:cNvPr id="102" name="Google Shape;102;p15"/>
          <p:cNvSpPr txBox="1"/>
          <p:nvPr>
            <p:ph type="title"/>
          </p:nvPr>
        </p:nvSpPr>
        <p:spPr>
          <a:xfrm>
            <a:off x="266933" y="473467"/>
            <a:ext cx="10650300" cy="1119900"/>
          </a:xfrm>
          <a:prstGeom prst="rect">
            <a:avLst/>
          </a:prstGeom>
          <a:noFill/>
          <a:ln>
            <a:noFill/>
          </a:ln>
        </p:spPr>
        <p:txBody>
          <a:bodyPr anchorCtr="0" anchor="t" bIns="121900" lIns="121900" spcFirstLastPara="1" rIns="121900" wrap="square" tIns="121900">
            <a:spAutoFit/>
          </a:bodyPr>
          <a:lstStyle>
            <a:lvl1pPr lvl="0" rtl="0">
              <a:spcBef>
                <a:spcPts val="0"/>
              </a:spcBef>
              <a:spcAft>
                <a:spcPts val="0"/>
              </a:spcAft>
              <a:buClr>
                <a:schemeClr val="accent2"/>
              </a:buClr>
              <a:buSzPts val="4000"/>
              <a:buFont typeface="Roboto"/>
              <a:buNone/>
              <a:defRPr b="1" sz="4000">
                <a:solidFill>
                  <a:schemeClr val="accent2"/>
                </a:solidFill>
                <a:latin typeface="Roboto"/>
                <a:ea typeface="Roboto"/>
                <a:cs typeface="Roboto"/>
                <a:sym typeface="Roboto"/>
              </a:defRPr>
            </a:lvl1pPr>
            <a:lvl2pPr lvl="1" rtl="0">
              <a:spcBef>
                <a:spcPts val="0"/>
              </a:spcBef>
              <a:spcAft>
                <a:spcPts val="0"/>
              </a:spcAft>
              <a:buClr>
                <a:schemeClr val="dk1"/>
              </a:buClr>
              <a:buSzPts val="1900"/>
              <a:buNone/>
              <a:defRPr sz="1900">
                <a:solidFill>
                  <a:schemeClr val="dk1"/>
                </a:solidFill>
              </a:defRPr>
            </a:lvl2pPr>
            <a:lvl3pPr lvl="2" rtl="0">
              <a:spcBef>
                <a:spcPts val="0"/>
              </a:spcBef>
              <a:spcAft>
                <a:spcPts val="0"/>
              </a:spcAft>
              <a:buClr>
                <a:schemeClr val="dk1"/>
              </a:buClr>
              <a:buSzPts val="1900"/>
              <a:buNone/>
              <a:defRPr sz="1900">
                <a:solidFill>
                  <a:schemeClr val="dk1"/>
                </a:solidFill>
              </a:defRPr>
            </a:lvl3pPr>
            <a:lvl4pPr lvl="3" rtl="0">
              <a:spcBef>
                <a:spcPts val="0"/>
              </a:spcBef>
              <a:spcAft>
                <a:spcPts val="0"/>
              </a:spcAft>
              <a:buClr>
                <a:schemeClr val="dk1"/>
              </a:buClr>
              <a:buSzPts val="1900"/>
              <a:buNone/>
              <a:defRPr sz="1900">
                <a:solidFill>
                  <a:schemeClr val="dk1"/>
                </a:solidFill>
              </a:defRPr>
            </a:lvl4pPr>
            <a:lvl5pPr lvl="4" rtl="0">
              <a:spcBef>
                <a:spcPts val="0"/>
              </a:spcBef>
              <a:spcAft>
                <a:spcPts val="0"/>
              </a:spcAft>
              <a:buClr>
                <a:schemeClr val="dk1"/>
              </a:buClr>
              <a:buSzPts val="1900"/>
              <a:buNone/>
              <a:defRPr sz="1900">
                <a:solidFill>
                  <a:schemeClr val="dk1"/>
                </a:solidFill>
              </a:defRPr>
            </a:lvl5pPr>
            <a:lvl6pPr lvl="5" rtl="0">
              <a:spcBef>
                <a:spcPts val="0"/>
              </a:spcBef>
              <a:spcAft>
                <a:spcPts val="0"/>
              </a:spcAft>
              <a:buClr>
                <a:schemeClr val="dk1"/>
              </a:buClr>
              <a:buSzPts val="1900"/>
              <a:buNone/>
              <a:defRPr sz="1900">
                <a:solidFill>
                  <a:schemeClr val="dk1"/>
                </a:solidFill>
              </a:defRPr>
            </a:lvl6pPr>
            <a:lvl7pPr lvl="6" rtl="0">
              <a:spcBef>
                <a:spcPts val="0"/>
              </a:spcBef>
              <a:spcAft>
                <a:spcPts val="0"/>
              </a:spcAft>
              <a:buClr>
                <a:schemeClr val="dk1"/>
              </a:buClr>
              <a:buSzPts val="1900"/>
              <a:buNone/>
              <a:defRPr sz="1900">
                <a:solidFill>
                  <a:schemeClr val="dk1"/>
                </a:solidFill>
              </a:defRPr>
            </a:lvl7pPr>
            <a:lvl8pPr lvl="7" rtl="0">
              <a:spcBef>
                <a:spcPts val="0"/>
              </a:spcBef>
              <a:spcAft>
                <a:spcPts val="0"/>
              </a:spcAft>
              <a:buClr>
                <a:schemeClr val="dk1"/>
              </a:buClr>
              <a:buSzPts val="1900"/>
              <a:buNone/>
              <a:defRPr sz="1900">
                <a:solidFill>
                  <a:schemeClr val="dk1"/>
                </a:solidFill>
              </a:defRPr>
            </a:lvl8pPr>
            <a:lvl9pPr lvl="8" rtl="0">
              <a:spcBef>
                <a:spcPts val="0"/>
              </a:spcBef>
              <a:spcAft>
                <a:spcPts val="0"/>
              </a:spcAft>
              <a:buClr>
                <a:schemeClr val="dk1"/>
              </a:buClr>
              <a:buSzPts val="1900"/>
              <a:buNone/>
              <a:defRPr sz="1900">
                <a:solidFill>
                  <a:schemeClr val="dk1"/>
                </a:solidFill>
              </a:defRPr>
            </a:lvl9pPr>
          </a:lstStyle>
          <a:p/>
        </p:txBody>
      </p:sp>
      <p:sp>
        <p:nvSpPr>
          <p:cNvPr id="103" name="Google Shape;103;p15"/>
          <p:cNvSpPr txBox="1"/>
          <p:nvPr>
            <p:ph idx="1" type="body"/>
          </p:nvPr>
        </p:nvSpPr>
        <p:spPr>
          <a:xfrm>
            <a:off x="266933" y="1648800"/>
            <a:ext cx="10650300" cy="3560400"/>
          </a:xfrm>
          <a:prstGeom prst="rect">
            <a:avLst/>
          </a:prstGeom>
          <a:noFill/>
          <a:ln>
            <a:noFill/>
          </a:ln>
        </p:spPr>
        <p:txBody>
          <a:bodyPr anchorCtr="0" anchor="t" bIns="121900" lIns="121900" spcFirstLastPara="1" rIns="121900" wrap="square" tIns="121900">
            <a:noAutofit/>
          </a:bodyPr>
          <a:lstStyle>
            <a:lvl1pPr indent="-381000" lvl="0" marL="457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81000" lvl="1" marL="914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2pPr>
            <a:lvl3pPr indent="-381000" lvl="2" marL="1371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3pPr>
            <a:lvl4pPr indent="-381000" lvl="3" marL="1828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4pPr>
            <a:lvl5pPr indent="-381000" lvl="4" marL="22860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5pPr>
            <a:lvl6pPr indent="-381000" lvl="5" marL="27432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6pPr>
            <a:lvl7pPr indent="-381000" lvl="6" marL="32004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7pPr>
            <a:lvl8pPr indent="-381000" lvl="7" marL="36576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8pPr>
            <a:lvl9pPr indent="-381000" lvl="8" marL="4114800" rtl="0">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9pPr>
          </a:lstStyle>
          <a:p/>
        </p:txBody>
      </p:sp>
      <p:sp>
        <p:nvSpPr>
          <p:cNvPr id="104" name="Google Shape;104;p1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www.youtube.com/watch?v=_U4KzXn9RNg" TargetMode="External"/><Relationship Id="rId5"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kialo-edu.com/p/0e64c4f9-bfad-4064-bb8f-d9e25eb9b413/278357"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upport.kialo-edu.com/en/hc/moving-linking-a-clai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kialo-edu.com/p/6f177a5f-3a99-4d68-a357-ee8a95f73b45/27828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523375" y="1947500"/>
            <a:ext cx="6224400" cy="2025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How to plan a TOK essay on Kialo </a:t>
            </a:r>
            <a:endParaRPr/>
          </a:p>
        </p:txBody>
      </p:sp>
      <p:sp>
        <p:nvSpPr>
          <p:cNvPr id="187" name="Google Shape;187;p26"/>
          <p:cNvSpPr txBox="1"/>
          <p:nvPr/>
        </p:nvSpPr>
        <p:spPr>
          <a:xfrm>
            <a:off x="523375" y="4080200"/>
            <a:ext cx="3917400" cy="119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2700">
                <a:solidFill>
                  <a:srgbClr val="FAFCFD"/>
                </a:solidFill>
                <a:latin typeface="Roboto"/>
                <a:ea typeface="Roboto"/>
                <a:cs typeface="Roboto"/>
                <a:sym typeface="Roboto"/>
              </a:rPr>
              <a:t>Prescribed Title: Do we need custodians of knowledge?</a:t>
            </a:r>
            <a:endParaRPr sz="2700">
              <a:solidFill>
                <a:srgbClr val="FAFCFD"/>
              </a:solidFill>
              <a:latin typeface="Roboto"/>
              <a:ea typeface="Roboto"/>
              <a:cs typeface="Roboto"/>
              <a:sym typeface="Roboto"/>
            </a:endParaRPr>
          </a:p>
          <a:p>
            <a:pPr indent="0" lvl="0" marL="0" rtl="0" algn="l">
              <a:spcBef>
                <a:spcPts val="0"/>
              </a:spcBef>
              <a:spcAft>
                <a:spcPts val="0"/>
              </a:spcAft>
              <a:buNone/>
            </a:pPr>
            <a:r>
              <a:t/>
            </a:r>
            <a:endParaRPr sz="2700">
              <a:solidFill>
                <a:srgbClr val="FAFCFD"/>
              </a:solidFill>
              <a:latin typeface="Roboto"/>
              <a:ea typeface="Roboto"/>
              <a:cs typeface="Roboto"/>
              <a:sym typeface="Roboto"/>
            </a:endParaRPr>
          </a:p>
          <a:p>
            <a:pPr indent="0" lvl="0" marL="0" rtl="0" algn="l">
              <a:spcBef>
                <a:spcPts val="0"/>
              </a:spcBef>
              <a:spcAft>
                <a:spcPts val="0"/>
              </a:spcAft>
              <a:buNone/>
            </a:pPr>
            <a:r>
              <a:t/>
            </a:r>
            <a:endParaRPr sz="2700">
              <a:solidFill>
                <a:srgbClr val="FAFCFD"/>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8" name="Shape 258"/>
        <p:cNvGrpSpPr/>
        <p:nvPr/>
      </p:nvGrpSpPr>
      <p:grpSpPr>
        <a:xfrm>
          <a:off x="0" y="0"/>
          <a:ext cx="0" cy="0"/>
          <a:chOff x="0" y="0"/>
          <a:chExt cx="0" cy="0"/>
        </a:xfrm>
      </p:grpSpPr>
      <p:sp>
        <p:nvSpPr>
          <p:cNvPr id="259" name="Google Shape;259;p35"/>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1: Deconstruct a TOK essay</a:t>
            </a:r>
            <a:endParaRPr sz="4000"/>
          </a:p>
        </p:txBody>
      </p:sp>
      <p:sp>
        <p:nvSpPr>
          <p:cNvPr id="260" name="Google Shape;260;p35"/>
          <p:cNvSpPr/>
          <p:nvPr/>
        </p:nvSpPr>
        <p:spPr>
          <a:xfrm>
            <a:off x="412625" y="1285550"/>
            <a:ext cx="10197900" cy="3534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ctr">
              <a:spcBef>
                <a:spcPts val="1200"/>
              </a:spcBef>
              <a:spcAft>
                <a:spcPts val="0"/>
              </a:spcAft>
              <a:buNone/>
            </a:pPr>
            <a:r>
              <a:rPr b="1" lang="en-US" sz="2600" u="sng">
                <a:solidFill>
                  <a:schemeClr val="lt1"/>
                </a:solidFill>
                <a:latin typeface="Roboto"/>
                <a:ea typeface="Roboto"/>
                <a:cs typeface="Roboto"/>
                <a:sym typeface="Roboto"/>
              </a:rPr>
              <a:t>Discussion Questions</a:t>
            </a:r>
            <a:endParaRPr b="1" sz="2600" u="sng">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Where is the prescribed title displayed?</a:t>
            </a:r>
            <a:endParaRPr sz="2600">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What information is presented in the thesis?</a:t>
            </a:r>
            <a:endParaRPr sz="2600">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How does the claim structure support building a clear and coherent argument?</a:t>
            </a:r>
            <a:endParaRPr sz="2600">
              <a:solidFill>
                <a:schemeClr val="lt1"/>
              </a:solidFill>
              <a:latin typeface="Roboto"/>
              <a:ea typeface="Roboto"/>
              <a:cs typeface="Roboto"/>
              <a:sym typeface="Roboto"/>
            </a:endParaRPr>
          </a:p>
          <a:p>
            <a:pPr indent="-393700" lvl="0" marL="457200" rtl="0" algn="l">
              <a:spcBef>
                <a:spcPts val="1200"/>
              </a:spcBef>
              <a:spcAft>
                <a:spcPts val="1000"/>
              </a:spcAft>
              <a:buClr>
                <a:schemeClr val="lt1"/>
              </a:buClr>
              <a:buSzPts val="2600"/>
              <a:buFont typeface="Roboto"/>
              <a:buChar char="●"/>
            </a:pPr>
            <a:r>
              <a:rPr lang="en-US" sz="2600">
                <a:solidFill>
                  <a:schemeClr val="lt1"/>
                </a:solidFill>
                <a:latin typeface="Roboto"/>
                <a:ea typeface="Roboto"/>
                <a:cs typeface="Roboto"/>
                <a:sym typeface="Roboto"/>
              </a:rPr>
              <a:t>How have examples been used to support points?</a:t>
            </a:r>
            <a:endParaRPr sz="2600">
              <a:solidFill>
                <a:schemeClr val="lt1"/>
              </a:solidFill>
              <a:latin typeface="Roboto"/>
              <a:ea typeface="Roboto"/>
              <a:cs typeface="Roboto"/>
              <a:sym typeface="Roboto"/>
            </a:endParaRPr>
          </a:p>
        </p:txBody>
      </p:sp>
      <p:pic>
        <p:nvPicPr>
          <p:cNvPr id="261" name="Google Shape;261;p35" title="illustration.png"/>
          <p:cNvPicPr preferRelativeResize="0"/>
          <p:nvPr/>
        </p:nvPicPr>
        <p:blipFill>
          <a:blip r:embed="rId3">
            <a:alphaModFix/>
          </a:blip>
          <a:stretch>
            <a:fillRect/>
          </a:stretch>
        </p:blipFill>
        <p:spPr>
          <a:xfrm>
            <a:off x="8791275" y="3813425"/>
            <a:ext cx="3183500" cy="219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animEffect filter="fade" transition="in">
                                      <p:cBhvr>
                                        <p:cTn dur="1000"/>
                                        <p:tgtEl>
                                          <p:spTgt spid="2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animEffect filter="fade" transition="in">
                                      <p:cBhvr>
                                        <p:cTn dur="1000"/>
                                        <p:tgtEl>
                                          <p:spTgt spid="26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ph idx="1" type="body"/>
          </p:nvPr>
        </p:nvSpPr>
        <p:spPr>
          <a:xfrm>
            <a:off x="266925" y="1430175"/>
            <a:ext cx="7395900" cy="42318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a:solidFill>
                  <a:schemeClr val="accent2"/>
                </a:solidFill>
              </a:rPr>
              <a:t>Prescribed</a:t>
            </a:r>
            <a:r>
              <a:rPr b="1" lang="en-US">
                <a:solidFill>
                  <a:schemeClr val="accent2"/>
                </a:solidFill>
              </a:rPr>
              <a:t> Title</a:t>
            </a:r>
            <a:r>
              <a:rPr b="1" lang="en-US">
                <a:solidFill>
                  <a:schemeClr val="accent2"/>
                </a:solidFill>
              </a:rPr>
              <a:t>: Do we need custodians of knowledge?</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rPr lang="en-US">
                <a:solidFill>
                  <a:schemeClr val="accent2"/>
                </a:solidFill>
              </a:rPr>
              <a:t>In the context of this essay, a custodian is defined as a body responsible for safeguarding and maintaining knowledge. There exists a clear societal demand and function for custodians of knowledge, </a:t>
            </a:r>
            <a:endParaRPr>
              <a:solidFill>
                <a:schemeClr val="accent2"/>
              </a:solidFill>
            </a:endParaRPr>
          </a:p>
          <a:p>
            <a:pPr indent="0" lvl="0" marL="0" rtl="0" algn="l">
              <a:lnSpc>
                <a:spcPct val="115000"/>
              </a:lnSpc>
              <a:spcBef>
                <a:spcPts val="0"/>
              </a:spcBef>
              <a:spcAft>
                <a:spcPts val="0"/>
              </a:spcAft>
              <a:buNone/>
            </a:pPr>
            <a:r>
              <a:rPr lang="en-US">
                <a:solidFill>
                  <a:schemeClr val="accent2"/>
                </a:solidFill>
              </a:rPr>
              <a:t>as they serve a role in sustaining the authenticity of knowledge and creating trust in the transfer of knowledge, particularly to less expert communities.</a:t>
            </a:r>
            <a:endParaRPr>
              <a:solidFill>
                <a:schemeClr val="accent2"/>
              </a:solidFill>
            </a:endParaRPr>
          </a:p>
          <a:p>
            <a:pPr indent="0" lvl="0" marL="0" rtl="0" algn="l">
              <a:lnSpc>
                <a:spcPct val="115000"/>
              </a:lnSpc>
              <a:spcBef>
                <a:spcPts val="0"/>
              </a:spcBef>
              <a:spcAft>
                <a:spcPts val="0"/>
              </a:spcAft>
              <a:buNone/>
            </a:pPr>
            <a:r>
              <a:t/>
            </a:r>
            <a:endParaRPr b="1">
              <a:solidFill>
                <a:srgbClr val="990000"/>
              </a:solidFill>
            </a:endParaRPr>
          </a:p>
          <a:p>
            <a:pPr indent="0" lvl="0" marL="0" rtl="0" algn="l">
              <a:lnSpc>
                <a:spcPct val="115000"/>
              </a:lnSpc>
              <a:spcBef>
                <a:spcPts val="0"/>
              </a:spcBef>
              <a:spcAft>
                <a:spcPts val="0"/>
              </a:spcAft>
              <a:buNone/>
            </a:pPr>
            <a:r>
              <a:t/>
            </a:r>
            <a:endParaRPr>
              <a:solidFill>
                <a:schemeClr val="accent2"/>
              </a:solidFill>
            </a:endParaRPr>
          </a:p>
        </p:txBody>
      </p:sp>
      <p:sp>
        <p:nvSpPr>
          <p:cNvPr id="267" name="Google Shape;267;p36"/>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Introduction</a:t>
            </a:r>
            <a:endParaRPr sz="4000"/>
          </a:p>
        </p:txBody>
      </p:sp>
      <p:sp>
        <p:nvSpPr>
          <p:cNvPr id="268" name="Google Shape;268;p36"/>
          <p:cNvSpPr/>
          <p:nvPr/>
        </p:nvSpPr>
        <p:spPr>
          <a:xfrm>
            <a:off x="7408125" y="1585450"/>
            <a:ext cx="4000800" cy="805500"/>
          </a:xfrm>
          <a:prstGeom prst="wedgeRoundRectCallout">
            <a:avLst>
              <a:gd fmla="val 51007" name="adj1"/>
              <a:gd fmla="val 89994"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Where is the </a:t>
            </a:r>
            <a:r>
              <a:rPr lang="en-US" sz="2000">
                <a:solidFill>
                  <a:schemeClr val="lt1"/>
                </a:solidFill>
                <a:latin typeface="Roboto"/>
                <a:ea typeface="Roboto"/>
                <a:cs typeface="Roboto"/>
                <a:sym typeface="Roboto"/>
              </a:rPr>
              <a:t>prescribed</a:t>
            </a:r>
            <a:r>
              <a:rPr lang="en-US" sz="2000">
                <a:solidFill>
                  <a:schemeClr val="lt1"/>
                </a:solidFill>
                <a:latin typeface="Roboto"/>
                <a:ea typeface="Roboto"/>
                <a:cs typeface="Roboto"/>
                <a:sym typeface="Roboto"/>
              </a:rPr>
              <a:t> title displayed on Kialo?</a:t>
            </a:r>
            <a:endParaRPr sz="2000">
              <a:solidFill>
                <a:schemeClr val="lt1"/>
              </a:solidFill>
              <a:latin typeface="Roboto"/>
              <a:ea typeface="Roboto"/>
              <a:cs typeface="Roboto"/>
              <a:sym typeface="Roboto"/>
            </a:endParaRPr>
          </a:p>
        </p:txBody>
      </p:sp>
      <p:sp>
        <p:nvSpPr>
          <p:cNvPr id="269" name="Google Shape;269;p36"/>
          <p:cNvSpPr/>
          <p:nvPr/>
        </p:nvSpPr>
        <p:spPr>
          <a:xfrm>
            <a:off x="7662825" y="4170150"/>
            <a:ext cx="4000800" cy="805500"/>
          </a:xfrm>
          <a:prstGeom prst="wedgeRoundRectCallout">
            <a:avLst>
              <a:gd fmla="val 51007" name="adj1"/>
              <a:gd fmla="val 89994"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What information is presented in the thesis on Kialo?</a:t>
            </a:r>
            <a:endParaRPr sz="2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idx="1" type="body"/>
          </p:nvPr>
        </p:nvSpPr>
        <p:spPr>
          <a:xfrm>
            <a:off x="266925" y="1430175"/>
            <a:ext cx="7395900" cy="42318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a:solidFill>
                  <a:schemeClr val="accent2"/>
                </a:solidFill>
              </a:rPr>
              <a:t>Prescribed Title: Do we need custodians of knowledge?</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rPr lang="en-US">
                <a:solidFill>
                  <a:schemeClr val="accent2"/>
                </a:solidFill>
              </a:rPr>
              <a:t>In the context of this essay, a custodian is defined as a body responsible for safeguarding and maintaining knowledge. </a:t>
            </a:r>
            <a:r>
              <a:rPr b="1" lang="en-US">
                <a:solidFill>
                  <a:srgbClr val="A61C00"/>
                </a:solidFill>
              </a:rPr>
              <a:t>There exists a clear societal demand and function for custodians of knowledge</a:t>
            </a:r>
            <a:r>
              <a:rPr lang="en-US">
                <a:solidFill>
                  <a:schemeClr val="accent2"/>
                </a:solidFill>
              </a:rPr>
              <a:t>, </a:t>
            </a:r>
            <a:endParaRPr>
              <a:solidFill>
                <a:schemeClr val="accent2"/>
              </a:solidFill>
            </a:endParaRPr>
          </a:p>
          <a:p>
            <a:pPr indent="0" lvl="0" marL="0" rtl="0" algn="l">
              <a:lnSpc>
                <a:spcPct val="115000"/>
              </a:lnSpc>
              <a:spcBef>
                <a:spcPts val="0"/>
              </a:spcBef>
              <a:spcAft>
                <a:spcPts val="0"/>
              </a:spcAft>
              <a:buNone/>
            </a:pPr>
            <a:r>
              <a:rPr lang="en-US">
                <a:solidFill>
                  <a:schemeClr val="accent2"/>
                </a:solidFill>
              </a:rPr>
              <a:t>as they serve a role in sustaining the authenticity of knowledge and creating trust in the transfer of knowledge, particularly to less expert communities.</a:t>
            </a:r>
            <a:endParaRPr>
              <a:solidFill>
                <a:schemeClr val="accent2"/>
              </a:solidFill>
            </a:endParaRPr>
          </a:p>
          <a:p>
            <a:pPr indent="0" lvl="0" marL="0" rtl="0" algn="l">
              <a:lnSpc>
                <a:spcPct val="115000"/>
              </a:lnSpc>
              <a:spcBef>
                <a:spcPts val="0"/>
              </a:spcBef>
              <a:spcAft>
                <a:spcPts val="0"/>
              </a:spcAft>
              <a:buNone/>
            </a:pPr>
            <a:r>
              <a:t/>
            </a:r>
            <a:endParaRPr b="1">
              <a:solidFill>
                <a:srgbClr val="990000"/>
              </a:solidFill>
            </a:endParaRPr>
          </a:p>
          <a:p>
            <a:pPr indent="0" lvl="0" marL="0" rtl="0" algn="l">
              <a:lnSpc>
                <a:spcPct val="115000"/>
              </a:lnSpc>
              <a:spcBef>
                <a:spcPts val="0"/>
              </a:spcBef>
              <a:spcAft>
                <a:spcPts val="0"/>
              </a:spcAft>
              <a:buNone/>
            </a:pPr>
            <a:r>
              <a:t/>
            </a:r>
            <a:endParaRPr>
              <a:solidFill>
                <a:schemeClr val="accent2"/>
              </a:solidFill>
            </a:endParaRPr>
          </a:p>
        </p:txBody>
      </p:sp>
      <p:sp>
        <p:nvSpPr>
          <p:cNvPr id="275" name="Google Shape;275;p37"/>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Introduction</a:t>
            </a:r>
            <a:endParaRPr sz="4000"/>
          </a:p>
        </p:txBody>
      </p:sp>
      <p:sp>
        <p:nvSpPr>
          <p:cNvPr id="276" name="Google Shape;276;p37"/>
          <p:cNvSpPr/>
          <p:nvPr/>
        </p:nvSpPr>
        <p:spPr>
          <a:xfrm flipH="1">
            <a:off x="7514550" y="3623475"/>
            <a:ext cx="2826900" cy="834900"/>
          </a:xfrm>
          <a:prstGeom prst="homePlate">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700">
                <a:solidFill>
                  <a:schemeClr val="lt1"/>
                </a:solidFill>
                <a:latin typeface="Roboto"/>
                <a:ea typeface="Roboto"/>
                <a:cs typeface="Roboto"/>
                <a:sym typeface="Roboto"/>
              </a:rPr>
              <a:t>Thesis</a:t>
            </a:r>
            <a:endParaRPr b="1" sz="2700">
              <a:solidFill>
                <a:schemeClr val="lt1"/>
              </a:solidFill>
              <a:latin typeface="Roboto"/>
              <a:ea typeface="Roboto"/>
              <a:cs typeface="Roboto"/>
              <a:sym typeface="Roboto"/>
            </a:endParaRPr>
          </a:p>
        </p:txBody>
      </p:sp>
      <p:sp>
        <p:nvSpPr>
          <p:cNvPr id="277" name="Google Shape;277;p37"/>
          <p:cNvSpPr/>
          <p:nvPr/>
        </p:nvSpPr>
        <p:spPr>
          <a:xfrm flipH="1">
            <a:off x="6655650" y="1380013"/>
            <a:ext cx="3685800" cy="834900"/>
          </a:xfrm>
          <a:prstGeom prst="homePlate">
            <a:avLst>
              <a:gd fmla="val 50000"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700">
                <a:solidFill>
                  <a:schemeClr val="lt1"/>
                </a:solidFill>
                <a:latin typeface="Roboto"/>
                <a:ea typeface="Roboto"/>
                <a:cs typeface="Roboto"/>
                <a:sym typeface="Roboto"/>
              </a:rPr>
              <a:t>Discussion Name</a:t>
            </a:r>
            <a:endParaRPr b="1" sz="27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idx="1" type="body"/>
          </p:nvPr>
        </p:nvSpPr>
        <p:spPr>
          <a:xfrm>
            <a:off x="266925" y="1313100"/>
            <a:ext cx="11142000" cy="42318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a:solidFill>
                  <a:schemeClr val="accent2"/>
                </a:solidFill>
              </a:rPr>
              <a:t>In the arts, custodians of knowledge traditionally serve an important role in preserving and providing art for the masses, thereby supporting the transfer of artistic knowledge. Art associations, galleries, and museums serve as custodians for artistic knowledge by conserving and guarding physical artworks for people to experience, but also guarding the definition and value of art by making choices about the works to be included and presented. This type of custodianship can be considered necessary and useful for transferring artistic knowledge to people without expertise in arts, as the art curated by the custodians is known to have ‘artistic value.’</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p:txBody>
      </p:sp>
      <p:sp>
        <p:nvSpPr>
          <p:cNvPr id="283" name="Google Shape;283;p38"/>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Structure</a:t>
            </a:r>
            <a:endParaRPr sz="4000"/>
          </a:p>
        </p:txBody>
      </p:sp>
      <p:sp>
        <p:nvSpPr>
          <p:cNvPr id="284" name="Google Shape;284;p38"/>
          <p:cNvSpPr/>
          <p:nvPr/>
        </p:nvSpPr>
        <p:spPr>
          <a:xfrm>
            <a:off x="6584700" y="4927475"/>
            <a:ext cx="5140500" cy="805500"/>
          </a:xfrm>
          <a:prstGeom prst="wedgeRoundRectCallout">
            <a:avLst>
              <a:gd fmla="val 40749" name="adj1"/>
              <a:gd fmla="val 87564"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How does the claim structure support building a clear and coherent argument?</a:t>
            </a:r>
            <a:endParaRPr sz="2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9"/>
          <p:cNvPicPr preferRelativeResize="0"/>
          <p:nvPr/>
        </p:nvPicPr>
        <p:blipFill>
          <a:blip r:embed="rId3">
            <a:alphaModFix/>
          </a:blip>
          <a:stretch>
            <a:fillRect/>
          </a:stretch>
        </p:blipFill>
        <p:spPr>
          <a:xfrm>
            <a:off x="5814873" y="4259733"/>
            <a:ext cx="5093550" cy="1743592"/>
          </a:xfrm>
          <a:prstGeom prst="rect">
            <a:avLst/>
          </a:prstGeom>
          <a:noFill/>
          <a:ln cap="flat" cmpd="sng" w="19050">
            <a:solidFill>
              <a:srgbClr val="38761D"/>
            </a:solidFill>
            <a:prstDash val="solid"/>
            <a:round/>
            <a:headEnd len="sm" w="sm" type="none"/>
            <a:tailEnd len="sm" w="sm" type="none"/>
          </a:ln>
        </p:spPr>
      </p:pic>
      <p:pic>
        <p:nvPicPr>
          <p:cNvPr id="290" name="Google Shape;290;p39"/>
          <p:cNvPicPr preferRelativeResize="0"/>
          <p:nvPr/>
        </p:nvPicPr>
        <p:blipFill>
          <a:blip r:embed="rId4">
            <a:alphaModFix/>
          </a:blip>
          <a:stretch>
            <a:fillRect/>
          </a:stretch>
        </p:blipFill>
        <p:spPr>
          <a:xfrm>
            <a:off x="1244850" y="3257775"/>
            <a:ext cx="5264600" cy="1240180"/>
          </a:xfrm>
          <a:prstGeom prst="rect">
            <a:avLst/>
          </a:prstGeom>
          <a:noFill/>
          <a:ln cap="flat" cmpd="sng" w="19050">
            <a:solidFill>
              <a:srgbClr val="38761D"/>
            </a:solidFill>
            <a:prstDash val="solid"/>
            <a:round/>
            <a:headEnd len="sm" w="sm" type="none"/>
            <a:tailEnd len="sm" w="sm" type="none"/>
          </a:ln>
        </p:spPr>
      </p:pic>
      <p:pic>
        <p:nvPicPr>
          <p:cNvPr id="291" name="Google Shape;291;p39"/>
          <p:cNvPicPr preferRelativeResize="0"/>
          <p:nvPr/>
        </p:nvPicPr>
        <p:blipFill>
          <a:blip r:embed="rId5">
            <a:alphaModFix/>
          </a:blip>
          <a:stretch>
            <a:fillRect/>
          </a:stretch>
        </p:blipFill>
        <p:spPr>
          <a:xfrm>
            <a:off x="5719525" y="2140286"/>
            <a:ext cx="5188900" cy="1535323"/>
          </a:xfrm>
          <a:prstGeom prst="rect">
            <a:avLst/>
          </a:prstGeom>
          <a:noFill/>
          <a:ln cap="flat" cmpd="sng" w="19050">
            <a:solidFill>
              <a:srgbClr val="38761D"/>
            </a:solidFill>
            <a:prstDash val="solid"/>
            <a:round/>
            <a:headEnd len="sm" w="sm" type="none"/>
            <a:tailEnd len="sm" w="sm" type="none"/>
          </a:ln>
        </p:spPr>
      </p:pic>
      <p:sp>
        <p:nvSpPr>
          <p:cNvPr id="292" name="Google Shape;292;p39"/>
          <p:cNvSpPr txBox="1"/>
          <p:nvPr>
            <p:ph type="title"/>
          </p:nvPr>
        </p:nvSpPr>
        <p:spPr>
          <a:xfrm>
            <a:off x="266925" y="16770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Structure</a:t>
            </a:r>
            <a:endParaRPr sz="4000"/>
          </a:p>
        </p:txBody>
      </p:sp>
      <p:pic>
        <p:nvPicPr>
          <p:cNvPr id="293" name="Google Shape;293;p39"/>
          <p:cNvPicPr preferRelativeResize="0"/>
          <p:nvPr/>
        </p:nvPicPr>
        <p:blipFill>
          <a:blip r:embed="rId6">
            <a:alphaModFix/>
          </a:blip>
          <a:stretch>
            <a:fillRect/>
          </a:stretch>
        </p:blipFill>
        <p:spPr>
          <a:xfrm>
            <a:off x="1244850" y="1104825"/>
            <a:ext cx="5264600" cy="1241650"/>
          </a:xfrm>
          <a:prstGeom prst="rect">
            <a:avLst/>
          </a:prstGeom>
          <a:noFill/>
          <a:ln cap="flat" cmpd="sng" w="19050">
            <a:solidFill>
              <a:srgbClr val="38761D"/>
            </a:solidFill>
            <a:prstDash val="solid"/>
            <a:round/>
            <a:headEnd len="sm" w="sm" type="none"/>
            <a:tailEnd len="sm" w="sm" type="none"/>
          </a:ln>
        </p:spPr>
      </p:pic>
      <p:sp>
        <p:nvSpPr>
          <p:cNvPr id="294" name="Google Shape;294;p39"/>
          <p:cNvSpPr/>
          <p:nvPr/>
        </p:nvSpPr>
        <p:spPr>
          <a:xfrm>
            <a:off x="266925" y="4845225"/>
            <a:ext cx="5093700" cy="805500"/>
          </a:xfrm>
          <a:prstGeom prst="wedgeRoundRectCallout">
            <a:avLst>
              <a:gd fmla="val -51796" name="adj1"/>
              <a:gd fmla="val 91549"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The student has used pro claims to construct a clear and coherent argument.</a:t>
            </a:r>
            <a:endParaRPr sz="2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idx="1" type="body"/>
          </p:nvPr>
        </p:nvSpPr>
        <p:spPr>
          <a:xfrm>
            <a:off x="266925" y="1313100"/>
            <a:ext cx="11142000" cy="42318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lang="en-US">
                <a:solidFill>
                  <a:schemeClr val="accent2"/>
                </a:solidFill>
              </a:rPr>
              <a:t>This demand for custodians can be seen in the public reaction to art made by artificial intelligence. When an artwork is observed to be less creative and meaningful, it causes less intrinsic emotional interpretations and reactions and therefore lacks contribution to human knowledge and understanding of the arts. For example, a psychological study with 2965 participants published in Nature magazine found that humans had a negative bias toward art labeled as AI-made compared to art labeled as human-made, even if the art was practically indistinguishable or kept constant. When art is thought to be created by AI, it is automatically perceived as less creative which gives it less value among the observers.</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a:p>
            <a:pPr indent="0" lvl="0" marL="0" rtl="0" algn="l">
              <a:lnSpc>
                <a:spcPct val="115000"/>
              </a:lnSpc>
              <a:spcBef>
                <a:spcPts val="0"/>
              </a:spcBef>
              <a:spcAft>
                <a:spcPts val="0"/>
              </a:spcAft>
              <a:buNone/>
            </a:pPr>
            <a:r>
              <a:t/>
            </a:r>
            <a:endParaRPr b="1">
              <a:solidFill>
                <a:schemeClr val="accent2"/>
              </a:solidFill>
            </a:endParaRPr>
          </a:p>
        </p:txBody>
      </p:sp>
      <p:sp>
        <p:nvSpPr>
          <p:cNvPr id="300" name="Google Shape;300;p40"/>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Using Examples</a:t>
            </a:r>
            <a:endParaRPr sz="4000"/>
          </a:p>
        </p:txBody>
      </p:sp>
      <p:sp>
        <p:nvSpPr>
          <p:cNvPr id="301" name="Google Shape;301;p40"/>
          <p:cNvSpPr/>
          <p:nvPr/>
        </p:nvSpPr>
        <p:spPr>
          <a:xfrm>
            <a:off x="5167925" y="5320900"/>
            <a:ext cx="6732900" cy="512400"/>
          </a:xfrm>
          <a:prstGeom prst="wedgeRoundRectCallout">
            <a:avLst>
              <a:gd fmla="val 40749" name="adj1"/>
              <a:gd fmla="val 87564"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How have examples been used to support points?</a:t>
            </a:r>
            <a:endParaRPr sz="2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1"/>
          <p:cNvPicPr preferRelativeResize="0"/>
          <p:nvPr/>
        </p:nvPicPr>
        <p:blipFill>
          <a:blip r:embed="rId3">
            <a:alphaModFix/>
          </a:blip>
          <a:stretch>
            <a:fillRect/>
          </a:stretch>
        </p:blipFill>
        <p:spPr>
          <a:xfrm>
            <a:off x="6162563" y="4422288"/>
            <a:ext cx="4827475" cy="1193480"/>
          </a:xfrm>
          <a:prstGeom prst="rect">
            <a:avLst/>
          </a:prstGeom>
          <a:noFill/>
          <a:ln cap="flat" cmpd="sng" w="19050">
            <a:solidFill>
              <a:srgbClr val="38761D"/>
            </a:solidFill>
            <a:prstDash val="solid"/>
            <a:round/>
            <a:headEnd len="sm" w="sm" type="none"/>
            <a:tailEnd len="sm" w="sm" type="none"/>
          </a:ln>
        </p:spPr>
      </p:pic>
      <p:pic>
        <p:nvPicPr>
          <p:cNvPr id="307" name="Google Shape;307;p41"/>
          <p:cNvPicPr preferRelativeResize="0"/>
          <p:nvPr/>
        </p:nvPicPr>
        <p:blipFill>
          <a:blip r:embed="rId4">
            <a:alphaModFix/>
          </a:blip>
          <a:stretch>
            <a:fillRect/>
          </a:stretch>
        </p:blipFill>
        <p:spPr>
          <a:xfrm>
            <a:off x="1745000" y="3438188"/>
            <a:ext cx="4827475" cy="1397825"/>
          </a:xfrm>
          <a:prstGeom prst="rect">
            <a:avLst/>
          </a:prstGeom>
          <a:noFill/>
          <a:ln cap="flat" cmpd="sng" w="19050">
            <a:solidFill>
              <a:srgbClr val="38761D"/>
            </a:solidFill>
            <a:prstDash val="solid"/>
            <a:round/>
            <a:headEnd len="sm" w="sm" type="none"/>
            <a:tailEnd len="sm" w="sm" type="none"/>
          </a:ln>
        </p:spPr>
      </p:pic>
      <p:pic>
        <p:nvPicPr>
          <p:cNvPr id="308" name="Google Shape;308;p41"/>
          <p:cNvPicPr preferRelativeResize="0"/>
          <p:nvPr/>
        </p:nvPicPr>
        <p:blipFill>
          <a:blip r:embed="rId5">
            <a:alphaModFix/>
          </a:blip>
          <a:stretch>
            <a:fillRect/>
          </a:stretch>
        </p:blipFill>
        <p:spPr>
          <a:xfrm>
            <a:off x="6100325" y="2157313"/>
            <a:ext cx="4889700" cy="1871175"/>
          </a:xfrm>
          <a:prstGeom prst="rect">
            <a:avLst/>
          </a:prstGeom>
          <a:noFill/>
          <a:ln cap="flat" cmpd="sng" w="19050">
            <a:solidFill>
              <a:srgbClr val="38761D"/>
            </a:solidFill>
            <a:prstDash val="solid"/>
            <a:round/>
            <a:headEnd len="sm" w="sm" type="none"/>
            <a:tailEnd len="sm" w="sm" type="none"/>
          </a:ln>
        </p:spPr>
      </p:pic>
      <p:sp>
        <p:nvSpPr>
          <p:cNvPr id="309" name="Google Shape;309;p41"/>
          <p:cNvSpPr txBox="1"/>
          <p:nvPr>
            <p:ph type="title"/>
          </p:nvPr>
        </p:nvSpPr>
        <p:spPr>
          <a:xfrm>
            <a:off x="266925" y="16770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Essay Section 1: </a:t>
            </a:r>
            <a:r>
              <a:rPr lang="en-US"/>
              <a:t>Using</a:t>
            </a:r>
            <a:r>
              <a:rPr lang="en-US"/>
              <a:t> examples</a:t>
            </a:r>
            <a:endParaRPr sz="4000"/>
          </a:p>
        </p:txBody>
      </p:sp>
      <p:sp>
        <p:nvSpPr>
          <p:cNvPr id="310" name="Google Shape;310;p41"/>
          <p:cNvSpPr/>
          <p:nvPr/>
        </p:nvSpPr>
        <p:spPr>
          <a:xfrm>
            <a:off x="266925" y="5071988"/>
            <a:ext cx="4889700" cy="805500"/>
          </a:xfrm>
          <a:prstGeom prst="wedgeRoundRectCallout">
            <a:avLst>
              <a:gd fmla="val -42181" name="adj1"/>
              <a:gd fmla="val 72736"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This example gives the argument a real-life </a:t>
            </a:r>
            <a:r>
              <a:rPr lang="en-US" sz="2000">
                <a:solidFill>
                  <a:schemeClr val="lt1"/>
                </a:solidFill>
                <a:latin typeface="Roboto"/>
                <a:ea typeface="Roboto"/>
                <a:cs typeface="Roboto"/>
                <a:sym typeface="Roboto"/>
              </a:rPr>
              <a:t>context.</a:t>
            </a:r>
            <a:endParaRPr sz="2000">
              <a:solidFill>
                <a:schemeClr val="lt1"/>
              </a:solidFill>
              <a:latin typeface="Roboto"/>
              <a:ea typeface="Roboto"/>
              <a:cs typeface="Roboto"/>
              <a:sym typeface="Roboto"/>
            </a:endParaRPr>
          </a:p>
        </p:txBody>
      </p:sp>
      <p:pic>
        <p:nvPicPr>
          <p:cNvPr id="311" name="Google Shape;311;p41"/>
          <p:cNvPicPr preferRelativeResize="0"/>
          <p:nvPr/>
        </p:nvPicPr>
        <p:blipFill>
          <a:blip r:embed="rId6">
            <a:alphaModFix/>
          </a:blip>
          <a:stretch>
            <a:fillRect/>
          </a:stretch>
        </p:blipFill>
        <p:spPr>
          <a:xfrm>
            <a:off x="1713900" y="1018138"/>
            <a:ext cx="4889699" cy="1611819"/>
          </a:xfrm>
          <a:prstGeom prst="rect">
            <a:avLst/>
          </a:prstGeom>
          <a:noFill/>
          <a:ln cap="flat" cmpd="sng" w="19050">
            <a:solidFill>
              <a:srgbClr val="38761D"/>
            </a:solidFill>
            <a:prstDash val="solid"/>
            <a:round/>
            <a:headEnd len="sm" w="sm" type="none"/>
            <a:tailEnd len="sm" w="sm" type="none"/>
          </a:ln>
        </p:spPr>
      </p:pic>
      <p:grpSp>
        <p:nvGrpSpPr>
          <p:cNvPr id="312" name="Google Shape;312;p41"/>
          <p:cNvGrpSpPr/>
          <p:nvPr/>
        </p:nvGrpSpPr>
        <p:grpSpPr>
          <a:xfrm>
            <a:off x="7437250" y="1018150"/>
            <a:ext cx="4471800" cy="1826771"/>
            <a:chOff x="7336950" y="1026975"/>
            <a:chExt cx="4471800" cy="1826771"/>
          </a:xfrm>
        </p:grpSpPr>
        <p:sp>
          <p:nvSpPr>
            <p:cNvPr id="313" name="Google Shape;313;p41"/>
            <p:cNvSpPr/>
            <p:nvPr/>
          </p:nvSpPr>
          <p:spPr>
            <a:xfrm rot="-2565168">
              <a:off x="7753090" y="1940362"/>
              <a:ext cx="1633825" cy="413768"/>
            </a:xfrm>
            <a:prstGeom prst="lef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41"/>
            <p:cNvSpPr/>
            <p:nvPr/>
          </p:nvSpPr>
          <p:spPr>
            <a:xfrm>
              <a:off x="7336950" y="1026975"/>
              <a:ext cx="4471800" cy="861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000">
                  <a:solidFill>
                    <a:schemeClr val="lt1"/>
                  </a:solidFill>
                  <a:latin typeface="Roboto"/>
                  <a:ea typeface="Roboto"/>
                  <a:cs typeface="Roboto"/>
                  <a:sym typeface="Roboto"/>
                </a:rPr>
                <a:t>On Kialo, you can link to sources to support your examples.</a:t>
              </a:r>
              <a:endParaRPr sz="2000">
                <a:solidFill>
                  <a:schemeClr val="lt1"/>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61900" y="577875"/>
            <a:ext cx="6736800" cy="1526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900"/>
              <a:t>TOK Essay Planning: </a:t>
            </a:r>
            <a:endParaRPr sz="4900"/>
          </a:p>
          <a:p>
            <a:pPr indent="0" lvl="0" marL="0" rtl="0" algn="l">
              <a:spcBef>
                <a:spcPts val="0"/>
              </a:spcBef>
              <a:spcAft>
                <a:spcPts val="0"/>
              </a:spcAft>
              <a:buNone/>
            </a:pPr>
            <a:r>
              <a:rPr lang="en-US" sz="4900"/>
              <a:t>Step 2</a:t>
            </a:r>
            <a:endParaRPr sz="4900"/>
          </a:p>
        </p:txBody>
      </p:sp>
      <p:pic>
        <p:nvPicPr>
          <p:cNvPr id="320" name="Google Shape;320;p42" title="dicussionlightbulb.png"/>
          <p:cNvPicPr preferRelativeResize="0"/>
          <p:nvPr/>
        </p:nvPicPr>
        <p:blipFill>
          <a:blip r:embed="rId3">
            <a:alphaModFix/>
          </a:blip>
          <a:stretch>
            <a:fillRect/>
          </a:stretch>
        </p:blipFill>
        <p:spPr>
          <a:xfrm>
            <a:off x="455250" y="2897600"/>
            <a:ext cx="5088900" cy="2683500"/>
          </a:xfrm>
          <a:prstGeom prst="roundRect">
            <a:avLst>
              <a:gd fmla="val 16667" name="adj"/>
            </a:avLst>
          </a:prstGeom>
          <a:noFill/>
          <a:ln>
            <a:noFill/>
          </a:ln>
          <a:effectLst>
            <a:outerShdw blurRad="557213" rotWithShape="0" algn="bl" dir="5400000" dist="19050">
              <a:schemeClr val="accent2">
                <a:alpha val="50000"/>
              </a:scheme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24" name="Shape 324"/>
        <p:cNvGrpSpPr/>
        <p:nvPr/>
      </p:nvGrpSpPr>
      <p:grpSpPr>
        <a:xfrm>
          <a:off x="0" y="0"/>
          <a:ext cx="0" cy="0"/>
          <a:chOff x="0" y="0"/>
          <a:chExt cx="0" cy="0"/>
        </a:xfrm>
      </p:grpSpPr>
      <p:sp>
        <p:nvSpPr>
          <p:cNvPr id="325" name="Google Shape;325;p43"/>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2: TOK Essay Assessment Instrument</a:t>
            </a:r>
            <a:endParaRPr sz="4000"/>
          </a:p>
        </p:txBody>
      </p:sp>
      <p:pic>
        <p:nvPicPr>
          <p:cNvPr id="326" name="Google Shape;326;p43"/>
          <p:cNvPicPr preferRelativeResize="0"/>
          <p:nvPr/>
        </p:nvPicPr>
        <p:blipFill>
          <a:blip r:embed="rId3">
            <a:alphaModFix/>
          </a:blip>
          <a:stretch>
            <a:fillRect/>
          </a:stretch>
        </p:blipFill>
        <p:spPr>
          <a:xfrm>
            <a:off x="378075" y="1180050"/>
            <a:ext cx="5801771" cy="4831575"/>
          </a:xfrm>
          <a:prstGeom prst="rect">
            <a:avLst/>
          </a:prstGeom>
          <a:noFill/>
          <a:ln>
            <a:noFill/>
          </a:ln>
        </p:spPr>
      </p:pic>
      <p:sp>
        <p:nvSpPr>
          <p:cNvPr id="327" name="Google Shape;327;p43"/>
          <p:cNvSpPr/>
          <p:nvPr/>
        </p:nvSpPr>
        <p:spPr>
          <a:xfrm>
            <a:off x="6384075" y="1674325"/>
            <a:ext cx="5378700" cy="1653000"/>
          </a:xfrm>
          <a:prstGeom prst="wedgeRoundRectCallout">
            <a:avLst>
              <a:gd fmla="val 33914" name="adj1"/>
              <a:gd fmla="val 116753"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700">
                <a:solidFill>
                  <a:schemeClr val="lt1"/>
                </a:solidFill>
                <a:latin typeface="Roboto"/>
                <a:ea typeface="Roboto"/>
                <a:cs typeface="Roboto"/>
                <a:sym typeface="Roboto"/>
              </a:rPr>
              <a:t>What do we need to add to the essay to achieve a 9–10 grade?</a:t>
            </a:r>
            <a:endParaRPr sz="2700">
              <a:solidFill>
                <a:schemeClr val="lt1"/>
              </a:solidFill>
              <a:latin typeface="Roboto"/>
              <a:ea typeface="Roboto"/>
              <a:cs typeface="Roboto"/>
              <a:sym typeface="Roboto"/>
            </a:endParaRPr>
          </a:p>
        </p:txBody>
      </p:sp>
      <p:pic>
        <p:nvPicPr>
          <p:cNvPr id="328" name="Google Shape;328;p43" title="KialoEdu-Avatar-03@2x.png"/>
          <p:cNvPicPr preferRelativeResize="0"/>
          <p:nvPr/>
        </p:nvPicPr>
        <p:blipFill>
          <a:blip r:embed="rId4">
            <a:alphaModFix/>
          </a:blip>
          <a:stretch>
            <a:fillRect/>
          </a:stretch>
        </p:blipFill>
        <p:spPr>
          <a:xfrm>
            <a:off x="9817674" y="3972050"/>
            <a:ext cx="2124300" cy="21243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2" name="Shape 332"/>
        <p:cNvGrpSpPr/>
        <p:nvPr/>
      </p:nvGrpSpPr>
      <p:grpSpPr>
        <a:xfrm>
          <a:off x="0" y="0"/>
          <a:ext cx="0" cy="0"/>
          <a:chOff x="0" y="0"/>
          <a:chExt cx="0" cy="0"/>
        </a:xfrm>
      </p:grpSpPr>
      <p:sp>
        <p:nvSpPr>
          <p:cNvPr id="333" name="Google Shape;333;p44"/>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2: Guided Practice</a:t>
            </a:r>
            <a:endParaRPr sz="4000"/>
          </a:p>
        </p:txBody>
      </p:sp>
      <p:sp>
        <p:nvSpPr>
          <p:cNvPr id="334" name="Google Shape;334;p44"/>
          <p:cNvSpPr txBox="1"/>
          <p:nvPr>
            <p:ph type="title"/>
          </p:nvPr>
        </p:nvSpPr>
        <p:spPr>
          <a:xfrm>
            <a:off x="157350" y="1061600"/>
            <a:ext cx="11877300" cy="1082700"/>
          </a:xfrm>
          <a:prstGeom prst="rect">
            <a:avLst/>
          </a:prstGeom>
        </p:spPr>
        <p:txBody>
          <a:bodyPr anchorCtr="0" anchor="t" bIns="121900" lIns="121900" spcFirstLastPara="1" rIns="121900" wrap="square" tIns="121900">
            <a:spAutoFit/>
          </a:bodyPr>
          <a:lstStyle/>
          <a:p>
            <a:pPr indent="-374650" lvl="0" marL="457200" rtl="0" algn="l">
              <a:spcBef>
                <a:spcPts val="0"/>
              </a:spcBef>
              <a:spcAft>
                <a:spcPts val="0"/>
              </a:spcAft>
              <a:buSzPts val="2300"/>
              <a:buChar char="●"/>
            </a:pPr>
            <a:r>
              <a:rPr lang="en-US" sz="2300"/>
              <a:t>Read </a:t>
            </a:r>
            <a:r>
              <a:rPr lang="en-US" sz="2300"/>
              <a:t>the section 2</a:t>
            </a:r>
            <a:r>
              <a:rPr lang="en-US" sz="2300"/>
              <a:t> of the sample essay on the Vienna Secession.</a:t>
            </a:r>
            <a:endParaRPr sz="2300"/>
          </a:p>
          <a:p>
            <a:pPr indent="-374650" lvl="0" marL="457200" rtl="0" algn="l">
              <a:spcBef>
                <a:spcPts val="1000"/>
              </a:spcBef>
              <a:spcAft>
                <a:spcPts val="1000"/>
              </a:spcAft>
              <a:buSzPts val="2300"/>
              <a:buChar char="●"/>
            </a:pPr>
            <a:r>
              <a:rPr lang="en-US" sz="2300"/>
              <a:t>This section evaluates a different point of view.</a:t>
            </a:r>
            <a:endParaRPr sz="2300"/>
          </a:p>
        </p:txBody>
      </p:sp>
      <p:sp>
        <p:nvSpPr>
          <p:cNvPr id="335" name="Google Shape;335;p44"/>
          <p:cNvSpPr/>
          <p:nvPr/>
        </p:nvSpPr>
        <p:spPr>
          <a:xfrm>
            <a:off x="997050" y="2319825"/>
            <a:ext cx="10197900" cy="3402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81000" lvl="0" marL="457200" rtl="0" algn="l">
              <a:spcBef>
                <a:spcPts val="1200"/>
              </a:spcBef>
              <a:spcAft>
                <a:spcPts val="0"/>
              </a:spcAft>
              <a:buClr>
                <a:schemeClr val="lt1"/>
              </a:buClr>
              <a:buSzPts val="2400"/>
              <a:buFont typeface="Roboto"/>
              <a:buChar char="●"/>
            </a:pPr>
            <a:r>
              <a:rPr lang="en-US" sz="2400">
                <a:solidFill>
                  <a:schemeClr val="lt1"/>
                </a:solidFill>
                <a:latin typeface="Roboto"/>
                <a:ea typeface="Roboto"/>
                <a:cs typeface="Roboto"/>
                <a:sym typeface="Roboto"/>
              </a:rPr>
              <a:t>Who is the custodian in this example?</a:t>
            </a:r>
            <a:endParaRPr sz="2400">
              <a:solidFill>
                <a:schemeClr val="lt1"/>
              </a:solidFill>
              <a:latin typeface="Roboto"/>
              <a:ea typeface="Roboto"/>
              <a:cs typeface="Roboto"/>
              <a:sym typeface="Roboto"/>
            </a:endParaRPr>
          </a:p>
          <a:p>
            <a:pPr indent="-381000" lvl="0" marL="457200" rtl="0" algn="l">
              <a:spcBef>
                <a:spcPts val="1000"/>
              </a:spcBef>
              <a:spcAft>
                <a:spcPts val="0"/>
              </a:spcAft>
              <a:buClr>
                <a:schemeClr val="lt1"/>
              </a:buClr>
              <a:buSzPts val="2400"/>
              <a:buFont typeface="Roboto"/>
              <a:buChar char="●"/>
            </a:pPr>
            <a:r>
              <a:rPr lang="en-US" sz="2400">
                <a:solidFill>
                  <a:schemeClr val="lt1"/>
                </a:solidFill>
                <a:latin typeface="Roboto"/>
                <a:ea typeface="Roboto"/>
                <a:cs typeface="Roboto"/>
                <a:sym typeface="Roboto"/>
              </a:rPr>
              <a:t>How did they aim to protect and monitor Viennese artistic knowledge at the time?</a:t>
            </a:r>
            <a:endParaRPr sz="2400">
              <a:solidFill>
                <a:schemeClr val="lt1"/>
              </a:solidFill>
              <a:latin typeface="Roboto"/>
              <a:ea typeface="Roboto"/>
              <a:cs typeface="Roboto"/>
              <a:sym typeface="Roboto"/>
            </a:endParaRPr>
          </a:p>
          <a:p>
            <a:pPr indent="-381000" lvl="0" marL="457200" rtl="0" algn="l">
              <a:spcBef>
                <a:spcPts val="1000"/>
              </a:spcBef>
              <a:spcAft>
                <a:spcPts val="0"/>
              </a:spcAft>
              <a:buClr>
                <a:schemeClr val="lt1"/>
              </a:buClr>
              <a:buSzPts val="2400"/>
              <a:buFont typeface="Roboto"/>
              <a:buChar char="●"/>
            </a:pPr>
            <a:r>
              <a:rPr lang="en-US" sz="2400">
                <a:solidFill>
                  <a:schemeClr val="lt1"/>
                </a:solidFill>
                <a:latin typeface="Roboto"/>
                <a:ea typeface="Roboto"/>
                <a:cs typeface="Roboto"/>
                <a:sym typeface="Roboto"/>
              </a:rPr>
              <a:t>How did notable artists react?</a:t>
            </a:r>
            <a:endParaRPr sz="2400">
              <a:solidFill>
                <a:schemeClr val="lt1"/>
              </a:solidFill>
              <a:latin typeface="Roboto"/>
              <a:ea typeface="Roboto"/>
              <a:cs typeface="Roboto"/>
              <a:sym typeface="Roboto"/>
            </a:endParaRPr>
          </a:p>
          <a:p>
            <a:pPr indent="-381000" lvl="0" marL="457200" rtl="0" algn="l">
              <a:spcBef>
                <a:spcPts val="1000"/>
              </a:spcBef>
              <a:spcAft>
                <a:spcPts val="0"/>
              </a:spcAft>
              <a:buClr>
                <a:schemeClr val="lt1"/>
              </a:buClr>
              <a:buSzPts val="2400"/>
              <a:buFont typeface="Roboto"/>
              <a:buChar char="●"/>
            </a:pPr>
            <a:r>
              <a:rPr lang="en-US" sz="2400">
                <a:solidFill>
                  <a:schemeClr val="lt1"/>
                </a:solidFill>
                <a:latin typeface="Roboto"/>
                <a:ea typeface="Roboto"/>
                <a:cs typeface="Roboto"/>
                <a:sym typeface="Roboto"/>
              </a:rPr>
              <a:t>How does this demonstrate the potential negative impact of custodians of art?</a:t>
            </a:r>
            <a:endParaRPr sz="2400">
              <a:solidFill>
                <a:schemeClr val="lt1"/>
              </a:solidFill>
              <a:latin typeface="Roboto"/>
              <a:ea typeface="Roboto"/>
              <a:cs typeface="Roboto"/>
              <a:sym typeface="Roboto"/>
            </a:endParaRPr>
          </a:p>
          <a:p>
            <a:pPr indent="-381000" lvl="0" marL="457200" rtl="0" algn="l">
              <a:spcBef>
                <a:spcPts val="1200"/>
              </a:spcBef>
              <a:spcAft>
                <a:spcPts val="1000"/>
              </a:spcAft>
              <a:buClr>
                <a:schemeClr val="lt1"/>
              </a:buClr>
              <a:buSzPts val="2400"/>
              <a:buFont typeface="Roboto"/>
              <a:buChar char="●"/>
            </a:pPr>
            <a:r>
              <a:rPr lang="en-US" sz="2400">
                <a:solidFill>
                  <a:schemeClr val="lt1"/>
                </a:solidFill>
                <a:latin typeface="Roboto"/>
                <a:ea typeface="Roboto"/>
                <a:cs typeface="Roboto"/>
                <a:sym typeface="Roboto"/>
              </a:rPr>
              <a:t>What were the actual consequences of the Kunstlerhaus’s actions?</a:t>
            </a:r>
            <a:endParaRPr sz="24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1000"/>
                                        <p:tgtEl>
                                          <p:spTgt spid="3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1000"/>
                                        <p:tgtEl>
                                          <p:spTgt spid="3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Effect filter="fade" transition="in">
                                      <p:cBhvr>
                                        <p:cTn dur="1000"/>
                                        <p:tgtEl>
                                          <p:spTgt spid="3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3" st="3"/>
                                            </p:txEl>
                                          </p:spTgt>
                                        </p:tgtEl>
                                        <p:attrNameLst>
                                          <p:attrName>style.visibility</p:attrName>
                                        </p:attrNameLst>
                                      </p:cBhvr>
                                      <p:to>
                                        <p:strVal val="visible"/>
                                      </p:to>
                                    </p:set>
                                    <p:animEffect filter="fade" transition="in">
                                      <p:cBhvr>
                                        <p:cTn dur="1000"/>
                                        <p:tgtEl>
                                          <p:spTgt spid="3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xEl>
                                              <p:pRg end="4" st="4"/>
                                            </p:txEl>
                                          </p:spTgt>
                                        </p:tgtEl>
                                        <p:attrNameLst>
                                          <p:attrName>style.visibility</p:attrName>
                                        </p:attrNameLst>
                                      </p:cBhvr>
                                      <p:to>
                                        <p:strVal val="visible"/>
                                      </p:to>
                                    </p:set>
                                    <p:animEffect filter="fade" transition="in">
                                      <p:cBhvr>
                                        <p:cTn dur="1000"/>
                                        <p:tgtEl>
                                          <p:spTgt spid="3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191" name="Shape 191"/>
        <p:cNvGrpSpPr/>
        <p:nvPr/>
      </p:nvGrpSpPr>
      <p:grpSpPr>
        <a:xfrm>
          <a:off x="0" y="0"/>
          <a:ext cx="0" cy="0"/>
          <a:chOff x="0" y="0"/>
          <a:chExt cx="0" cy="0"/>
        </a:xfrm>
      </p:grpSpPr>
      <p:sp>
        <p:nvSpPr>
          <p:cNvPr id="192" name="Google Shape;192;p27"/>
          <p:cNvSpPr txBox="1"/>
          <p:nvPr>
            <p:ph type="title"/>
          </p:nvPr>
        </p:nvSpPr>
        <p:spPr>
          <a:xfrm>
            <a:off x="266925" y="318150"/>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How does Kialo work?</a:t>
            </a:r>
            <a:endParaRPr sz="3400"/>
          </a:p>
        </p:txBody>
      </p:sp>
      <p:pic>
        <p:nvPicPr>
          <p:cNvPr id="193" name="Google Shape;193;p27" title="Group 333.png"/>
          <p:cNvPicPr preferRelativeResize="0"/>
          <p:nvPr/>
        </p:nvPicPr>
        <p:blipFill rotWithShape="1">
          <a:blip r:embed="rId3">
            <a:alphaModFix/>
          </a:blip>
          <a:srcRect b="26519" l="0" r="0" t="0"/>
          <a:stretch/>
        </p:blipFill>
        <p:spPr>
          <a:xfrm>
            <a:off x="10612678" y="5451925"/>
            <a:ext cx="1476597" cy="1316175"/>
          </a:xfrm>
          <a:prstGeom prst="rect">
            <a:avLst/>
          </a:prstGeom>
          <a:noFill/>
          <a:ln>
            <a:noFill/>
          </a:ln>
        </p:spPr>
      </p:pic>
      <p:sp>
        <p:nvSpPr>
          <p:cNvPr id="194" name="Google Shape;194;p27"/>
          <p:cNvSpPr txBox="1"/>
          <p:nvPr>
            <p:ph type="title"/>
          </p:nvPr>
        </p:nvSpPr>
        <p:spPr>
          <a:xfrm>
            <a:off x="538425" y="1201900"/>
            <a:ext cx="10599000" cy="954300"/>
          </a:xfrm>
          <a:prstGeom prst="rect">
            <a:avLst/>
          </a:prstGeom>
        </p:spPr>
        <p:txBody>
          <a:bodyPr anchorCtr="0" anchor="t" bIns="121900" lIns="121900" spcFirstLastPara="1" rIns="121900" wrap="square" tIns="121900">
            <a:spAutoFit/>
          </a:bodyPr>
          <a:lstStyle/>
          <a:p>
            <a:pPr indent="0" lvl="0" marL="0" rtl="0" algn="ctr">
              <a:spcBef>
                <a:spcPts val="0"/>
              </a:spcBef>
              <a:spcAft>
                <a:spcPts val="1000"/>
              </a:spcAft>
              <a:buNone/>
            </a:pPr>
            <a:r>
              <a:rPr lang="en-US" sz="2300"/>
              <a:t>If you’re new to Kialo, watch this video to discover how the platform works.  Otherwise, let’s get started!</a:t>
            </a:r>
            <a:endParaRPr sz="2300"/>
          </a:p>
        </p:txBody>
      </p:sp>
      <p:pic>
        <p:nvPicPr>
          <p:cNvPr descr="Kialo is the free, award-winning tool for thoughtful, inclusive discussion.&#10;&#10;In Kialo discussions, students respond to a central thesis by adding pros and cons — both to the thesis and to each other’s points — creating an interactive discussion map.&#10;&#10;This format empowers students to break down complex topics, explore diverse perspectives, and build well-reasoned arguments together.&#10;&#10;This 60-second video explains how Kialo:&#10;&#10;▪️ trains critical thinking by encouraging students to show their reasoning in dynamic, structured argument trees. &#10;▪️ greatly increases student participation. &#10;▪️ lets students join in seconds with no accounts required. &#10;&#10;Why Kialo works: Kialo’s combination of debate and argument-mapping has been proven to enhance critical thinking. The platform has ESSA Tier IV evidence and has received multiple awards. &#10;&#10;Who Kialo is for: Educators who lead debates and discussions or teach argumentative reasoning. Help every student participate in structured, inclusive conversations!&#10;&#10;👉 Try out our demo discussion. No sign-up required. https://www.kialo-edu.com/demo&#10;&#10;🌐 Visit Kialo at https://www.kialo-edu.com/&#10;&#10;🚀 Learn more with our Kialo in 60 Seconds tutorial videos. https://youtube.com/playlist?list=PLHBYxYwcONgCiE-SFF5WbW8wakyqdJ7cM&amp;si=01SgFpCkzoOpwY-3&#10;&#10;#kialo  #edtechtools  #criticalthinking #studentengagement #inquirybasedlearning &#10;&#10;&#10;&#10;📢 About Kialo&#10;&#10;Kialo is the free tool for thoughtful, inclusive discussion. Driven by our mission to make the world a more thoughtful place, Kialo is free and always will be." id="195" name="Google Shape;195;p27" title="What is Kialo?">
            <a:hlinkClick r:id="rId4"/>
          </p:cNvPr>
          <p:cNvPicPr preferRelativeResize="0"/>
          <p:nvPr/>
        </p:nvPicPr>
        <p:blipFill>
          <a:blip r:embed="rId5">
            <a:alphaModFix/>
          </a:blip>
          <a:stretch>
            <a:fillRect/>
          </a:stretch>
        </p:blipFill>
        <p:spPr>
          <a:xfrm>
            <a:off x="2669375" y="2366675"/>
            <a:ext cx="6337100" cy="3564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39" name="Shape 339"/>
        <p:cNvGrpSpPr/>
        <p:nvPr/>
      </p:nvGrpSpPr>
      <p:grpSpPr>
        <a:xfrm>
          <a:off x="0" y="0"/>
          <a:ext cx="0" cy="0"/>
          <a:chOff x="0" y="0"/>
          <a:chExt cx="0" cy="0"/>
        </a:xfrm>
      </p:grpSpPr>
      <p:sp>
        <p:nvSpPr>
          <p:cNvPr id="340" name="Google Shape;340;p45"/>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2: Guided Practice</a:t>
            </a:r>
            <a:endParaRPr sz="4000"/>
          </a:p>
        </p:txBody>
      </p:sp>
      <p:sp>
        <p:nvSpPr>
          <p:cNvPr id="341" name="Google Shape;341;p45"/>
          <p:cNvSpPr txBox="1"/>
          <p:nvPr>
            <p:ph type="title"/>
          </p:nvPr>
        </p:nvSpPr>
        <p:spPr>
          <a:xfrm>
            <a:off x="157350" y="1124275"/>
            <a:ext cx="11877300" cy="600300"/>
          </a:xfrm>
          <a:prstGeom prst="rect">
            <a:avLst/>
          </a:prstGeom>
        </p:spPr>
        <p:txBody>
          <a:bodyPr anchorCtr="0" anchor="t" bIns="121900" lIns="121900" spcFirstLastPara="1" rIns="121900" wrap="square" tIns="121900">
            <a:spAutoFit/>
          </a:bodyPr>
          <a:lstStyle/>
          <a:p>
            <a:pPr indent="-374650" lvl="0" marL="457200" rtl="0" algn="l">
              <a:spcBef>
                <a:spcPts val="0"/>
              </a:spcBef>
              <a:spcAft>
                <a:spcPts val="1000"/>
              </a:spcAft>
              <a:buSzPts val="2300"/>
              <a:buChar char="●"/>
            </a:pPr>
            <a:r>
              <a:rPr lang="en-US" sz="2300"/>
              <a:t>Section 2 of the essay provides a counterargument to this claim:</a:t>
            </a:r>
            <a:endParaRPr sz="2300"/>
          </a:p>
        </p:txBody>
      </p:sp>
      <p:pic>
        <p:nvPicPr>
          <p:cNvPr id="342" name="Google Shape;342;p45"/>
          <p:cNvPicPr preferRelativeResize="0"/>
          <p:nvPr/>
        </p:nvPicPr>
        <p:blipFill>
          <a:blip r:embed="rId3">
            <a:alphaModFix/>
          </a:blip>
          <a:stretch>
            <a:fillRect/>
          </a:stretch>
        </p:blipFill>
        <p:spPr>
          <a:xfrm>
            <a:off x="152400" y="1914625"/>
            <a:ext cx="11887199" cy="1669868"/>
          </a:xfrm>
          <a:prstGeom prst="rect">
            <a:avLst/>
          </a:prstGeom>
          <a:noFill/>
          <a:ln cap="flat" cmpd="sng" w="19050">
            <a:solidFill>
              <a:srgbClr val="38761D"/>
            </a:solidFill>
            <a:prstDash val="solid"/>
            <a:round/>
            <a:headEnd len="sm" w="sm" type="none"/>
            <a:tailEnd len="sm" w="sm" type="none"/>
          </a:ln>
        </p:spPr>
      </p:pic>
      <p:grpSp>
        <p:nvGrpSpPr>
          <p:cNvPr id="343" name="Google Shape;343;p45"/>
          <p:cNvGrpSpPr/>
          <p:nvPr/>
        </p:nvGrpSpPr>
        <p:grpSpPr>
          <a:xfrm>
            <a:off x="804325" y="3984525"/>
            <a:ext cx="8927375" cy="2106900"/>
            <a:chOff x="804325" y="3984525"/>
            <a:chExt cx="8927375" cy="2106900"/>
          </a:xfrm>
        </p:grpSpPr>
        <p:pic>
          <p:nvPicPr>
            <p:cNvPr id="344" name="Google Shape;344;p45" title="KialoEdu-Avatar-10.png"/>
            <p:cNvPicPr preferRelativeResize="0"/>
            <p:nvPr/>
          </p:nvPicPr>
          <p:blipFill>
            <a:blip r:embed="rId4">
              <a:alphaModFix/>
            </a:blip>
            <a:stretch>
              <a:fillRect/>
            </a:stretch>
          </p:blipFill>
          <p:spPr>
            <a:xfrm>
              <a:off x="804325" y="4154925"/>
              <a:ext cx="1936500" cy="1936500"/>
            </a:xfrm>
            <a:prstGeom prst="ellipse">
              <a:avLst/>
            </a:prstGeom>
            <a:noFill/>
            <a:ln>
              <a:noFill/>
            </a:ln>
          </p:spPr>
        </p:pic>
        <p:sp>
          <p:nvSpPr>
            <p:cNvPr id="345" name="Google Shape;345;p45"/>
            <p:cNvSpPr/>
            <p:nvPr/>
          </p:nvSpPr>
          <p:spPr>
            <a:xfrm>
              <a:off x="3387600" y="3984525"/>
              <a:ext cx="6344100" cy="916500"/>
            </a:xfrm>
            <a:prstGeom prst="wedgeRoundRectCallout">
              <a:avLst>
                <a:gd fmla="val -69762" name="adj1"/>
                <a:gd fmla="val 101847"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600">
                  <a:solidFill>
                    <a:schemeClr val="lt1"/>
                  </a:solidFill>
                  <a:latin typeface="Roboto"/>
                  <a:ea typeface="Roboto"/>
                  <a:cs typeface="Roboto"/>
                  <a:sym typeface="Roboto"/>
                </a:rPr>
                <a:t>What is the counterargument?</a:t>
              </a:r>
              <a:endParaRPr sz="2600">
                <a:solidFill>
                  <a:schemeClr val="lt1"/>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49" name="Shape 349"/>
        <p:cNvGrpSpPr/>
        <p:nvPr/>
      </p:nvGrpSpPr>
      <p:grpSpPr>
        <a:xfrm>
          <a:off x="0" y="0"/>
          <a:ext cx="0" cy="0"/>
          <a:chOff x="0" y="0"/>
          <a:chExt cx="0" cy="0"/>
        </a:xfrm>
      </p:grpSpPr>
      <p:sp>
        <p:nvSpPr>
          <p:cNvPr id="350" name="Google Shape;350;p46"/>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2: Guided Practice</a:t>
            </a:r>
            <a:endParaRPr sz="4000"/>
          </a:p>
        </p:txBody>
      </p:sp>
      <p:pic>
        <p:nvPicPr>
          <p:cNvPr id="351" name="Google Shape;351;p46"/>
          <p:cNvPicPr preferRelativeResize="0"/>
          <p:nvPr/>
        </p:nvPicPr>
        <p:blipFill>
          <a:blip r:embed="rId3">
            <a:alphaModFix/>
          </a:blip>
          <a:stretch>
            <a:fillRect/>
          </a:stretch>
        </p:blipFill>
        <p:spPr>
          <a:xfrm>
            <a:off x="152400" y="1388050"/>
            <a:ext cx="11887199" cy="1669868"/>
          </a:xfrm>
          <a:prstGeom prst="rect">
            <a:avLst/>
          </a:prstGeom>
          <a:noFill/>
          <a:ln cap="flat" cmpd="sng" w="19050">
            <a:solidFill>
              <a:srgbClr val="38761D"/>
            </a:solidFill>
            <a:prstDash val="solid"/>
            <a:round/>
            <a:headEnd len="sm" w="sm" type="none"/>
            <a:tailEnd len="sm" w="sm" type="none"/>
          </a:ln>
        </p:spPr>
      </p:pic>
      <p:pic>
        <p:nvPicPr>
          <p:cNvPr id="352" name="Google Shape;352;p46"/>
          <p:cNvPicPr preferRelativeResize="0"/>
          <p:nvPr/>
        </p:nvPicPr>
        <p:blipFill>
          <a:blip r:embed="rId4">
            <a:alphaModFix/>
          </a:blip>
          <a:stretch>
            <a:fillRect/>
          </a:stretch>
        </p:blipFill>
        <p:spPr>
          <a:xfrm>
            <a:off x="152400" y="3285206"/>
            <a:ext cx="11887201" cy="1663074"/>
          </a:xfrm>
          <a:prstGeom prst="rect">
            <a:avLst/>
          </a:prstGeom>
          <a:noFill/>
          <a:ln cap="flat" cmpd="sng" w="19050">
            <a:solidFill>
              <a:srgbClr val="CC0000"/>
            </a:solidFill>
            <a:prstDash val="solid"/>
            <a:round/>
            <a:headEnd len="sm" w="sm" type="none"/>
            <a:tailEnd len="sm" w="sm" type="none"/>
          </a:ln>
        </p:spPr>
      </p:pic>
      <p:sp>
        <p:nvSpPr>
          <p:cNvPr id="353" name="Google Shape;353;p46"/>
          <p:cNvSpPr/>
          <p:nvPr/>
        </p:nvSpPr>
        <p:spPr>
          <a:xfrm>
            <a:off x="855450" y="5175575"/>
            <a:ext cx="10481100" cy="916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600">
                <a:solidFill>
                  <a:schemeClr val="lt1"/>
                </a:solidFill>
                <a:latin typeface="Roboto"/>
                <a:ea typeface="Roboto"/>
                <a:cs typeface="Roboto"/>
                <a:sym typeface="Roboto"/>
              </a:rPr>
              <a:t>Now, your teacher will guide you through building this counterargument on Kialo.</a:t>
            </a:r>
            <a:endParaRPr sz="26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57" name="Shape 357"/>
        <p:cNvGrpSpPr/>
        <p:nvPr/>
      </p:nvGrpSpPr>
      <p:grpSpPr>
        <a:xfrm>
          <a:off x="0" y="0"/>
          <a:ext cx="0" cy="0"/>
          <a:chOff x="0" y="0"/>
          <a:chExt cx="0" cy="0"/>
        </a:xfrm>
      </p:grpSpPr>
      <p:sp>
        <p:nvSpPr>
          <p:cNvPr id="358" name="Google Shape;358;p47"/>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2: Guided Practice</a:t>
            </a:r>
            <a:endParaRPr sz="4000"/>
          </a:p>
        </p:txBody>
      </p:sp>
      <p:sp>
        <p:nvSpPr>
          <p:cNvPr id="359" name="Google Shape;359;p47"/>
          <p:cNvSpPr/>
          <p:nvPr/>
        </p:nvSpPr>
        <p:spPr>
          <a:xfrm>
            <a:off x="738975" y="1820825"/>
            <a:ext cx="4341300" cy="379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400" u="sng">
                <a:solidFill>
                  <a:srgbClr val="97D4CE"/>
                </a:solidFill>
                <a:latin typeface="Roboto"/>
                <a:ea typeface="Roboto"/>
                <a:cs typeface="Roboto"/>
                <a:sym typeface="Roboto"/>
                <a:hlinkClick r:id="rId3">
                  <a:extLst>
                    <a:ext uri="{A12FA001-AC4F-418D-AE19-62706E023703}">
                      <ahyp:hlinkClr val="tx"/>
                    </a:ext>
                  </a:extLst>
                </a:hlinkClick>
              </a:rPr>
              <a:t>Click here</a:t>
            </a:r>
            <a:r>
              <a:rPr lang="en-US" sz="2400">
                <a:solidFill>
                  <a:srgbClr val="97D4CE"/>
                </a:solidFill>
                <a:latin typeface="Roboto"/>
                <a:ea typeface="Roboto"/>
                <a:cs typeface="Roboto"/>
                <a:sym typeface="Roboto"/>
              </a:rPr>
              <a:t> </a:t>
            </a:r>
            <a:r>
              <a:rPr lang="en-US" sz="2400">
                <a:solidFill>
                  <a:schemeClr val="lt1"/>
                </a:solidFill>
                <a:latin typeface="Roboto"/>
                <a:ea typeface="Roboto"/>
                <a:cs typeface="Roboto"/>
                <a:sym typeface="Roboto"/>
              </a:rPr>
              <a:t>for an example of the completed counterargument plan.</a:t>
            </a:r>
            <a:endParaRPr sz="2400">
              <a:solidFill>
                <a:schemeClr val="lt1"/>
              </a:solidFill>
              <a:latin typeface="Roboto"/>
              <a:ea typeface="Roboto"/>
              <a:cs typeface="Roboto"/>
              <a:sym typeface="Roboto"/>
            </a:endParaRPr>
          </a:p>
        </p:txBody>
      </p:sp>
      <p:pic>
        <p:nvPicPr>
          <p:cNvPr id="360" name="Google Shape;360;p47" title="illustration.png"/>
          <p:cNvPicPr preferRelativeResize="0"/>
          <p:nvPr/>
        </p:nvPicPr>
        <p:blipFill>
          <a:blip r:embed="rId4">
            <a:alphaModFix/>
          </a:blip>
          <a:stretch>
            <a:fillRect/>
          </a:stretch>
        </p:blipFill>
        <p:spPr>
          <a:xfrm>
            <a:off x="5880675" y="1865363"/>
            <a:ext cx="5390349" cy="3708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8"/>
          <p:cNvSpPr txBox="1"/>
          <p:nvPr>
            <p:ph type="title"/>
          </p:nvPr>
        </p:nvSpPr>
        <p:spPr>
          <a:xfrm>
            <a:off x="361900" y="577875"/>
            <a:ext cx="6736800" cy="1526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900"/>
              <a:t>TOK Essay Planning: </a:t>
            </a:r>
            <a:endParaRPr sz="4900"/>
          </a:p>
          <a:p>
            <a:pPr indent="0" lvl="0" marL="0" rtl="0" algn="l">
              <a:spcBef>
                <a:spcPts val="0"/>
              </a:spcBef>
              <a:spcAft>
                <a:spcPts val="0"/>
              </a:spcAft>
              <a:buNone/>
            </a:pPr>
            <a:r>
              <a:rPr lang="en-US" sz="4900"/>
              <a:t>Step 3</a:t>
            </a:r>
            <a:endParaRPr sz="4900"/>
          </a:p>
        </p:txBody>
      </p:sp>
      <p:pic>
        <p:nvPicPr>
          <p:cNvPr id="366" name="Google Shape;366;p48" title="dicussionlightbulb.png"/>
          <p:cNvPicPr preferRelativeResize="0"/>
          <p:nvPr/>
        </p:nvPicPr>
        <p:blipFill>
          <a:blip r:embed="rId3">
            <a:alphaModFix/>
          </a:blip>
          <a:stretch>
            <a:fillRect/>
          </a:stretch>
        </p:blipFill>
        <p:spPr>
          <a:xfrm>
            <a:off x="455250" y="2897600"/>
            <a:ext cx="5088900" cy="2683500"/>
          </a:xfrm>
          <a:prstGeom prst="roundRect">
            <a:avLst>
              <a:gd fmla="val 16667" name="adj"/>
            </a:avLst>
          </a:prstGeom>
          <a:noFill/>
          <a:ln>
            <a:noFill/>
          </a:ln>
          <a:effectLst>
            <a:outerShdw blurRad="557213" rotWithShape="0" algn="bl" dir="5400000" dist="19050">
              <a:schemeClr val="accent2">
                <a:alpha val="50000"/>
              </a:scheme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70" name="Shape 370"/>
        <p:cNvGrpSpPr/>
        <p:nvPr/>
      </p:nvGrpSpPr>
      <p:grpSpPr>
        <a:xfrm>
          <a:off x="0" y="0"/>
          <a:ext cx="0" cy="0"/>
          <a:chOff x="0" y="0"/>
          <a:chExt cx="0" cy="0"/>
        </a:xfrm>
      </p:grpSpPr>
      <p:sp>
        <p:nvSpPr>
          <p:cNvPr id="371" name="Google Shape;371;p49"/>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3: TOK Essay Assessment Instrument</a:t>
            </a:r>
            <a:endParaRPr sz="4000"/>
          </a:p>
        </p:txBody>
      </p:sp>
      <p:pic>
        <p:nvPicPr>
          <p:cNvPr id="372" name="Google Shape;372;p49"/>
          <p:cNvPicPr preferRelativeResize="0"/>
          <p:nvPr/>
        </p:nvPicPr>
        <p:blipFill>
          <a:blip r:embed="rId3">
            <a:alphaModFix/>
          </a:blip>
          <a:stretch>
            <a:fillRect/>
          </a:stretch>
        </p:blipFill>
        <p:spPr>
          <a:xfrm>
            <a:off x="378075" y="1180050"/>
            <a:ext cx="5801771" cy="4831575"/>
          </a:xfrm>
          <a:prstGeom prst="rect">
            <a:avLst/>
          </a:prstGeom>
          <a:noFill/>
          <a:ln>
            <a:noFill/>
          </a:ln>
        </p:spPr>
      </p:pic>
      <p:sp>
        <p:nvSpPr>
          <p:cNvPr id="373" name="Google Shape;373;p49"/>
          <p:cNvSpPr/>
          <p:nvPr/>
        </p:nvSpPr>
        <p:spPr>
          <a:xfrm>
            <a:off x="6384075" y="1674325"/>
            <a:ext cx="5378700" cy="1653000"/>
          </a:xfrm>
          <a:prstGeom prst="wedgeRoundRectCallout">
            <a:avLst>
              <a:gd fmla="val 33914" name="adj1"/>
              <a:gd fmla="val 116753" name="adj2"/>
              <a:gd fmla="val 0" name="adj3"/>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1200"/>
              </a:spcAft>
              <a:buNone/>
            </a:pPr>
            <a:r>
              <a:rPr lang="en-US" sz="2700">
                <a:solidFill>
                  <a:schemeClr val="lt1"/>
                </a:solidFill>
                <a:latin typeface="Roboto"/>
                <a:ea typeface="Roboto"/>
                <a:cs typeface="Roboto"/>
                <a:sym typeface="Roboto"/>
              </a:rPr>
              <a:t>What do we need to add to the essay to achieve a 9–10 grade?</a:t>
            </a:r>
            <a:endParaRPr sz="2700">
              <a:solidFill>
                <a:schemeClr val="lt1"/>
              </a:solidFill>
              <a:latin typeface="Roboto"/>
              <a:ea typeface="Roboto"/>
              <a:cs typeface="Roboto"/>
              <a:sym typeface="Roboto"/>
            </a:endParaRPr>
          </a:p>
        </p:txBody>
      </p:sp>
      <p:pic>
        <p:nvPicPr>
          <p:cNvPr id="374" name="Google Shape;374;p49" title="KialoEdu-Avatar-03@2x.png"/>
          <p:cNvPicPr preferRelativeResize="0"/>
          <p:nvPr/>
        </p:nvPicPr>
        <p:blipFill>
          <a:blip r:embed="rId4">
            <a:alphaModFix/>
          </a:blip>
          <a:stretch>
            <a:fillRect/>
          </a:stretch>
        </p:blipFill>
        <p:spPr>
          <a:xfrm>
            <a:off x="9817674" y="3972050"/>
            <a:ext cx="2124300" cy="21243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78" name="Shape 378"/>
        <p:cNvGrpSpPr/>
        <p:nvPr/>
      </p:nvGrpSpPr>
      <p:grpSpPr>
        <a:xfrm>
          <a:off x="0" y="0"/>
          <a:ext cx="0" cy="0"/>
          <a:chOff x="0" y="0"/>
          <a:chExt cx="0" cy="0"/>
        </a:xfrm>
      </p:grpSpPr>
      <p:sp>
        <p:nvSpPr>
          <p:cNvPr id="379" name="Google Shape;379;p50"/>
          <p:cNvSpPr txBox="1"/>
          <p:nvPr>
            <p:ph type="title"/>
          </p:nvPr>
        </p:nvSpPr>
        <p:spPr>
          <a:xfrm>
            <a:off x="266925" y="31815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3: Independent Practice</a:t>
            </a:r>
            <a:endParaRPr sz="4000"/>
          </a:p>
        </p:txBody>
      </p:sp>
      <p:sp>
        <p:nvSpPr>
          <p:cNvPr id="380" name="Google Shape;380;p50"/>
          <p:cNvSpPr txBox="1"/>
          <p:nvPr>
            <p:ph type="title"/>
          </p:nvPr>
        </p:nvSpPr>
        <p:spPr>
          <a:xfrm>
            <a:off x="157350" y="1061600"/>
            <a:ext cx="11877300" cy="1082700"/>
          </a:xfrm>
          <a:prstGeom prst="rect">
            <a:avLst/>
          </a:prstGeom>
        </p:spPr>
        <p:txBody>
          <a:bodyPr anchorCtr="0" anchor="t" bIns="121900" lIns="121900" spcFirstLastPara="1" rIns="121900" wrap="square" tIns="121900">
            <a:spAutoFit/>
          </a:bodyPr>
          <a:lstStyle/>
          <a:p>
            <a:pPr indent="-374650" lvl="0" marL="457200" rtl="0" algn="l">
              <a:spcBef>
                <a:spcPts val="0"/>
              </a:spcBef>
              <a:spcAft>
                <a:spcPts val="0"/>
              </a:spcAft>
              <a:buSzPts val="2300"/>
              <a:buChar char="●"/>
            </a:pPr>
            <a:r>
              <a:rPr lang="en-US" sz="2300"/>
              <a:t>We now need to develop arguments that refer to a different Area of Knowledge.</a:t>
            </a:r>
            <a:endParaRPr sz="2300"/>
          </a:p>
          <a:p>
            <a:pPr indent="-374650" lvl="0" marL="457200" rtl="0" algn="l">
              <a:spcBef>
                <a:spcPts val="1000"/>
              </a:spcBef>
              <a:spcAft>
                <a:spcPts val="1000"/>
              </a:spcAft>
              <a:buSzPts val="2300"/>
              <a:buChar char="●"/>
            </a:pPr>
            <a:r>
              <a:rPr lang="en-US" sz="2300"/>
              <a:t>This will focus on the natural sciences.</a:t>
            </a:r>
            <a:endParaRPr sz="2300"/>
          </a:p>
        </p:txBody>
      </p:sp>
      <p:grpSp>
        <p:nvGrpSpPr>
          <p:cNvPr id="381" name="Google Shape;381;p50"/>
          <p:cNvGrpSpPr/>
          <p:nvPr/>
        </p:nvGrpSpPr>
        <p:grpSpPr>
          <a:xfrm>
            <a:off x="786759" y="2236694"/>
            <a:ext cx="3235441" cy="3560533"/>
            <a:chOff x="266925" y="1548150"/>
            <a:chExt cx="3561300" cy="4286700"/>
          </a:xfrm>
        </p:grpSpPr>
        <p:sp>
          <p:nvSpPr>
            <p:cNvPr id="382" name="Google Shape;382;p50"/>
            <p:cNvSpPr/>
            <p:nvPr/>
          </p:nvSpPr>
          <p:spPr>
            <a:xfrm>
              <a:off x="266925" y="1548150"/>
              <a:ext cx="3561300" cy="4286700"/>
            </a:xfrm>
            <a:prstGeom prst="roundRect">
              <a:avLst>
                <a:gd fmla="val 588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solidFill>
                  <a:schemeClr val="lt1"/>
                </a:solidFill>
                <a:latin typeface="Roboto"/>
                <a:ea typeface="Roboto"/>
                <a:cs typeface="Roboto"/>
                <a:sym typeface="Roboto"/>
              </a:endParaRPr>
            </a:p>
            <a:p>
              <a:pPr indent="0" lvl="0" marL="0" rtl="0" algn="ctr">
                <a:spcBef>
                  <a:spcPts val="0"/>
                </a:spcBef>
                <a:spcAft>
                  <a:spcPts val="0"/>
                </a:spcAft>
                <a:buNone/>
              </a:pPr>
              <a:r>
                <a:rPr lang="en-US" sz="2200">
                  <a:solidFill>
                    <a:schemeClr val="lt1"/>
                  </a:solidFill>
                  <a:latin typeface="Roboto"/>
                  <a:ea typeface="Roboto"/>
                  <a:cs typeface="Roboto"/>
                  <a:sym typeface="Roboto"/>
                </a:rPr>
                <a:t>Work in groups to conduct research into custodians of knowledge in the natural sciences. </a:t>
              </a:r>
              <a:endParaRPr sz="2200">
                <a:solidFill>
                  <a:schemeClr val="lt1"/>
                </a:solidFill>
                <a:latin typeface="Roboto"/>
                <a:ea typeface="Roboto"/>
                <a:cs typeface="Roboto"/>
                <a:sym typeface="Roboto"/>
              </a:endParaRPr>
            </a:p>
            <a:p>
              <a:pPr indent="0" lvl="0" marL="0" rtl="0" algn="l">
                <a:spcBef>
                  <a:spcPts val="0"/>
                </a:spcBef>
                <a:spcAft>
                  <a:spcPts val="0"/>
                </a:spcAft>
                <a:buNone/>
              </a:pPr>
              <a:r>
                <a:t/>
              </a:r>
              <a:endParaRPr sz="2200">
                <a:solidFill>
                  <a:schemeClr val="lt1"/>
                </a:solidFill>
                <a:latin typeface="Roboto"/>
                <a:ea typeface="Roboto"/>
                <a:cs typeface="Roboto"/>
                <a:sym typeface="Roboto"/>
              </a:endParaRPr>
            </a:p>
            <a:p>
              <a:pPr indent="0" lvl="0" marL="0" rtl="0" algn="l">
                <a:spcBef>
                  <a:spcPts val="0"/>
                </a:spcBef>
                <a:spcAft>
                  <a:spcPts val="0"/>
                </a:spcAft>
                <a:buNone/>
              </a:pPr>
              <a:r>
                <a:t/>
              </a:r>
              <a:endParaRPr sz="2200">
                <a:solidFill>
                  <a:schemeClr val="lt1"/>
                </a:solidFill>
                <a:latin typeface="Roboto"/>
                <a:ea typeface="Roboto"/>
                <a:cs typeface="Roboto"/>
                <a:sym typeface="Roboto"/>
              </a:endParaRPr>
            </a:p>
          </p:txBody>
        </p:sp>
        <p:sp>
          <p:nvSpPr>
            <p:cNvPr id="383" name="Google Shape;383;p50"/>
            <p:cNvSpPr txBox="1"/>
            <p:nvPr/>
          </p:nvSpPr>
          <p:spPr>
            <a:xfrm>
              <a:off x="807100" y="1796208"/>
              <a:ext cx="2425800" cy="6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Roboto"/>
                  <a:ea typeface="Roboto"/>
                  <a:cs typeface="Roboto"/>
                  <a:sym typeface="Roboto"/>
                </a:rPr>
                <a:t>Step 1</a:t>
              </a:r>
              <a:endParaRPr b="1" sz="2200">
                <a:solidFill>
                  <a:schemeClr val="lt1"/>
                </a:solidFill>
                <a:latin typeface="Roboto"/>
                <a:ea typeface="Roboto"/>
                <a:cs typeface="Roboto"/>
                <a:sym typeface="Roboto"/>
              </a:endParaRPr>
            </a:p>
          </p:txBody>
        </p:sp>
      </p:grpSp>
      <p:grpSp>
        <p:nvGrpSpPr>
          <p:cNvPr id="384" name="Google Shape;384;p50"/>
          <p:cNvGrpSpPr/>
          <p:nvPr/>
        </p:nvGrpSpPr>
        <p:grpSpPr>
          <a:xfrm>
            <a:off x="4464753" y="2236694"/>
            <a:ext cx="3235441" cy="3560533"/>
            <a:chOff x="4315350" y="1548150"/>
            <a:chExt cx="3561300" cy="4286700"/>
          </a:xfrm>
        </p:grpSpPr>
        <p:sp>
          <p:nvSpPr>
            <p:cNvPr id="385" name="Google Shape;385;p50"/>
            <p:cNvSpPr/>
            <p:nvPr/>
          </p:nvSpPr>
          <p:spPr>
            <a:xfrm>
              <a:off x="4315350" y="1548150"/>
              <a:ext cx="3561300" cy="4286700"/>
            </a:xfrm>
            <a:prstGeom prst="roundRect">
              <a:avLst>
                <a:gd fmla="val 588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latin typeface="Roboto"/>
                <a:ea typeface="Roboto"/>
                <a:cs typeface="Roboto"/>
                <a:sym typeface="Roboto"/>
              </a:endParaRPr>
            </a:p>
            <a:p>
              <a:pPr indent="0" lvl="0" marL="0" rtl="0" algn="ctr">
                <a:spcBef>
                  <a:spcPts val="0"/>
                </a:spcBef>
                <a:spcAft>
                  <a:spcPts val="0"/>
                </a:spcAft>
                <a:buNone/>
              </a:pPr>
              <a:r>
                <a:rPr lang="en-US" sz="2200">
                  <a:solidFill>
                    <a:schemeClr val="lt1"/>
                  </a:solidFill>
                  <a:latin typeface="Roboto"/>
                  <a:ea typeface="Roboto"/>
                  <a:cs typeface="Roboto"/>
                  <a:sym typeface="Roboto"/>
                </a:rPr>
                <a:t>Use Kialo to construct an argument in favor of custodians of knowledge in the natural sciences.</a:t>
              </a:r>
              <a:endParaRPr sz="2200">
                <a:solidFill>
                  <a:schemeClr val="lt1"/>
                </a:solidFill>
                <a:latin typeface="Roboto"/>
                <a:ea typeface="Roboto"/>
                <a:cs typeface="Roboto"/>
                <a:sym typeface="Roboto"/>
              </a:endParaRPr>
            </a:p>
            <a:p>
              <a:pPr indent="0" lvl="0" marL="0" rtl="0" algn="ctr">
                <a:spcBef>
                  <a:spcPts val="0"/>
                </a:spcBef>
                <a:spcAft>
                  <a:spcPts val="0"/>
                </a:spcAft>
                <a:buNone/>
              </a:pPr>
              <a:r>
                <a:t/>
              </a:r>
              <a:endParaRPr sz="2200">
                <a:solidFill>
                  <a:schemeClr val="lt1"/>
                </a:solidFill>
                <a:latin typeface="Roboto"/>
                <a:ea typeface="Roboto"/>
                <a:cs typeface="Roboto"/>
                <a:sym typeface="Roboto"/>
              </a:endParaRPr>
            </a:p>
            <a:p>
              <a:pPr indent="0" lvl="0" marL="0" rtl="0" algn="l">
                <a:spcBef>
                  <a:spcPts val="0"/>
                </a:spcBef>
                <a:spcAft>
                  <a:spcPts val="0"/>
                </a:spcAft>
                <a:buNone/>
              </a:pPr>
              <a:r>
                <a:t/>
              </a:r>
              <a:endParaRPr sz="2400">
                <a:solidFill>
                  <a:schemeClr val="lt1"/>
                </a:solidFill>
                <a:latin typeface="Roboto"/>
                <a:ea typeface="Roboto"/>
                <a:cs typeface="Roboto"/>
                <a:sym typeface="Roboto"/>
              </a:endParaRPr>
            </a:p>
          </p:txBody>
        </p:sp>
        <p:sp>
          <p:nvSpPr>
            <p:cNvPr id="386" name="Google Shape;386;p50"/>
            <p:cNvSpPr txBox="1"/>
            <p:nvPr/>
          </p:nvSpPr>
          <p:spPr>
            <a:xfrm>
              <a:off x="4883100" y="1796202"/>
              <a:ext cx="2425800" cy="5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Roboto"/>
                  <a:ea typeface="Roboto"/>
                  <a:cs typeface="Roboto"/>
                  <a:sym typeface="Roboto"/>
                </a:rPr>
                <a:t>Step 2</a:t>
              </a:r>
              <a:endParaRPr b="1" sz="2200">
                <a:solidFill>
                  <a:schemeClr val="lt1"/>
                </a:solidFill>
                <a:latin typeface="Roboto"/>
                <a:ea typeface="Roboto"/>
                <a:cs typeface="Roboto"/>
                <a:sym typeface="Roboto"/>
              </a:endParaRPr>
            </a:p>
          </p:txBody>
        </p:sp>
      </p:grpSp>
      <p:grpSp>
        <p:nvGrpSpPr>
          <p:cNvPr id="387" name="Google Shape;387;p50"/>
          <p:cNvGrpSpPr/>
          <p:nvPr/>
        </p:nvGrpSpPr>
        <p:grpSpPr>
          <a:xfrm>
            <a:off x="8169819" y="2236694"/>
            <a:ext cx="3235441" cy="3560533"/>
            <a:chOff x="8393574" y="1548150"/>
            <a:chExt cx="3561300" cy="4286700"/>
          </a:xfrm>
        </p:grpSpPr>
        <p:sp>
          <p:nvSpPr>
            <p:cNvPr id="388" name="Google Shape;388;p50"/>
            <p:cNvSpPr/>
            <p:nvPr/>
          </p:nvSpPr>
          <p:spPr>
            <a:xfrm>
              <a:off x="8393574" y="1548150"/>
              <a:ext cx="3561300" cy="4286700"/>
            </a:xfrm>
            <a:prstGeom prst="roundRect">
              <a:avLst>
                <a:gd fmla="val 5880" name="adj"/>
              </a:avLst>
            </a:prstGeom>
            <a:solidFill>
              <a:schemeClr val="accent2"/>
            </a:solidFill>
            <a:ln cap="flat" cmpd="sng" w="9525">
              <a:solidFill>
                <a:schemeClr val="accent2"/>
              </a:solidFill>
              <a:prstDash val="solid"/>
              <a:round/>
              <a:headEnd len="sm" w="sm" type="none"/>
              <a:tailEnd len="sm" w="sm" type="none"/>
            </a:ln>
          </p:spPr>
          <p:txBody>
            <a:bodyPr anchorCtr="0" anchor="ctr" bIns="457200" lIns="91425" spcFirstLastPara="1" rIns="91425" wrap="square" tIns="91425">
              <a:noAutofit/>
            </a:bodyPr>
            <a:lstStyle/>
            <a:p>
              <a:pPr indent="0" lvl="0" marL="0" rtl="0" algn="ctr">
                <a:spcBef>
                  <a:spcPts val="0"/>
                </a:spcBef>
                <a:spcAft>
                  <a:spcPts val="0"/>
                </a:spcAft>
                <a:buNone/>
              </a:pPr>
              <a:r>
                <a:t/>
              </a:r>
              <a:endParaRPr sz="2200">
                <a:solidFill>
                  <a:schemeClr val="lt2"/>
                </a:solidFill>
                <a:latin typeface="Roboto"/>
                <a:ea typeface="Roboto"/>
                <a:cs typeface="Roboto"/>
                <a:sym typeface="Roboto"/>
              </a:endParaRPr>
            </a:p>
            <a:p>
              <a:pPr indent="0" lvl="0" marL="0" rtl="0" algn="ctr">
                <a:spcBef>
                  <a:spcPts val="0"/>
                </a:spcBef>
                <a:spcAft>
                  <a:spcPts val="0"/>
                </a:spcAft>
                <a:buNone/>
              </a:pPr>
              <a:r>
                <a:t/>
              </a:r>
              <a:endParaRPr sz="2200">
                <a:solidFill>
                  <a:schemeClr val="lt2"/>
                </a:solidFill>
                <a:latin typeface="Roboto"/>
                <a:ea typeface="Roboto"/>
                <a:cs typeface="Roboto"/>
                <a:sym typeface="Roboto"/>
              </a:endParaRPr>
            </a:p>
            <a:p>
              <a:pPr indent="0" lvl="0" marL="0" rtl="0" algn="ctr">
                <a:spcBef>
                  <a:spcPts val="0"/>
                </a:spcBef>
                <a:spcAft>
                  <a:spcPts val="0"/>
                </a:spcAft>
                <a:buNone/>
              </a:pPr>
              <a:r>
                <a:rPr lang="en-US" sz="2200">
                  <a:solidFill>
                    <a:schemeClr val="lt1"/>
                  </a:solidFill>
                  <a:latin typeface="Roboto"/>
                  <a:ea typeface="Roboto"/>
                  <a:cs typeface="Roboto"/>
                  <a:sym typeface="Roboto"/>
                </a:rPr>
                <a:t>Use Kialo to construct an argument that evaluates a different viewpoint on the role of custodians of knowledge in the natural sciences.</a:t>
              </a:r>
              <a:endParaRPr sz="2200">
                <a:solidFill>
                  <a:schemeClr val="lt2"/>
                </a:solidFill>
                <a:latin typeface="Roboto"/>
                <a:ea typeface="Roboto"/>
                <a:cs typeface="Roboto"/>
                <a:sym typeface="Roboto"/>
              </a:endParaRPr>
            </a:p>
          </p:txBody>
        </p:sp>
        <p:sp>
          <p:nvSpPr>
            <p:cNvPr id="389" name="Google Shape;389;p50"/>
            <p:cNvSpPr txBox="1"/>
            <p:nvPr/>
          </p:nvSpPr>
          <p:spPr>
            <a:xfrm>
              <a:off x="8961324" y="1796208"/>
              <a:ext cx="2425800" cy="6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200">
                  <a:solidFill>
                    <a:schemeClr val="lt1"/>
                  </a:solidFill>
                  <a:latin typeface="Roboto"/>
                  <a:ea typeface="Roboto"/>
                  <a:cs typeface="Roboto"/>
                  <a:sym typeface="Roboto"/>
                </a:rPr>
                <a:t>Step 3</a:t>
              </a:r>
              <a:endParaRPr b="1" sz="2200">
                <a:solidFill>
                  <a:schemeClr val="lt1"/>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393" name="Shape 393"/>
        <p:cNvGrpSpPr/>
        <p:nvPr/>
      </p:nvGrpSpPr>
      <p:grpSpPr>
        <a:xfrm>
          <a:off x="0" y="0"/>
          <a:ext cx="0" cy="0"/>
          <a:chOff x="0" y="0"/>
          <a:chExt cx="0" cy="0"/>
        </a:xfrm>
      </p:grpSpPr>
      <p:sp>
        <p:nvSpPr>
          <p:cNvPr id="394" name="Google Shape;394;p51"/>
          <p:cNvSpPr txBox="1"/>
          <p:nvPr>
            <p:ph type="title"/>
          </p:nvPr>
        </p:nvSpPr>
        <p:spPr>
          <a:xfrm>
            <a:off x="266925" y="15120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Reflection: Writing a Conclusion</a:t>
            </a:r>
            <a:endParaRPr sz="4000"/>
          </a:p>
        </p:txBody>
      </p:sp>
      <p:sp>
        <p:nvSpPr>
          <p:cNvPr id="395" name="Google Shape;395;p51"/>
          <p:cNvSpPr/>
          <p:nvPr/>
        </p:nvSpPr>
        <p:spPr>
          <a:xfrm>
            <a:off x="284250" y="2428575"/>
            <a:ext cx="11726400" cy="3431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1200"/>
              </a:spcBef>
              <a:spcAft>
                <a:spcPts val="0"/>
              </a:spcAft>
              <a:buNone/>
            </a:pPr>
            <a:r>
              <a:rPr b="1" lang="en-US" sz="2600" u="sng">
                <a:solidFill>
                  <a:schemeClr val="lt1"/>
                </a:solidFill>
                <a:latin typeface="Roboto"/>
                <a:ea typeface="Roboto"/>
                <a:cs typeface="Roboto"/>
                <a:sym typeface="Roboto"/>
              </a:rPr>
              <a:t>Conclusion Success Criteria</a:t>
            </a:r>
            <a:endParaRPr b="1" sz="2600" u="sng">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Demonstrate critical thinking in explaining what you’ve learnt.</a:t>
            </a:r>
            <a:endParaRPr sz="2600">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Evaluate the main arguments in response to the prescribed title.</a:t>
            </a:r>
            <a:endParaRPr sz="2600">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Explain the implications of your response.</a:t>
            </a:r>
            <a:endParaRPr sz="2600">
              <a:solidFill>
                <a:schemeClr val="lt1"/>
              </a:solidFill>
              <a:latin typeface="Roboto"/>
              <a:ea typeface="Roboto"/>
              <a:cs typeface="Roboto"/>
              <a:sym typeface="Roboto"/>
            </a:endParaRPr>
          </a:p>
          <a:p>
            <a:pPr indent="-393700" lvl="0" marL="457200" rtl="0" algn="l">
              <a:spcBef>
                <a:spcPts val="1200"/>
              </a:spcBef>
              <a:spcAft>
                <a:spcPts val="0"/>
              </a:spcAft>
              <a:buClr>
                <a:schemeClr val="lt1"/>
              </a:buClr>
              <a:buSzPts val="2600"/>
              <a:buFont typeface="Roboto"/>
              <a:buChar char="●"/>
            </a:pPr>
            <a:r>
              <a:rPr lang="en-US" sz="2600">
                <a:solidFill>
                  <a:schemeClr val="lt1"/>
                </a:solidFill>
                <a:latin typeface="Roboto"/>
                <a:ea typeface="Roboto"/>
                <a:cs typeface="Roboto"/>
                <a:sym typeface="Roboto"/>
              </a:rPr>
              <a:t>Refer to any unresolved questions or limitations.</a:t>
            </a:r>
            <a:endParaRPr sz="2600">
              <a:solidFill>
                <a:schemeClr val="lt1"/>
              </a:solidFill>
              <a:latin typeface="Roboto"/>
              <a:ea typeface="Roboto"/>
              <a:cs typeface="Roboto"/>
              <a:sym typeface="Roboto"/>
            </a:endParaRPr>
          </a:p>
          <a:p>
            <a:pPr indent="0" lvl="0" marL="457200" rtl="0" algn="l">
              <a:spcBef>
                <a:spcPts val="1200"/>
              </a:spcBef>
              <a:spcAft>
                <a:spcPts val="1000"/>
              </a:spcAft>
              <a:buNone/>
            </a:pPr>
            <a:r>
              <a:t/>
            </a:r>
            <a:endParaRPr sz="2600">
              <a:solidFill>
                <a:schemeClr val="lt1"/>
              </a:solidFill>
              <a:latin typeface="Roboto"/>
              <a:ea typeface="Roboto"/>
              <a:cs typeface="Roboto"/>
              <a:sym typeface="Roboto"/>
            </a:endParaRPr>
          </a:p>
        </p:txBody>
      </p:sp>
      <p:sp>
        <p:nvSpPr>
          <p:cNvPr id="396" name="Google Shape;396;p51"/>
          <p:cNvSpPr txBox="1"/>
          <p:nvPr>
            <p:ph type="title"/>
          </p:nvPr>
        </p:nvSpPr>
        <p:spPr>
          <a:xfrm>
            <a:off x="157350" y="1061600"/>
            <a:ext cx="11877300" cy="1308300"/>
          </a:xfrm>
          <a:prstGeom prst="rect">
            <a:avLst/>
          </a:prstGeom>
        </p:spPr>
        <p:txBody>
          <a:bodyPr anchorCtr="0" anchor="t" bIns="121900" lIns="121900" spcFirstLastPara="1" rIns="121900" wrap="square" tIns="121900">
            <a:spAutoFit/>
          </a:bodyPr>
          <a:lstStyle/>
          <a:p>
            <a:pPr indent="-374650" lvl="0" marL="457200" rtl="0" algn="l">
              <a:spcBef>
                <a:spcPts val="0"/>
              </a:spcBef>
              <a:spcAft>
                <a:spcPts val="0"/>
              </a:spcAft>
              <a:buSzPts val="2300"/>
              <a:buChar char="●"/>
            </a:pPr>
            <a:r>
              <a:rPr lang="en-US" sz="2300"/>
              <a:t>We now need to write a conclusion.</a:t>
            </a:r>
            <a:endParaRPr sz="2300"/>
          </a:p>
          <a:p>
            <a:pPr indent="-374650" lvl="0" marL="457200" rtl="0" algn="l">
              <a:spcBef>
                <a:spcPts val="0"/>
              </a:spcBef>
              <a:spcAft>
                <a:spcPts val="0"/>
              </a:spcAft>
              <a:buSzPts val="2300"/>
              <a:buChar char="●"/>
            </a:pPr>
            <a:r>
              <a:rPr lang="en-US" sz="2300"/>
              <a:t>This should tie all the arguments together and provide a definitive response to the prescribed title: Do we need custodians of knowledge?</a:t>
            </a:r>
            <a:endParaRPr sz="2300"/>
          </a:p>
        </p:txBody>
      </p:sp>
      <p:pic>
        <p:nvPicPr>
          <p:cNvPr id="397" name="Google Shape;397;p51" title="illustration.png"/>
          <p:cNvPicPr preferRelativeResize="0"/>
          <p:nvPr/>
        </p:nvPicPr>
        <p:blipFill>
          <a:blip r:embed="rId3">
            <a:alphaModFix/>
          </a:blip>
          <a:stretch>
            <a:fillRect/>
          </a:stretch>
        </p:blipFill>
        <p:spPr>
          <a:xfrm>
            <a:off x="9966375" y="4455823"/>
            <a:ext cx="1643149" cy="11304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10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10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1000"/>
                                        <p:tgtEl>
                                          <p:spTgt spid="3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1000"/>
                                        <p:tgtEl>
                                          <p:spTgt spid="3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1000"/>
                                        <p:tgtEl>
                                          <p:spTgt spid="3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1000"/>
                                        <p:tgtEl>
                                          <p:spTgt spid="39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Lesson Objectives: Recap</a:t>
            </a:r>
            <a:endParaRPr sz="4000"/>
          </a:p>
        </p:txBody>
      </p:sp>
      <p:sp>
        <p:nvSpPr>
          <p:cNvPr id="403" name="Google Shape;403;p52"/>
          <p:cNvSpPr txBox="1"/>
          <p:nvPr>
            <p:ph type="title"/>
          </p:nvPr>
        </p:nvSpPr>
        <p:spPr>
          <a:xfrm>
            <a:off x="974225" y="1705900"/>
            <a:ext cx="6573900" cy="4266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Use a Kialo discussion to structure a TOK essay.</a:t>
            </a:r>
            <a:endParaRPr sz="2400"/>
          </a:p>
          <a:p>
            <a:pPr indent="0" lvl="0" marL="0" rtl="0" algn="l">
              <a:spcBef>
                <a:spcPts val="2000"/>
              </a:spcBef>
              <a:spcAft>
                <a:spcPts val="0"/>
              </a:spcAft>
              <a:buNone/>
            </a:pPr>
            <a:r>
              <a:rPr lang="en-US" sz="2400"/>
              <a:t>Deconstruct a TOK essay into claims, counterclaims, and examples.</a:t>
            </a:r>
            <a:endParaRPr sz="2400"/>
          </a:p>
          <a:p>
            <a:pPr indent="0" lvl="0" marL="0" rtl="0" algn="l">
              <a:spcBef>
                <a:spcPts val="2000"/>
              </a:spcBef>
              <a:spcAft>
                <a:spcPts val="0"/>
              </a:spcAft>
              <a:buNone/>
            </a:pPr>
            <a:r>
              <a:rPr lang="en-US" sz="2400"/>
              <a:t>Plan a clear and coherent argument on an area of knowledge, supported by examples.</a:t>
            </a:r>
            <a:endParaRPr sz="2400"/>
          </a:p>
          <a:p>
            <a:pPr indent="0" lvl="0" marL="0" rtl="0" algn="l">
              <a:spcBef>
                <a:spcPts val="2000"/>
              </a:spcBef>
              <a:spcAft>
                <a:spcPts val="0"/>
              </a:spcAft>
              <a:buNone/>
            </a:pPr>
            <a:r>
              <a:rPr lang="en-US" sz="2400"/>
              <a:t>Evaluate different points of view.</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2000"/>
              </a:spcAft>
              <a:buNone/>
            </a:pPr>
            <a:r>
              <a:t/>
            </a:r>
            <a:endParaRPr sz="2400"/>
          </a:p>
        </p:txBody>
      </p:sp>
      <p:pic>
        <p:nvPicPr>
          <p:cNvPr id="404" name="Google Shape;404;p52"/>
          <p:cNvPicPr preferRelativeResize="0"/>
          <p:nvPr/>
        </p:nvPicPr>
        <p:blipFill>
          <a:blip r:embed="rId3">
            <a:alphaModFix/>
          </a:blip>
          <a:stretch>
            <a:fillRect/>
          </a:stretch>
        </p:blipFill>
        <p:spPr>
          <a:xfrm>
            <a:off x="304800" y="1835225"/>
            <a:ext cx="495074" cy="495590"/>
          </a:xfrm>
          <a:prstGeom prst="rect">
            <a:avLst/>
          </a:prstGeom>
          <a:noFill/>
          <a:ln>
            <a:noFill/>
          </a:ln>
        </p:spPr>
      </p:pic>
      <p:pic>
        <p:nvPicPr>
          <p:cNvPr id="405" name="Google Shape;405;p52"/>
          <p:cNvPicPr preferRelativeResize="0"/>
          <p:nvPr/>
        </p:nvPicPr>
        <p:blipFill>
          <a:blip r:embed="rId3">
            <a:alphaModFix/>
          </a:blip>
          <a:stretch>
            <a:fillRect/>
          </a:stretch>
        </p:blipFill>
        <p:spPr>
          <a:xfrm>
            <a:off x="304800" y="2858975"/>
            <a:ext cx="495074" cy="495590"/>
          </a:xfrm>
          <a:prstGeom prst="rect">
            <a:avLst/>
          </a:prstGeom>
          <a:noFill/>
          <a:ln>
            <a:noFill/>
          </a:ln>
        </p:spPr>
      </p:pic>
      <p:pic>
        <p:nvPicPr>
          <p:cNvPr id="406" name="Google Shape;406;p52"/>
          <p:cNvPicPr preferRelativeResize="0"/>
          <p:nvPr/>
        </p:nvPicPr>
        <p:blipFill>
          <a:blip r:embed="rId3">
            <a:alphaModFix/>
          </a:blip>
          <a:stretch>
            <a:fillRect/>
          </a:stretch>
        </p:blipFill>
        <p:spPr>
          <a:xfrm>
            <a:off x="304800" y="3798100"/>
            <a:ext cx="495074" cy="495590"/>
          </a:xfrm>
          <a:prstGeom prst="rect">
            <a:avLst/>
          </a:prstGeom>
          <a:noFill/>
          <a:ln>
            <a:noFill/>
          </a:ln>
        </p:spPr>
      </p:pic>
      <p:pic>
        <p:nvPicPr>
          <p:cNvPr id="407" name="Google Shape;407;p52"/>
          <p:cNvPicPr preferRelativeResize="0"/>
          <p:nvPr/>
        </p:nvPicPr>
        <p:blipFill>
          <a:blip r:embed="rId4">
            <a:alphaModFix/>
          </a:blip>
          <a:stretch>
            <a:fillRect/>
          </a:stretch>
        </p:blipFill>
        <p:spPr>
          <a:xfrm>
            <a:off x="304800" y="4737225"/>
            <a:ext cx="495074" cy="49559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3"/>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Lesson Vocabulary: Recap</a:t>
            </a:r>
            <a:endParaRPr sz="4000"/>
          </a:p>
        </p:txBody>
      </p:sp>
      <p:sp>
        <p:nvSpPr>
          <p:cNvPr id="413" name="Google Shape;413;p53"/>
          <p:cNvSpPr txBox="1"/>
          <p:nvPr>
            <p:ph type="title"/>
          </p:nvPr>
        </p:nvSpPr>
        <p:spPr>
          <a:xfrm>
            <a:off x="998750" y="1551675"/>
            <a:ext cx="5852700" cy="42537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None/>
            </a:pPr>
            <a:r>
              <a:rPr lang="en-US" sz="3000"/>
              <a:t>structure</a:t>
            </a:r>
            <a:endParaRPr sz="3000"/>
          </a:p>
          <a:p>
            <a:pPr indent="0" lvl="0" marL="0" rtl="0" algn="l">
              <a:lnSpc>
                <a:spcPct val="150000"/>
              </a:lnSpc>
              <a:spcBef>
                <a:spcPts val="0"/>
              </a:spcBef>
              <a:spcAft>
                <a:spcPts val="0"/>
              </a:spcAft>
              <a:buNone/>
            </a:pPr>
            <a:r>
              <a:rPr lang="en-US" sz="3000"/>
              <a:t>thesis</a:t>
            </a:r>
            <a:endParaRPr sz="3000"/>
          </a:p>
          <a:p>
            <a:pPr indent="0" lvl="0" marL="0" rtl="0" algn="l">
              <a:lnSpc>
                <a:spcPct val="150000"/>
              </a:lnSpc>
              <a:spcBef>
                <a:spcPts val="0"/>
              </a:spcBef>
              <a:spcAft>
                <a:spcPts val="0"/>
              </a:spcAft>
              <a:buNone/>
            </a:pPr>
            <a:r>
              <a:rPr lang="en-US" sz="3000"/>
              <a:t>claim</a:t>
            </a:r>
            <a:endParaRPr sz="3000"/>
          </a:p>
          <a:p>
            <a:pPr indent="0" lvl="0" marL="0" rtl="0" algn="l">
              <a:lnSpc>
                <a:spcPct val="150000"/>
              </a:lnSpc>
              <a:spcBef>
                <a:spcPts val="0"/>
              </a:spcBef>
              <a:spcAft>
                <a:spcPts val="0"/>
              </a:spcAft>
              <a:buNone/>
            </a:pPr>
            <a:r>
              <a:rPr lang="en-US" sz="3000"/>
              <a:t>counterclaim</a:t>
            </a:r>
            <a:endParaRPr sz="3000"/>
          </a:p>
          <a:p>
            <a:pPr indent="0" lvl="0" marL="0" rtl="0" algn="l">
              <a:lnSpc>
                <a:spcPct val="150000"/>
              </a:lnSpc>
              <a:spcBef>
                <a:spcPts val="0"/>
              </a:spcBef>
              <a:spcAft>
                <a:spcPts val="0"/>
              </a:spcAft>
              <a:buNone/>
            </a:pPr>
            <a:r>
              <a:rPr lang="en-US" sz="3000"/>
              <a:t>counterargument</a:t>
            </a:r>
            <a:endParaRPr sz="3000"/>
          </a:p>
          <a:p>
            <a:pPr indent="0" lvl="0" marL="0" rtl="0" algn="l">
              <a:lnSpc>
                <a:spcPct val="150000"/>
              </a:lnSpc>
              <a:spcBef>
                <a:spcPts val="0"/>
              </a:spcBef>
              <a:spcAft>
                <a:spcPts val="0"/>
              </a:spcAft>
              <a:buNone/>
            </a:pPr>
            <a:r>
              <a:rPr lang="en-US" sz="3000"/>
              <a:t>point of view</a:t>
            </a:r>
            <a:endParaRPr sz="3000"/>
          </a:p>
          <a:p>
            <a:pPr indent="0" lvl="0" marL="0" rtl="0" algn="l">
              <a:lnSpc>
                <a:spcPct val="150000"/>
              </a:lnSpc>
              <a:spcBef>
                <a:spcPts val="0"/>
              </a:spcBef>
              <a:spcAft>
                <a:spcPts val="0"/>
              </a:spcAft>
              <a:buNone/>
            </a:pPr>
            <a:r>
              <a:rPr lang="en-US" sz="3000"/>
              <a:t>coherent</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p:txBody>
      </p:sp>
      <p:pic>
        <p:nvPicPr>
          <p:cNvPr id="414" name="Google Shape;414;p53"/>
          <p:cNvPicPr preferRelativeResize="0"/>
          <p:nvPr/>
        </p:nvPicPr>
        <p:blipFill>
          <a:blip r:embed="rId3">
            <a:alphaModFix/>
          </a:blip>
          <a:stretch>
            <a:fillRect/>
          </a:stretch>
        </p:blipFill>
        <p:spPr>
          <a:xfrm>
            <a:off x="433650" y="1679650"/>
            <a:ext cx="456249" cy="456725"/>
          </a:xfrm>
          <a:prstGeom prst="rect">
            <a:avLst/>
          </a:prstGeom>
          <a:noFill/>
          <a:ln>
            <a:noFill/>
          </a:ln>
        </p:spPr>
      </p:pic>
      <p:pic>
        <p:nvPicPr>
          <p:cNvPr id="415" name="Google Shape;415;p53"/>
          <p:cNvPicPr preferRelativeResize="0"/>
          <p:nvPr/>
        </p:nvPicPr>
        <p:blipFill>
          <a:blip r:embed="rId3">
            <a:alphaModFix/>
          </a:blip>
          <a:stretch>
            <a:fillRect/>
          </a:stretch>
        </p:blipFill>
        <p:spPr>
          <a:xfrm>
            <a:off x="433650" y="2383700"/>
            <a:ext cx="456249" cy="456725"/>
          </a:xfrm>
          <a:prstGeom prst="rect">
            <a:avLst/>
          </a:prstGeom>
          <a:noFill/>
          <a:ln>
            <a:noFill/>
          </a:ln>
        </p:spPr>
      </p:pic>
      <p:pic>
        <p:nvPicPr>
          <p:cNvPr id="416" name="Google Shape;416;p53"/>
          <p:cNvPicPr preferRelativeResize="0"/>
          <p:nvPr/>
        </p:nvPicPr>
        <p:blipFill>
          <a:blip r:embed="rId3">
            <a:alphaModFix/>
          </a:blip>
          <a:stretch>
            <a:fillRect/>
          </a:stretch>
        </p:blipFill>
        <p:spPr>
          <a:xfrm>
            <a:off x="433650" y="3087750"/>
            <a:ext cx="456249" cy="456725"/>
          </a:xfrm>
          <a:prstGeom prst="rect">
            <a:avLst/>
          </a:prstGeom>
          <a:noFill/>
          <a:ln>
            <a:noFill/>
          </a:ln>
        </p:spPr>
      </p:pic>
      <p:pic>
        <p:nvPicPr>
          <p:cNvPr id="417" name="Google Shape;417;p53"/>
          <p:cNvPicPr preferRelativeResize="0"/>
          <p:nvPr/>
        </p:nvPicPr>
        <p:blipFill>
          <a:blip r:embed="rId3">
            <a:alphaModFix/>
          </a:blip>
          <a:stretch>
            <a:fillRect/>
          </a:stretch>
        </p:blipFill>
        <p:spPr>
          <a:xfrm>
            <a:off x="433650" y="3791800"/>
            <a:ext cx="456249" cy="456725"/>
          </a:xfrm>
          <a:prstGeom prst="rect">
            <a:avLst/>
          </a:prstGeom>
          <a:noFill/>
          <a:ln>
            <a:noFill/>
          </a:ln>
        </p:spPr>
      </p:pic>
      <p:pic>
        <p:nvPicPr>
          <p:cNvPr id="418" name="Google Shape;418;p53"/>
          <p:cNvPicPr preferRelativeResize="0"/>
          <p:nvPr/>
        </p:nvPicPr>
        <p:blipFill>
          <a:blip r:embed="rId3">
            <a:alphaModFix/>
          </a:blip>
          <a:stretch>
            <a:fillRect/>
          </a:stretch>
        </p:blipFill>
        <p:spPr>
          <a:xfrm>
            <a:off x="433650" y="4495850"/>
            <a:ext cx="456249" cy="456725"/>
          </a:xfrm>
          <a:prstGeom prst="rect">
            <a:avLst/>
          </a:prstGeom>
          <a:noFill/>
          <a:ln>
            <a:noFill/>
          </a:ln>
        </p:spPr>
      </p:pic>
      <p:pic>
        <p:nvPicPr>
          <p:cNvPr id="419" name="Google Shape;419;p53"/>
          <p:cNvPicPr preferRelativeResize="0"/>
          <p:nvPr/>
        </p:nvPicPr>
        <p:blipFill>
          <a:blip r:embed="rId3">
            <a:alphaModFix/>
          </a:blip>
          <a:stretch>
            <a:fillRect/>
          </a:stretch>
        </p:blipFill>
        <p:spPr>
          <a:xfrm>
            <a:off x="433650" y="5199900"/>
            <a:ext cx="456249" cy="456725"/>
          </a:xfrm>
          <a:prstGeom prst="rect">
            <a:avLst/>
          </a:prstGeom>
          <a:noFill/>
          <a:ln>
            <a:noFill/>
          </a:ln>
        </p:spPr>
      </p:pic>
      <p:pic>
        <p:nvPicPr>
          <p:cNvPr id="420" name="Google Shape;420;p53"/>
          <p:cNvPicPr preferRelativeResize="0"/>
          <p:nvPr/>
        </p:nvPicPr>
        <p:blipFill>
          <a:blip r:embed="rId3">
            <a:alphaModFix/>
          </a:blip>
          <a:stretch>
            <a:fillRect/>
          </a:stretch>
        </p:blipFill>
        <p:spPr>
          <a:xfrm>
            <a:off x="433650" y="5903950"/>
            <a:ext cx="456249" cy="456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Lesson Objectives</a:t>
            </a:r>
            <a:endParaRPr sz="4000"/>
          </a:p>
        </p:txBody>
      </p:sp>
      <p:sp>
        <p:nvSpPr>
          <p:cNvPr id="201" name="Google Shape;201;p28"/>
          <p:cNvSpPr txBox="1"/>
          <p:nvPr>
            <p:ph type="title"/>
          </p:nvPr>
        </p:nvSpPr>
        <p:spPr>
          <a:xfrm>
            <a:off x="974225" y="1705900"/>
            <a:ext cx="6573900" cy="4266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400"/>
              <a:t>Use a Kialo discussion to structure a TOK essay.</a:t>
            </a:r>
            <a:endParaRPr sz="2400"/>
          </a:p>
          <a:p>
            <a:pPr indent="0" lvl="0" marL="0" rtl="0" algn="l">
              <a:spcBef>
                <a:spcPts val="2000"/>
              </a:spcBef>
              <a:spcAft>
                <a:spcPts val="0"/>
              </a:spcAft>
              <a:buNone/>
            </a:pPr>
            <a:r>
              <a:rPr lang="en-US" sz="2400"/>
              <a:t>Deconstruct a TOK essay into claims, counterclaims, and examples.</a:t>
            </a:r>
            <a:endParaRPr sz="2400"/>
          </a:p>
          <a:p>
            <a:pPr indent="0" lvl="0" marL="0" rtl="0" algn="l">
              <a:spcBef>
                <a:spcPts val="2000"/>
              </a:spcBef>
              <a:spcAft>
                <a:spcPts val="0"/>
              </a:spcAft>
              <a:buNone/>
            </a:pPr>
            <a:r>
              <a:rPr lang="en-US" sz="2400"/>
              <a:t>Plan a clear and coherent argument on an area of knowledge, supported by examples.</a:t>
            </a:r>
            <a:endParaRPr sz="2400"/>
          </a:p>
          <a:p>
            <a:pPr indent="0" lvl="0" marL="0" rtl="0" algn="l">
              <a:spcBef>
                <a:spcPts val="2000"/>
              </a:spcBef>
              <a:spcAft>
                <a:spcPts val="0"/>
              </a:spcAft>
              <a:buNone/>
            </a:pPr>
            <a:r>
              <a:rPr lang="en-US" sz="2400"/>
              <a:t>Evaluate different points of view.</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0"/>
              </a:spcAft>
              <a:buNone/>
            </a:pPr>
            <a:r>
              <a:t/>
            </a:r>
            <a:endParaRPr sz="2400"/>
          </a:p>
          <a:p>
            <a:pPr indent="0" lvl="0" marL="0" rtl="0" algn="l">
              <a:spcBef>
                <a:spcPts val="2000"/>
              </a:spcBef>
              <a:spcAft>
                <a:spcPts val="2000"/>
              </a:spcAft>
              <a:buNone/>
            </a:pPr>
            <a:r>
              <a:t/>
            </a:r>
            <a:endParaRPr sz="2400"/>
          </a:p>
        </p:txBody>
      </p:sp>
      <p:pic>
        <p:nvPicPr>
          <p:cNvPr id="202" name="Google Shape;202;p28"/>
          <p:cNvPicPr preferRelativeResize="0"/>
          <p:nvPr/>
        </p:nvPicPr>
        <p:blipFill>
          <a:blip r:embed="rId3">
            <a:alphaModFix/>
          </a:blip>
          <a:stretch>
            <a:fillRect/>
          </a:stretch>
        </p:blipFill>
        <p:spPr>
          <a:xfrm>
            <a:off x="304800" y="1835225"/>
            <a:ext cx="495074" cy="495590"/>
          </a:xfrm>
          <a:prstGeom prst="rect">
            <a:avLst/>
          </a:prstGeom>
          <a:noFill/>
          <a:ln>
            <a:noFill/>
          </a:ln>
        </p:spPr>
      </p:pic>
      <p:pic>
        <p:nvPicPr>
          <p:cNvPr id="203" name="Google Shape;203;p28"/>
          <p:cNvPicPr preferRelativeResize="0"/>
          <p:nvPr/>
        </p:nvPicPr>
        <p:blipFill>
          <a:blip r:embed="rId3">
            <a:alphaModFix/>
          </a:blip>
          <a:stretch>
            <a:fillRect/>
          </a:stretch>
        </p:blipFill>
        <p:spPr>
          <a:xfrm>
            <a:off x="304800" y="2858975"/>
            <a:ext cx="495074" cy="495590"/>
          </a:xfrm>
          <a:prstGeom prst="rect">
            <a:avLst/>
          </a:prstGeom>
          <a:noFill/>
          <a:ln>
            <a:noFill/>
          </a:ln>
        </p:spPr>
      </p:pic>
      <p:pic>
        <p:nvPicPr>
          <p:cNvPr id="204" name="Google Shape;204;p28"/>
          <p:cNvPicPr preferRelativeResize="0"/>
          <p:nvPr/>
        </p:nvPicPr>
        <p:blipFill>
          <a:blip r:embed="rId3">
            <a:alphaModFix/>
          </a:blip>
          <a:stretch>
            <a:fillRect/>
          </a:stretch>
        </p:blipFill>
        <p:spPr>
          <a:xfrm>
            <a:off x="304800" y="3798100"/>
            <a:ext cx="495074" cy="495590"/>
          </a:xfrm>
          <a:prstGeom prst="rect">
            <a:avLst/>
          </a:prstGeom>
          <a:noFill/>
          <a:ln>
            <a:noFill/>
          </a:ln>
        </p:spPr>
      </p:pic>
      <p:pic>
        <p:nvPicPr>
          <p:cNvPr id="205" name="Google Shape;205;p28"/>
          <p:cNvPicPr preferRelativeResize="0"/>
          <p:nvPr/>
        </p:nvPicPr>
        <p:blipFill>
          <a:blip r:embed="rId4">
            <a:alphaModFix/>
          </a:blip>
          <a:stretch>
            <a:fillRect/>
          </a:stretch>
        </p:blipFill>
        <p:spPr>
          <a:xfrm>
            <a:off x="304800" y="4737225"/>
            <a:ext cx="495074" cy="4955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266925" y="473475"/>
            <a:ext cx="11142000" cy="861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000"/>
              <a:t>Lesson Vocabulary</a:t>
            </a:r>
            <a:endParaRPr sz="4000"/>
          </a:p>
        </p:txBody>
      </p:sp>
      <p:sp>
        <p:nvSpPr>
          <p:cNvPr id="211" name="Google Shape;211;p29"/>
          <p:cNvSpPr txBox="1"/>
          <p:nvPr>
            <p:ph type="title"/>
          </p:nvPr>
        </p:nvSpPr>
        <p:spPr>
          <a:xfrm>
            <a:off x="998750" y="1551675"/>
            <a:ext cx="5852700" cy="42537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None/>
            </a:pPr>
            <a:r>
              <a:rPr lang="en-US" sz="3000"/>
              <a:t>structure</a:t>
            </a:r>
            <a:endParaRPr sz="3000"/>
          </a:p>
          <a:p>
            <a:pPr indent="0" lvl="0" marL="0" rtl="0" algn="l">
              <a:lnSpc>
                <a:spcPct val="150000"/>
              </a:lnSpc>
              <a:spcBef>
                <a:spcPts val="0"/>
              </a:spcBef>
              <a:spcAft>
                <a:spcPts val="0"/>
              </a:spcAft>
              <a:buNone/>
            </a:pPr>
            <a:r>
              <a:rPr lang="en-US" sz="3000"/>
              <a:t>thesis</a:t>
            </a:r>
            <a:endParaRPr sz="3000"/>
          </a:p>
          <a:p>
            <a:pPr indent="0" lvl="0" marL="0" rtl="0" algn="l">
              <a:lnSpc>
                <a:spcPct val="150000"/>
              </a:lnSpc>
              <a:spcBef>
                <a:spcPts val="0"/>
              </a:spcBef>
              <a:spcAft>
                <a:spcPts val="0"/>
              </a:spcAft>
              <a:buNone/>
            </a:pPr>
            <a:r>
              <a:rPr lang="en-US" sz="3000"/>
              <a:t>claim</a:t>
            </a:r>
            <a:endParaRPr sz="3000"/>
          </a:p>
          <a:p>
            <a:pPr indent="0" lvl="0" marL="0" rtl="0" algn="l">
              <a:lnSpc>
                <a:spcPct val="150000"/>
              </a:lnSpc>
              <a:spcBef>
                <a:spcPts val="0"/>
              </a:spcBef>
              <a:spcAft>
                <a:spcPts val="0"/>
              </a:spcAft>
              <a:buNone/>
            </a:pPr>
            <a:r>
              <a:rPr lang="en-US" sz="3000"/>
              <a:t>counterclaim</a:t>
            </a:r>
            <a:endParaRPr sz="3000"/>
          </a:p>
          <a:p>
            <a:pPr indent="0" lvl="0" marL="0" rtl="0" algn="l">
              <a:lnSpc>
                <a:spcPct val="150000"/>
              </a:lnSpc>
              <a:spcBef>
                <a:spcPts val="0"/>
              </a:spcBef>
              <a:spcAft>
                <a:spcPts val="0"/>
              </a:spcAft>
              <a:buNone/>
            </a:pPr>
            <a:r>
              <a:rPr lang="en-US" sz="3000"/>
              <a:t>counterargument</a:t>
            </a:r>
            <a:endParaRPr sz="3000"/>
          </a:p>
          <a:p>
            <a:pPr indent="0" lvl="0" marL="0" rtl="0" algn="l">
              <a:lnSpc>
                <a:spcPct val="150000"/>
              </a:lnSpc>
              <a:spcBef>
                <a:spcPts val="0"/>
              </a:spcBef>
              <a:spcAft>
                <a:spcPts val="0"/>
              </a:spcAft>
              <a:buNone/>
            </a:pPr>
            <a:r>
              <a:rPr lang="en-US" sz="3000"/>
              <a:t>point of view</a:t>
            </a:r>
            <a:endParaRPr sz="3000"/>
          </a:p>
          <a:p>
            <a:pPr indent="0" lvl="0" marL="0" rtl="0" algn="l">
              <a:lnSpc>
                <a:spcPct val="150000"/>
              </a:lnSpc>
              <a:spcBef>
                <a:spcPts val="0"/>
              </a:spcBef>
              <a:spcAft>
                <a:spcPts val="0"/>
              </a:spcAft>
              <a:buNone/>
            </a:pPr>
            <a:r>
              <a:rPr lang="en-US" sz="3000"/>
              <a:t>coherent</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a:p>
            <a:pPr indent="0" lvl="0" marL="0" rtl="0" algn="l">
              <a:lnSpc>
                <a:spcPct val="150000"/>
              </a:lnSpc>
              <a:spcBef>
                <a:spcPts val="0"/>
              </a:spcBef>
              <a:spcAft>
                <a:spcPts val="0"/>
              </a:spcAft>
              <a:buNone/>
            </a:pPr>
            <a:r>
              <a:t/>
            </a:r>
            <a:endParaRPr sz="3000"/>
          </a:p>
        </p:txBody>
      </p:sp>
      <p:pic>
        <p:nvPicPr>
          <p:cNvPr id="212" name="Google Shape;212;p29"/>
          <p:cNvPicPr preferRelativeResize="0"/>
          <p:nvPr/>
        </p:nvPicPr>
        <p:blipFill>
          <a:blip r:embed="rId3">
            <a:alphaModFix/>
          </a:blip>
          <a:stretch>
            <a:fillRect/>
          </a:stretch>
        </p:blipFill>
        <p:spPr>
          <a:xfrm>
            <a:off x="433650" y="1679650"/>
            <a:ext cx="456249" cy="456725"/>
          </a:xfrm>
          <a:prstGeom prst="rect">
            <a:avLst/>
          </a:prstGeom>
          <a:noFill/>
          <a:ln>
            <a:noFill/>
          </a:ln>
        </p:spPr>
      </p:pic>
      <p:pic>
        <p:nvPicPr>
          <p:cNvPr id="213" name="Google Shape;213;p29"/>
          <p:cNvPicPr preferRelativeResize="0"/>
          <p:nvPr/>
        </p:nvPicPr>
        <p:blipFill>
          <a:blip r:embed="rId3">
            <a:alphaModFix/>
          </a:blip>
          <a:stretch>
            <a:fillRect/>
          </a:stretch>
        </p:blipFill>
        <p:spPr>
          <a:xfrm>
            <a:off x="433650" y="2383700"/>
            <a:ext cx="456249" cy="456725"/>
          </a:xfrm>
          <a:prstGeom prst="rect">
            <a:avLst/>
          </a:prstGeom>
          <a:noFill/>
          <a:ln>
            <a:noFill/>
          </a:ln>
        </p:spPr>
      </p:pic>
      <p:pic>
        <p:nvPicPr>
          <p:cNvPr id="214" name="Google Shape;214;p29"/>
          <p:cNvPicPr preferRelativeResize="0"/>
          <p:nvPr/>
        </p:nvPicPr>
        <p:blipFill>
          <a:blip r:embed="rId3">
            <a:alphaModFix/>
          </a:blip>
          <a:stretch>
            <a:fillRect/>
          </a:stretch>
        </p:blipFill>
        <p:spPr>
          <a:xfrm>
            <a:off x="433650" y="3087750"/>
            <a:ext cx="456249" cy="456725"/>
          </a:xfrm>
          <a:prstGeom prst="rect">
            <a:avLst/>
          </a:prstGeom>
          <a:noFill/>
          <a:ln>
            <a:noFill/>
          </a:ln>
        </p:spPr>
      </p:pic>
      <p:pic>
        <p:nvPicPr>
          <p:cNvPr id="215" name="Google Shape;215;p29"/>
          <p:cNvPicPr preferRelativeResize="0"/>
          <p:nvPr/>
        </p:nvPicPr>
        <p:blipFill>
          <a:blip r:embed="rId3">
            <a:alphaModFix/>
          </a:blip>
          <a:stretch>
            <a:fillRect/>
          </a:stretch>
        </p:blipFill>
        <p:spPr>
          <a:xfrm>
            <a:off x="433650" y="3791800"/>
            <a:ext cx="456249" cy="456725"/>
          </a:xfrm>
          <a:prstGeom prst="rect">
            <a:avLst/>
          </a:prstGeom>
          <a:noFill/>
          <a:ln>
            <a:noFill/>
          </a:ln>
        </p:spPr>
      </p:pic>
      <p:pic>
        <p:nvPicPr>
          <p:cNvPr id="216" name="Google Shape;216;p29"/>
          <p:cNvPicPr preferRelativeResize="0"/>
          <p:nvPr/>
        </p:nvPicPr>
        <p:blipFill>
          <a:blip r:embed="rId3">
            <a:alphaModFix/>
          </a:blip>
          <a:stretch>
            <a:fillRect/>
          </a:stretch>
        </p:blipFill>
        <p:spPr>
          <a:xfrm>
            <a:off x="433650" y="4495850"/>
            <a:ext cx="456249" cy="456725"/>
          </a:xfrm>
          <a:prstGeom prst="rect">
            <a:avLst/>
          </a:prstGeom>
          <a:noFill/>
          <a:ln>
            <a:noFill/>
          </a:ln>
        </p:spPr>
      </p:pic>
      <p:pic>
        <p:nvPicPr>
          <p:cNvPr id="217" name="Google Shape;217;p29"/>
          <p:cNvPicPr preferRelativeResize="0"/>
          <p:nvPr/>
        </p:nvPicPr>
        <p:blipFill>
          <a:blip r:embed="rId3">
            <a:alphaModFix/>
          </a:blip>
          <a:stretch>
            <a:fillRect/>
          </a:stretch>
        </p:blipFill>
        <p:spPr>
          <a:xfrm>
            <a:off x="433650" y="5199900"/>
            <a:ext cx="456249" cy="456725"/>
          </a:xfrm>
          <a:prstGeom prst="rect">
            <a:avLst/>
          </a:prstGeom>
          <a:noFill/>
          <a:ln>
            <a:noFill/>
          </a:ln>
        </p:spPr>
      </p:pic>
      <p:pic>
        <p:nvPicPr>
          <p:cNvPr id="218" name="Google Shape;218;p29"/>
          <p:cNvPicPr preferRelativeResize="0"/>
          <p:nvPr/>
        </p:nvPicPr>
        <p:blipFill>
          <a:blip r:embed="rId3">
            <a:alphaModFix/>
          </a:blip>
          <a:stretch>
            <a:fillRect/>
          </a:stretch>
        </p:blipFill>
        <p:spPr>
          <a:xfrm>
            <a:off x="433650" y="5903950"/>
            <a:ext cx="456249" cy="45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2" name="Shape 222"/>
        <p:cNvGrpSpPr/>
        <p:nvPr/>
      </p:nvGrpSpPr>
      <p:grpSpPr>
        <a:xfrm>
          <a:off x="0" y="0"/>
          <a:ext cx="0" cy="0"/>
          <a:chOff x="0" y="0"/>
          <a:chExt cx="0" cy="0"/>
        </a:xfrm>
      </p:grpSpPr>
      <p:sp>
        <p:nvSpPr>
          <p:cNvPr id="223" name="Google Shape;223;p30"/>
          <p:cNvSpPr txBox="1"/>
          <p:nvPr>
            <p:ph type="title"/>
          </p:nvPr>
        </p:nvSpPr>
        <p:spPr>
          <a:xfrm>
            <a:off x="266925" y="318150"/>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How can Kialo help me plan</a:t>
            </a:r>
            <a:r>
              <a:rPr lang="en-US" sz="3400"/>
              <a:t> my TOK essay?</a:t>
            </a:r>
            <a:endParaRPr sz="3400"/>
          </a:p>
        </p:txBody>
      </p:sp>
      <p:sp>
        <p:nvSpPr>
          <p:cNvPr id="224" name="Google Shape;224;p30"/>
          <p:cNvSpPr/>
          <p:nvPr/>
        </p:nvSpPr>
        <p:spPr>
          <a:xfrm>
            <a:off x="399775" y="1580925"/>
            <a:ext cx="10622400" cy="3383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rPr lang="en-US" sz="2500">
                <a:solidFill>
                  <a:schemeClr val="lt1"/>
                </a:solidFill>
                <a:latin typeface="Roboto"/>
                <a:ea typeface="Roboto"/>
                <a:cs typeface="Roboto"/>
                <a:sym typeface="Roboto"/>
              </a:rPr>
              <a:t>Planning your essay on Kialo </a:t>
            </a:r>
            <a:r>
              <a:rPr lang="en-US" sz="2500">
                <a:solidFill>
                  <a:schemeClr val="lt1"/>
                </a:solidFill>
                <a:latin typeface="Roboto"/>
                <a:ea typeface="Roboto"/>
                <a:cs typeface="Roboto"/>
                <a:sym typeface="Roboto"/>
              </a:rPr>
              <a:t>helps you:</a:t>
            </a:r>
            <a:endParaRPr sz="2500">
              <a:solidFill>
                <a:schemeClr val="lt1"/>
              </a:solidFill>
              <a:latin typeface="Roboto"/>
              <a:ea typeface="Roboto"/>
              <a:cs typeface="Roboto"/>
              <a:sym typeface="Roboto"/>
            </a:endParaRPr>
          </a:p>
          <a:p>
            <a:pPr indent="-387350" lvl="0" marL="457200" rtl="0" algn="l">
              <a:spcBef>
                <a:spcPts val="120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visually represent your thoughts, so you can organize complex ideas.</a:t>
            </a:r>
            <a:endParaRPr sz="2500">
              <a:solidFill>
                <a:schemeClr val="lt1"/>
              </a:solidFill>
              <a:latin typeface="Roboto"/>
              <a:ea typeface="Roboto"/>
              <a:cs typeface="Roboto"/>
              <a:sym typeface="Roboto"/>
            </a:endParaRPr>
          </a:p>
          <a:p>
            <a:pPr indent="-387350" lvl="0" marL="457200" rtl="0" algn="l">
              <a:spcBef>
                <a:spcPts val="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see how your ideas interact with each other.</a:t>
            </a:r>
            <a:endParaRPr sz="2500">
              <a:solidFill>
                <a:schemeClr val="lt1"/>
              </a:solidFill>
              <a:latin typeface="Roboto"/>
              <a:ea typeface="Roboto"/>
              <a:cs typeface="Roboto"/>
              <a:sym typeface="Roboto"/>
            </a:endParaRPr>
          </a:p>
          <a:p>
            <a:pPr indent="-387350" lvl="0" marL="457200" rtl="0" algn="l">
              <a:spcBef>
                <a:spcPts val="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build clear and coherent arguments.</a:t>
            </a:r>
            <a:endParaRPr sz="2500">
              <a:solidFill>
                <a:schemeClr val="lt1"/>
              </a:solidFill>
              <a:latin typeface="Roboto"/>
              <a:ea typeface="Roboto"/>
              <a:cs typeface="Roboto"/>
              <a:sym typeface="Roboto"/>
            </a:endParaRPr>
          </a:p>
          <a:p>
            <a:pPr indent="-387350" lvl="0" marL="457200" rtl="0" algn="l">
              <a:spcBef>
                <a:spcPts val="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support arguments with examples.</a:t>
            </a:r>
            <a:endParaRPr sz="2500">
              <a:solidFill>
                <a:schemeClr val="lt1"/>
              </a:solidFill>
              <a:latin typeface="Roboto"/>
              <a:ea typeface="Roboto"/>
              <a:cs typeface="Roboto"/>
              <a:sym typeface="Roboto"/>
            </a:endParaRPr>
          </a:p>
          <a:p>
            <a:pPr indent="-387350" lvl="0" marL="457200" rtl="0" algn="l">
              <a:spcBef>
                <a:spcPts val="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evaluate different points of view.</a:t>
            </a:r>
            <a:endParaRPr sz="2500">
              <a:solidFill>
                <a:schemeClr val="lt1"/>
              </a:solidFill>
              <a:latin typeface="Roboto"/>
              <a:ea typeface="Roboto"/>
              <a:cs typeface="Roboto"/>
              <a:sym typeface="Roboto"/>
            </a:endParaRPr>
          </a:p>
        </p:txBody>
      </p:sp>
      <p:pic>
        <p:nvPicPr>
          <p:cNvPr id="225" name="Google Shape;225;p30" title="Group 333.png"/>
          <p:cNvPicPr preferRelativeResize="0"/>
          <p:nvPr/>
        </p:nvPicPr>
        <p:blipFill rotWithShape="1">
          <a:blip r:embed="rId3">
            <a:alphaModFix/>
          </a:blip>
          <a:srcRect b="26519" l="0" r="0" t="0"/>
          <a:stretch/>
        </p:blipFill>
        <p:spPr>
          <a:xfrm>
            <a:off x="8654400" y="3706400"/>
            <a:ext cx="3434874" cy="3061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29" name="Shape 229"/>
        <p:cNvGrpSpPr/>
        <p:nvPr/>
      </p:nvGrpSpPr>
      <p:grpSpPr>
        <a:xfrm>
          <a:off x="0" y="0"/>
          <a:ext cx="0" cy="0"/>
          <a:chOff x="0" y="0"/>
          <a:chExt cx="0" cy="0"/>
        </a:xfrm>
      </p:grpSpPr>
      <p:sp>
        <p:nvSpPr>
          <p:cNvPr id="230" name="Google Shape;230;p31"/>
          <p:cNvSpPr txBox="1"/>
          <p:nvPr>
            <p:ph type="title"/>
          </p:nvPr>
        </p:nvSpPr>
        <p:spPr>
          <a:xfrm>
            <a:off x="266925" y="318150"/>
            <a:ext cx="11142000" cy="7695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400"/>
              <a:t>How can Kialo help me plan my TOK essay?</a:t>
            </a:r>
            <a:endParaRPr sz="3400"/>
          </a:p>
        </p:txBody>
      </p:sp>
      <p:sp>
        <p:nvSpPr>
          <p:cNvPr id="231" name="Google Shape;231;p31"/>
          <p:cNvSpPr txBox="1"/>
          <p:nvPr>
            <p:ph type="title"/>
          </p:nvPr>
        </p:nvSpPr>
        <p:spPr>
          <a:xfrm>
            <a:off x="136400" y="1087650"/>
            <a:ext cx="5087100" cy="4702200"/>
          </a:xfrm>
          <a:prstGeom prst="rect">
            <a:avLst/>
          </a:prstGeom>
        </p:spPr>
        <p:txBody>
          <a:bodyPr anchorCtr="0" anchor="t" bIns="121900" lIns="121900" spcFirstLastPara="1" rIns="121900" wrap="square" tIns="121900">
            <a:spAutoFit/>
          </a:bodyPr>
          <a:lstStyle/>
          <a:p>
            <a:pPr indent="-361950" lvl="0" marL="457200" rtl="0" algn="l">
              <a:spcBef>
                <a:spcPts val="1000"/>
              </a:spcBef>
              <a:spcAft>
                <a:spcPts val="0"/>
              </a:spcAft>
              <a:buSzPts val="2100"/>
              <a:buChar char="●"/>
            </a:pPr>
            <a:r>
              <a:rPr lang="en-US" sz="2100"/>
              <a:t>As you plan your essay on Kialo, your ideas are structured into an argument map. </a:t>
            </a:r>
            <a:endParaRPr sz="2100"/>
          </a:p>
          <a:p>
            <a:pPr indent="-361950" lvl="0" marL="457200" rtl="0" algn="l">
              <a:spcBef>
                <a:spcPts val="1500"/>
              </a:spcBef>
              <a:spcAft>
                <a:spcPts val="0"/>
              </a:spcAft>
              <a:buSzPts val="2100"/>
              <a:buChar char="●"/>
            </a:pPr>
            <a:r>
              <a:rPr lang="en-US" sz="2100"/>
              <a:t>This structure helps you build clear and coherent arguments.</a:t>
            </a:r>
            <a:endParaRPr sz="2100"/>
          </a:p>
          <a:p>
            <a:pPr indent="-361950" lvl="0" marL="457200" rtl="0" algn="l">
              <a:spcBef>
                <a:spcPts val="1500"/>
              </a:spcBef>
              <a:spcAft>
                <a:spcPts val="0"/>
              </a:spcAft>
              <a:buSzPts val="2100"/>
              <a:buChar char="●"/>
            </a:pPr>
            <a:r>
              <a:rPr lang="en-US" sz="2100"/>
              <a:t>Every argument map looks different depending on the number of theses, pros, and cons.</a:t>
            </a:r>
            <a:endParaRPr sz="2100"/>
          </a:p>
          <a:p>
            <a:pPr indent="-361950" lvl="0" marL="457200" rtl="0" algn="l">
              <a:spcBef>
                <a:spcPts val="1500"/>
              </a:spcBef>
              <a:spcAft>
                <a:spcPts val="1500"/>
              </a:spcAft>
              <a:buSzPts val="2100"/>
              <a:buChar char="●"/>
            </a:pPr>
            <a:r>
              <a:rPr lang="en-US" sz="2100"/>
              <a:t>Your argument map should have a mixture of pros (green) and cons (red) to show you have evaluated different points of view. </a:t>
            </a:r>
            <a:endParaRPr sz="2100"/>
          </a:p>
        </p:txBody>
      </p:sp>
      <p:pic>
        <p:nvPicPr>
          <p:cNvPr id="232" name="Google Shape;232;p31"/>
          <p:cNvPicPr preferRelativeResize="0"/>
          <p:nvPr/>
        </p:nvPicPr>
        <p:blipFill rotWithShape="1">
          <a:blip r:embed="rId3">
            <a:alphaModFix/>
          </a:blip>
          <a:srcRect b="2200" l="0" r="0" t="0"/>
          <a:stretch/>
        </p:blipFill>
        <p:spPr>
          <a:xfrm>
            <a:off x="5654163" y="2531425"/>
            <a:ext cx="2611900" cy="2488600"/>
          </a:xfrm>
          <a:prstGeom prst="rect">
            <a:avLst/>
          </a:prstGeom>
          <a:noFill/>
          <a:ln cap="flat" cmpd="sng" w="19050">
            <a:solidFill>
              <a:schemeClr val="dk2"/>
            </a:solidFill>
            <a:prstDash val="solid"/>
            <a:round/>
            <a:headEnd len="sm" w="sm" type="none"/>
            <a:tailEnd len="sm" w="sm" type="none"/>
          </a:ln>
        </p:spPr>
      </p:pic>
      <p:pic>
        <p:nvPicPr>
          <p:cNvPr id="233" name="Google Shape;233;p31"/>
          <p:cNvPicPr preferRelativeResize="0"/>
          <p:nvPr/>
        </p:nvPicPr>
        <p:blipFill rotWithShape="1">
          <a:blip r:embed="rId4">
            <a:alphaModFix/>
          </a:blip>
          <a:srcRect b="0" l="6050" r="0" t="0"/>
          <a:stretch/>
        </p:blipFill>
        <p:spPr>
          <a:xfrm>
            <a:off x="8815688" y="1162875"/>
            <a:ext cx="2611900" cy="2488591"/>
          </a:xfrm>
          <a:prstGeom prst="rect">
            <a:avLst/>
          </a:prstGeom>
          <a:noFill/>
          <a:ln cap="flat" cmpd="sng" w="19050">
            <a:solidFill>
              <a:schemeClr val="dk2"/>
            </a:solidFill>
            <a:prstDash val="solid"/>
            <a:round/>
            <a:headEnd len="sm" w="sm" type="none"/>
            <a:tailEnd len="sm" w="sm" type="none"/>
          </a:ln>
        </p:spPr>
      </p:pic>
      <p:pic>
        <p:nvPicPr>
          <p:cNvPr id="234" name="Google Shape;234;p31" title="discussion-claims.png"/>
          <p:cNvPicPr preferRelativeResize="0"/>
          <p:nvPr/>
        </p:nvPicPr>
        <p:blipFill>
          <a:blip r:embed="rId5">
            <a:alphaModFix/>
          </a:blip>
          <a:stretch>
            <a:fillRect/>
          </a:stretch>
        </p:blipFill>
        <p:spPr>
          <a:xfrm>
            <a:off x="8909888" y="4176300"/>
            <a:ext cx="2423525" cy="1853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2"/>
          <p:cNvSpPr txBox="1"/>
          <p:nvPr>
            <p:ph type="title"/>
          </p:nvPr>
        </p:nvSpPr>
        <p:spPr>
          <a:xfrm>
            <a:off x="266925" y="187925"/>
            <a:ext cx="11142000" cy="7542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sz="3300"/>
              <a:t>How can Kialo help me plan my TOK essay?</a:t>
            </a:r>
            <a:endParaRPr sz="3300"/>
          </a:p>
        </p:txBody>
      </p:sp>
      <p:sp>
        <p:nvSpPr>
          <p:cNvPr id="240" name="Google Shape;240;p32"/>
          <p:cNvSpPr/>
          <p:nvPr/>
        </p:nvSpPr>
        <p:spPr>
          <a:xfrm>
            <a:off x="686775" y="2509375"/>
            <a:ext cx="10705200" cy="3445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200"/>
              </a:spcBef>
              <a:spcAft>
                <a:spcPts val="0"/>
              </a:spcAft>
              <a:buNone/>
            </a:pPr>
            <a:r>
              <a:t/>
            </a:r>
            <a:endParaRPr sz="2200">
              <a:solidFill>
                <a:schemeClr val="lt1"/>
              </a:solidFill>
              <a:latin typeface="Roboto"/>
              <a:ea typeface="Roboto"/>
              <a:cs typeface="Roboto"/>
              <a:sym typeface="Roboto"/>
            </a:endParaRPr>
          </a:p>
          <a:p>
            <a:pPr indent="0" lvl="0" marL="0" rtl="0" algn="l">
              <a:spcBef>
                <a:spcPts val="1200"/>
              </a:spcBef>
              <a:spcAft>
                <a:spcPts val="0"/>
              </a:spcAft>
              <a:buNone/>
            </a:pPr>
            <a:r>
              <a:t/>
            </a:r>
            <a:endParaRPr sz="2200">
              <a:solidFill>
                <a:schemeClr val="lt1"/>
              </a:solidFill>
              <a:latin typeface="Roboto"/>
              <a:ea typeface="Roboto"/>
              <a:cs typeface="Roboto"/>
              <a:sym typeface="Roboto"/>
            </a:endParaRPr>
          </a:p>
          <a:p>
            <a:pPr indent="0" lvl="0" marL="0" rtl="0" algn="l">
              <a:spcBef>
                <a:spcPts val="1200"/>
              </a:spcBef>
              <a:spcAft>
                <a:spcPts val="0"/>
              </a:spcAft>
              <a:buNone/>
            </a:pPr>
            <a:r>
              <a:rPr lang="en-US" sz="2200">
                <a:solidFill>
                  <a:schemeClr val="lt1"/>
                </a:solidFill>
                <a:latin typeface="Roboto"/>
                <a:ea typeface="Roboto"/>
                <a:cs typeface="Roboto"/>
                <a:sym typeface="Roboto"/>
              </a:rPr>
              <a:t>To </a:t>
            </a:r>
            <a:r>
              <a:rPr lang="en-US" sz="2200" u="sng">
                <a:solidFill>
                  <a:srgbClr val="97D4CE"/>
                </a:solidFill>
                <a:latin typeface="Roboto"/>
                <a:ea typeface="Roboto"/>
                <a:cs typeface="Roboto"/>
                <a:sym typeface="Roboto"/>
                <a:hlinkClick r:id="rId3">
                  <a:extLst>
                    <a:ext uri="{A12FA001-AC4F-418D-AE19-62706E023703}">
                      <ahyp:hlinkClr val="tx"/>
                    </a:ext>
                  </a:extLst>
                </a:hlinkClick>
              </a:rPr>
              <a:t>move or link</a:t>
            </a:r>
            <a:r>
              <a:rPr lang="en-US" sz="2200">
                <a:solidFill>
                  <a:schemeClr val="lt1"/>
                </a:solidFill>
                <a:latin typeface="Roboto"/>
                <a:ea typeface="Roboto"/>
                <a:cs typeface="Roboto"/>
                <a:sym typeface="Roboto"/>
              </a:rPr>
              <a:t> a claim:</a:t>
            </a:r>
            <a:endParaRPr sz="2200">
              <a:solidFill>
                <a:schemeClr val="lt1"/>
              </a:solidFill>
              <a:latin typeface="Roboto"/>
              <a:ea typeface="Roboto"/>
              <a:cs typeface="Roboto"/>
              <a:sym typeface="Roboto"/>
            </a:endParaRPr>
          </a:p>
          <a:p>
            <a:pPr indent="-368300" lvl="0" marL="457200" rtl="0" algn="l">
              <a:spcBef>
                <a:spcPts val="120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Drag a claim into the clipboard in the bottom-left corner of the screen. It will appear as you drag the claim.</a:t>
            </a:r>
            <a:endParaRPr sz="2200">
              <a:solidFill>
                <a:schemeClr val="lt1"/>
              </a:solidFill>
              <a:latin typeface="Roboto"/>
              <a:ea typeface="Roboto"/>
              <a:cs typeface="Roboto"/>
              <a:sym typeface="Roboto"/>
            </a:endParaRPr>
          </a:p>
          <a:p>
            <a:pPr indent="-368300" lvl="0" marL="457200" rtl="0" algn="l">
              <a:spcBef>
                <a:spcPts val="100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Navigate to the new location. </a:t>
            </a:r>
            <a:endParaRPr sz="2200">
              <a:solidFill>
                <a:schemeClr val="lt1"/>
              </a:solidFill>
              <a:latin typeface="Roboto"/>
              <a:ea typeface="Roboto"/>
              <a:cs typeface="Roboto"/>
              <a:sym typeface="Roboto"/>
            </a:endParaRPr>
          </a:p>
          <a:p>
            <a:pPr indent="-368300" lvl="0" marL="457200" rtl="0" algn="l">
              <a:spcBef>
                <a:spcPts val="100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Drag and drop the claim where appropriate (if moving it onto a claim, the left-hand side will place it under the claim as a pro, the right-hand side as a con).</a:t>
            </a:r>
            <a:endParaRPr sz="2200">
              <a:solidFill>
                <a:schemeClr val="lt1"/>
              </a:solidFill>
              <a:latin typeface="Roboto"/>
              <a:ea typeface="Roboto"/>
              <a:cs typeface="Roboto"/>
              <a:sym typeface="Roboto"/>
            </a:endParaRPr>
          </a:p>
          <a:p>
            <a:pPr indent="-368300" lvl="0" marL="457200" rtl="0" algn="l">
              <a:spcBef>
                <a:spcPts val="1200"/>
              </a:spcBef>
              <a:spcAft>
                <a:spcPts val="0"/>
              </a:spcAft>
              <a:buClr>
                <a:schemeClr val="lt1"/>
              </a:buClr>
              <a:buSzPts val="2200"/>
              <a:buFont typeface="Roboto"/>
              <a:buChar char="●"/>
            </a:pPr>
            <a:r>
              <a:rPr lang="en-US" sz="2200">
                <a:solidFill>
                  <a:schemeClr val="lt1"/>
                </a:solidFill>
                <a:latin typeface="Roboto"/>
                <a:ea typeface="Roboto"/>
                <a:cs typeface="Roboto"/>
                <a:sym typeface="Roboto"/>
              </a:rPr>
              <a:t>Select whether to Move or Link the claim in the new location.</a:t>
            </a:r>
            <a:endParaRPr sz="2200">
              <a:solidFill>
                <a:schemeClr val="lt1"/>
              </a:solidFill>
              <a:latin typeface="Roboto"/>
              <a:ea typeface="Roboto"/>
              <a:cs typeface="Roboto"/>
              <a:sym typeface="Roboto"/>
            </a:endParaRPr>
          </a:p>
          <a:p>
            <a:pPr indent="0" lvl="0" marL="0" rtl="0" algn="l">
              <a:spcBef>
                <a:spcPts val="1200"/>
              </a:spcBef>
              <a:spcAft>
                <a:spcPts val="0"/>
              </a:spcAft>
              <a:buNone/>
            </a:pPr>
            <a:r>
              <a:t/>
            </a:r>
            <a:endParaRPr sz="2200">
              <a:solidFill>
                <a:schemeClr val="lt1"/>
              </a:solidFill>
              <a:latin typeface="Roboto"/>
              <a:ea typeface="Roboto"/>
              <a:cs typeface="Roboto"/>
              <a:sym typeface="Roboto"/>
            </a:endParaRPr>
          </a:p>
          <a:p>
            <a:pPr indent="0" lvl="0" marL="0" rtl="0" algn="l">
              <a:spcBef>
                <a:spcPts val="1200"/>
              </a:spcBef>
              <a:spcAft>
                <a:spcPts val="1200"/>
              </a:spcAft>
              <a:buNone/>
            </a:pPr>
            <a:r>
              <a:t/>
            </a:r>
            <a:endParaRPr sz="2200">
              <a:solidFill>
                <a:schemeClr val="lt1"/>
              </a:solidFill>
              <a:latin typeface="Roboto"/>
              <a:ea typeface="Roboto"/>
              <a:cs typeface="Roboto"/>
              <a:sym typeface="Roboto"/>
            </a:endParaRPr>
          </a:p>
        </p:txBody>
      </p:sp>
      <p:sp>
        <p:nvSpPr>
          <p:cNvPr id="241" name="Google Shape;241;p32"/>
          <p:cNvSpPr txBox="1"/>
          <p:nvPr/>
        </p:nvSpPr>
        <p:spPr>
          <a:xfrm>
            <a:off x="379425" y="1048500"/>
            <a:ext cx="11319900" cy="13545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2200">
                <a:solidFill>
                  <a:schemeClr val="accent2"/>
                </a:solidFill>
                <a:latin typeface="Roboto"/>
                <a:ea typeface="Roboto"/>
                <a:cs typeface="Roboto"/>
                <a:sym typeface="Roboto"/>
              </a:rPr>
              <a:t>As you develop your essay, you might find that you need to move a claim to change the order of your ideas. </a:t>
            </a:r>
            <a:endParaRPr b="1" sz="2200">
              <a:solidFill>
                <a:schemeClr val="accent2"/>
              </a:solidFill>
              <a:latin typeface="Roboto"/>
              <a:ea typeface="Roboto"/>
              <a:cs typeface="Roboto"/>
              <a:sym typeface="Roboto"/>
            </a:endParaRPr>
          </a:p>
          <a:p>
            <a:pPr indent="0" lvl="0" marL="0" rtl="0" algn="l">
              <a:spcBef>
                <a:spcPts val="1200"/>
              </a:spcBef>
              <a:spcAft>
                <a:spcPts val="1200"/>
              </a:spcAft>
              <a:buNone/>
            </a:pPr>
            <a:r>
              <a:rPr b="1" lang="en-US" sz="2200">
                <a:solidFill>
                  <a:schemeClr val="accent2"/>
                </a:solidFill>
                <a:latin typeface="Roboto"/>
                <a:ea typeface="Roboto"/>
                <a:cs typeface="Roboto"/>
                <a:sym typeface="Roboto"/>
              </a:rPr>
              <a:t>This is easy on Kialo!</a:t>
            </a:r>
            <a:endParaRPr b="1" sz="2200">
              <a:solidFill>
                <a:schemeClr val="accen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3"/>
          <p:cNvSpPr txBox="1"/>
          <p:nvPr>
            <p:ph type="title"/>
          </p:nvPr>
        </p:nvSpPr>
        <p:spPr>
          <a:xfrm>
            <a:off x="361900" y="577875"/>
            <a:ext cx="6736800" cy="1526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4900"/>
              <a:t>TOK Essay Planning: </a:t>
            </a:r>
            <a:endParaRPr sz="4900"/>
          </a:p>
          <a:p>
            <a:pPr indent="0" lvl="0" marL="0" rtl="0" algn="l">
              <a:spcBef>
                <a:spcPts val="0"/>
              </a:spcBef>
              <a:spcAft>
                <a:spcPts val="0"/>
              </a:spcAft>
              <a:buNone/>
            </a:pPr>
            <a:r>
              <a:rPr lang="en-US" sz="4900"/>
              <a:t>Step 1</a:t>
            </a:r>
            <a:endParaRPr sz="4900"/>
          </a:p>
        </p:txBody>
      </p:sp>
      <p:pic>
        <p:nvPicPr>
          <p:cNvPr id="247" name="Google Shape;247;p33" title="dicussionlightbulb.png"/>
          <p:cNvPicPr preferRelativeResize="0"/>
          <p:nvPr/>
        </p:nvPicPr>
        <p:blipFill>
          <a:blip r:embed="rId3">
            <a:alphaModFix/>
          </a:blip>
          <a:stretch>
            <a:fillRect/>
          </a:stretch>
        </p:blipFill>
        <p:spPr>
          <a:xfrm>
            <a:off x="455250" y="2897600"/>
            <a:ext cx="5088900" cy="2683500"/>
          </a:xfrm>
          <a:prstGeom prst="roundRect">
            <a:avLst>
              <a:gd fmla="val 16667" name="adj"/>
            </a:avLst>
          </a:prstGeom>
          <a:noFill/>
          <a:ln>
            <a:noFill/>
          </a:ln>
          <a:effectLst>
            <a:outerShdw blurRad="557213" rotWithShape="0" algn="bl" dir="5400000" dist="19050">
              <a:schemeClr val="accent2">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8FE"/>
        </a:solidFill>
      </p:bgPr>
    </p:bg>
    <p:spTree>
      <p:nvGrpSpPr>
        <p:cNvPr id="251" name="Shape 251"/>
        <p:cNvGrpSpPr/>
        <p:nvPr/>
      </p:nvGrpSpPr>
      <p:grpSpPr>
        <a:xfrm>
          <a:off x="0" y="0"/>
          <a:ext cx="0" cy="0"/>
          <a:chOff x="0" y="0"/>
          <a:chExt cx="0" cy="0"/>
        </a:xfrm>
      </p:grpSpPr>
      <p:sp>
        <p:nvSpPr>
          <p:cNvPr id="252" name="Google Shape;252;p34"/>
          <p:cNvSpPr txBox="1"/>
          <p:nvPr>
            <p:ph type="title"/>
          </p:nvPr>
        </p:nvSpPr>
        <p:spPr>
          <a:xfrm>
            <a:off x="266925" y="199700"/>
            <a:ext cx="11142000" cy="861900"/>
          </a:xfrm>
          <a:prstGeom prst="rect">
            <a:avLst/>
          </a:prstGeom>
        </p:spPr>
        <p:txBody>
          <a:bodyPr anchorCtr="0" anchor="t" bIns="121900" lIns="121900" spcFirstLastPara="1" rIns="121900" wrap="square" tIns="121900">
            <a:spAutoFit/>
          </a:bodyPr>
          <a:lstStyle/>
          <a:p>
            <a:pPr indent="0" lvl="0" marL="0" rtl="0" algn="l">
              <a:spcBef>
                <a:spcPts val="0"/>
              </a:spcBef>
              <a:spcAft>
                <a:spcPts val="0"/>
              </a:spcAft>
              <a:buNone/>
            </a:pPr>
            <a:r>
              <a:rPr lang="en-US"/>
              <a:t>Step 1: Deconstruct a TOK essay</a:t>
            </a:r>
            <a:endParaRPr sz="4000"/>
          </a:p>
        </p:txBody>
      </p:sp>
      <p:sp>
        <p:nvSpPr>
          <p:cNvPr id="253" name="Google Shape;253;p34"/>
          <p:cNvSpPr/>
          <p:nvPr/>
        </p:nvSpPr>
        <p:spPr>
          <a:xfrm>
            <a:off x="997050" y="1799275"/>
            <a:ext cx="10197900" cy="3952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87350" lvl="0" marL="457200" rtl="0" algn="l">
              <a:spcBef>
                <a:spcPts val="120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Open the Kialo discussion </a:t>
            </a:r>
            <a:r>
              <a:rPr i="1" lang="en-US" sz="2500" u="sng">
                <a:solidFill>
                  <a:srgbClr val="97D4CE"/>
                </a:solidFill>
                <a:latin typeface="Roboto"/>
                <a:ea typeface="Roboto"/>
                <a:cs typeface="Roboto"/>
                <a:sym typeface="Roboto"/>
                <a:hlinkClick r:id="rId3">
                  <a:extLst>
                    <a:ext uri="{A12FA001-AC4F-418D-AE19-62706E023703}">
                      <ahyp:hlinkClr val="tx"/>
                    </a:ext>
                  </a:extLst>
                </a:hlinkClick>
              </a:rPr>
              <a:t>How to plan a TOK essay on Kialo Edu: Do we need custodians of knowledge? (Step 1)</a:t>
            </a:r>
            <a:r>
              <a:rPr lang="en-US" sz="2500">
                <a:solidFill>
                  <a:srgbClr val="97D4CE"/>
                </a:solidFill>
                <a:latin typeface="Roboto"/>
                <a:ea typeface="Roboto"/>
                <a:cs typeface="Roboto"/>
                <a:sym typeface="Roboto"/>
              </a:rPr>
              <a:t>.</a:t>
            </a:r>
            <a:endParaRPr sz="2500">
              <a:solidFill>
                <a:srgbClr val="97D4CE"/>
              </a:solidFill>
              <a:latin typeface="Roboto"/>
              <a:ea typeface="Roboto"/>
              <a:cs typeface="Roboto"/>
              <a:sym typeface="Roboto"/>
            </a:endParaRPr>
          </a:p>
          <a:p>
            <a:pPr indent="-387350" lvl="0" marL="457200" rtl="0" algn="l">
              <a:spcBef>
                <a:spcPts val="100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Move through the discussion, looking at how the student has used pro claims to build a clear and coherent argument.</a:t>
            </a:r>
            <a:endParaRPr sz="2500">
              <a:solidFill>
                <a:schemeClr val="lt1"/>
              </a:solidFill>
              <a:latin typeface="Roboto"/>
              <a:ea typeface="Roboto"/>
              <a:cs typeface="Roboto"/>
              <a:sym typeface="Roboto"/>
            </a:endParaRPr>
          </a:p>
          <a:p>
            <a:pPr indent="-387350" lvl="0" marL="457200" rtl="0" algn="l">
              <a:spcBef>
                <a:spcPts val="1000"/>
              </a:spcBef>
              <a:spcAft>
                <a:spcPts val="0"/>
              </a:spcAft>
              <a:buClr>
                <a:schemeClr val="lt1"/>
              </a:buClr>
              <a:buSzPts val="2500"/>
              <a:buFont typeface="Roboto"/>
              <a:buChar char="●"/>
            </a:pPr>
            <a:r>
              <a:rPr lang="en-US" sz="2500">
                <a:solidFill>
                  <a:schemeClr val="lt1"/>
                </a:solidFill>
                <a:latin typeface="Roboto"/>
                <a:ea typeface="Roboto"/>
                <a:cs typeface="Roboto"/>
                <a:sym typeface="Roboto"/>
              </a:rPr>
              <a:t>Then, compare this to the finished version of the essay section. </a:t>
            </a:r>
            <a:endParaRPr sz="2500">
              <a:solidFill>
                <a:schemeClr val="lt1"/>
              </a:solidFill>
              <a:latin typeface="Roboto"/>
              <a:ea typeface="Roboto"/>
              <a:cs typeface="Roboto"/>
              <a:sym typeface="Roboto"/>
            </a:endParaRPr>
          </a:p>
          <a:p>
            <a:pPr indent="-387350" lvl="0" marL="457200" rtl="0" algn="l">
              <a:spcBef>
                <a:spcPts val="1200"/>
              </a:spcBef>
              <a:spcAft>
                <a:spcPts val="1000"/>
              </a:spcAft>
              <a:buClr>
                <a:schemeClr val="lt1"/>
              </a:buClr>
              <a:buSzPts val="2500"/>
              <a:buFont typeface="Roboto"/>
              <a:buChar char="●"/>
            </a:pPr>
            <a:r>
              <a:rPr lang="en-US" sz="2500">
                <a:solidFill>
                  <a:schemeClr val="lt1"/>
                </a:solidFill>
                <a:latin typeface="Roboto"/>
                <a:ea typeface="Roboto"/>
                <a:cs typeface="Roboto"/>
                <a:sym typeface="Roboto"/>
              </a:rPr>
              <a:t>How has using Kialo helped the student structure their essay?</a:t>
            </a:r>
            <a:endParaRPr sz="2500">
              <a:solidFill>
                <a:schemeClr val="lt1"/>
              </a:solidFill>
              <a:latin typeface="Roboto"/>
              <a:ea typeface="Roboto"/>
              <a:cs typeface="Roboto"/>
              <a:sym typeface="Roboto"/>
            </a:endParaRPr>
          </a:p>
        </p:txBody>
      </p:sp>
      <p:sp>
        <p:nvSpPr>
          <p:cNvPr id="254" name="Google Shape;254;p34"/>
          <p:cNvSpPr txBox="1"/>
          <p:nvPr>
            <p:ph type="title"/>
          </p:nvPr>
        </p:nvSpPr>
        <p:spPr>
          <a:xfrm>
            <a:off x="157350" y="1061600"/>
            <a:ext cx="11877300" cy="600300"/>
          </a:xfrm>
          <a:prstGeom prst="rect">
            <a:avLst/>
          </a:prstGeom>
        </p:spPr>
        <p:txBody>
          <a:bodyPr anchorCtr="0" anchor="t" bIns="121900" lIns="121900" spcFirstLastPara="1" rIns="121900" wrap="square" tIns="121900">
            <a:spAutoFit/>
          </a:bodyPr>
          <a:lstStyle/>
          <a:p>
            <a:pPr indent="-374650" lvl="0" marL="457200" rtl="0" algn="l">
              <a:spcBef>
                <a:spcPts val="0"/>
              </a:spcBef>
              <a:spcAft>
                <a:spcPts val="1000"/>
              </a:spcAft>
              <a:buSzPts val="2300"/>
              <a:buChar char="●"/>
            </a:pPr>
            <a:r>
              <a:rPr lang="en-US" sz="2300"/>
              <a:t>You will compare the plan on Kialo with the finished essay section.</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animEffect filter="fade" transition="in">
                                      <p:cBhvr>
                                        <p:cTn dur="1000"/>
                                        <p:tgtEl>
                                          <p:spTgt spid="25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ialo Edu Theme">
  <a:themeElements>
    <a:clrScheme name="Simple Light">
      <a:dk1>
        <a:srgbClr val="2C343D"/>
      </a:dk1>
      <a:lt1>
        <a:srgbClr val="FFFFFF"/>
      </a:lt1>
      <a:dk2>
        <a:srgbClr val="595959"/>
      </a:dk2>
      <a:lt2>
        <a:srgbClr val="FAFCFD"/>
      </a:lt2>
      <a:accent1>
        <a:srgbClr val="0069E0"/>
      </a:accent1>
      <a:accent2>
        <a:srgbClr val="1D67AC"/>
      </a:accent2>
      <a:accent3>
        <a:srgbClr val="0A207A"/>
      </a:accent3>
      <a:accent4>
        <a:srgbClr val="144777"/>
      </a:accent4>
      <a:accent5>
        <a:srgbClr val="F2F4F5"/>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