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1" r:id="rId3"/>
    <p:sldMasterId id="214748367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6858000" cx="12192000"/>
  <p:notesSz cx="6858000" cy="9144000"/>
  <p:embeddedFontLst>
    <p:embeddedFont>
      <p:font typeface="Roboto"/>
      <p:regular r:id="rId28"/>
      <p:bold r:id="rId29"/>
      <p:italic r:id="rId30"/>
      <p:boldItalic r:id="rId31"/>
    </p:embeddedFont>
    <p:embeddedFont>
      <p:font typeface="Roboto Medium"/>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Roboto-regular.fntdata"/><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boldItalic.fntdata"/><Relationship Id="rId30" Type="http://schemas.openxmlformats.org/officeDocument/2006/relationships/font" Target="fonts/Roboto-italic.fntdata"/><Relationship Id="rId11" Type="http://schemas.openxmlformats.org/officeDocument/2006/relationships/slide" Target="slides/slide6.xml"/><Relationship Id="rId33" Type="http://schemas.openxmlformats.org/officeDocument/2006/relationships/font" Target="fonts/RobotoMedium-bold.fntdata"/><Relationship Id="rId10" Type="http://schemas.openxmlformats.org/officeDocument/2006/relationships/slide" Target="slides/slide5.xml"/><Relationship Id="rId32" Type="http://schemas.openxmlformats.org/officeDocument/2006/relationships/font" Target="fonts/RobotoMedium-regular.fntdata"/><Relationship Id="rId13" Type="http://schemas.openxmlformats.org/officeDocument/2006/relationships/slide" Target="slides/slide8.xml"/><Relationship Id="rId35" Type="http://schemas.openxmlformats.org/officeDocument/2006/relationships/font" Target="fonts/RobotoMedium-boldItalic.fntdata"/><Relationship Id="rId12" Type="http://schemas.openxmlformats.org/officeDocument/2006/relationships/slide" Target="slides/slide7.xml"/><Relationship Id="rId34" Type="http://schemas.openxmlformats.org/officeDocument/2006/relationships/font" Target="fonts/RobotoMedium-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5186abd6be_3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25186abd6be_3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34512b46e58_0_2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34512b46e58_0_2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34512b46e58_0_23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34512b46e58_0_2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34512b46e58_0_24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34512b46e58_0_2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34512b46e58_0_24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34512b46e58_0_2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34512b46e58_0_25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34512b46e58_0_2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35f9ae9bdaf_0_3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35f9ae9bdaf_0_3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35f9ae9bdaf_0_3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35f9ae9bdaf_0_3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35f9ae9bdaf_0_33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35f9ae9bdaf_0_3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35f9ae9bdaf_0_3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35f9ae9bdaf_0_3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37129fb1ce7_0_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37129fb1ce7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35f9ae9bdaf_0_27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35f9ae9bdaf_0_2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35f9ae9bdaf_0_35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35f9ae9bdaf_0_3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34512b46e58_0_30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34512b46e58_0_3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35f9ae9bdaf_0_3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0" name="Google Shape;380;g35f9ae9bdaf_0_3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35f9ae9bdaf_0_28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35f9ae9bdaf_0_2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35f9ae9bdaf_0_28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35f9ae9bdaf_0_2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35f9ae9bdaf_0_29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35f9ae9bdaf_0_2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35f9ae9bdaf_0_3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35f9ae9bdaf_0_3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34512b46e58_0_10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34512b46e58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34512b46e58_0_26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34512b46e58_0_2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34512b46e58_0_2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34512b46e58_0_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 Id="rId3"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8.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ragraph+text" type="title">
  <p:cSld name="TITLE">
    <p:bg>
      <p:bgPr>
        <a:solidFill>
          <a:srgbClr val="ECF8FE"/>
        </a:solidFill>
      </p:bgPr>
    </p:bg>
    <p:spTree>
      <p:nvGrpSpPr>
        <p:cNvPr id="7" name="Shape 7"/>
        <p:cNvGrpSpPr/>
        <p:nvPr/>
      </p:nvGrpSpPr>
      <p:grpSpPr>
        <a:xfrm>
          <a:off x="0" y="0"/>
          <a:ext cx="0" cy="0"/>
          <a:chOff x="0" y="0"/>
          <a:chExt cx="0" cy="0"/>
        </a:xfrm>
      </p:grpSpPr>
      <p:sp>
        <p:nvSpPr>
          <p:cNvPr id="8" name="Google Shape;8;p2"/>
          <p:cNvSpPr txBox="1"/>
          <p:nvPr>
            <p:ph type="title"/>
          </p:nvPr>
        </p:nvSpPr>
        <p:spPr>
          <a:xfrm>
            <a:off x="266925" y="473475"/>
            <a:ext cx="11142000" cy="956700"/>
          </a:xfrm>
          <a:prstGeom prst="rect">
            <a:avLst/>
          </a:prstGeom>
          <a:noFill/>
          <a:ln>
            <a:noFill/>
          </a:ln>
        </p:spPr>
        <p:txBody>
          <a:bodyPr anchorCtr="0" anchor="t" bIns="121900" lIns="121900" spcFirstLastPara="1" rIns="121900" wrap="square" tIns="121900">
            <a:spAutoFit/>
          </a:bodyPr>
          <a:lstStyle>
            <a:lvl1pPr lvl="0">
              <a:spcBef>
                <a:spcPts val="0"/>
              </a:spcBef>
              <a:spcAft>
                <a:spcPts val="0"/>
              </a:spcAft>
              <a:buClr>
                <a:schemeClr val="accent2"/>
              </a:buClr>
              <a:buSzPts val="4000"/>
              <a:buFont typeface="Roboto"/>
              <a:buNone/>
              <a:defRPr b="1" sz="4000">
                <a:solidFill>
                  <a:schemeClr val="accent2"/>
                </a:solidFill>
                <a:latin typeface="Roboto"/>
                <a:ea typeface="Roboto"/>
                <a:cs typeface="Roboto"/>
                <a:sym typeface="Roboto"/>
              </a:defRPr>
            </a:lvl1pPr>
            <a:lvl2pPr lvl="1">
              <a:spcBef>
                <a:spcPts val="0"/>
              </a:spcBef>
              <a:spcAft>
                <a:spcPts val="0"/>
              </a:spcAft>
              <a:buClr>
                <a:schemeClr val="dk1"/>
              </a:buClr>
              <a:buSzPts val="1900"/>
              <a:buNone/>
              <a:defRPr sz="1900">
                <a:solidFill>
                  <a:schemeClr val="dk1"/>
                </a:solidFill>
              </a:defRPr>
            </a:lvl2pPr>
            <a:lvl3pPr lvl="2">
              <a:spcBef>
                <a:spcPts val="0"/>
              </a:spcBef>
              <a:spcAft>
                <a:spcPts val="0"/>
              </a:spcAft>
              <a:buClr>
                <a:schemeClr val="dk1"/>
              </a:buClr>
              <a:buSzPts val="1900"/>
              <a:buNone/>
              <a:defRPr sz="1900">
                <a:solidFill>
                  <a:schemeClr val="dk1"/>
                </a:solidFill>
              </a:defRPr>
            </a:lvl3pPr>
            <a:lvl4pPr lvl="3">
              <a:spcBef>
                <a:spcPts val="0"/>
              </a:spcBef>
              <a:spcAft>
                <a:spcPts val="0"/>
              </a:spcAft>
              <a:buClr>
                <a:schemeClr val="dk1"/>
              </a:buClr>
              <a:buSzPts val="1900"/>
              <a:buNone/>
              <a:defRPr sz="1900">
                <a:solidFill>
                  <a:schemeClr val="dk1"/>
                </a:solidFill>
              </a:defRPr>
            </a:lvl4pPr>
            <a:lvl5pPr lvl="4">
              <a:spcBef>
                <a:spcPts val="0"/>
              </a:spcBef>
              <a:spcAft>
                <a:spcPts val="0"/>
              </a:spcAft>
              <a:buClr>
                <a:schemeClr val="dk1"/>
              </a:buClr>
              <a:buSzPts val="1900"/>
              <a:buNone/>
              <a:defRPr sz="1900">
                <a:solidFill>
                  <a:schemeClr val="dk1"/>
                </a:solidFill>
              </a:defRPr>
            </a:lvl5pPr>
            <a:lvl6pPr lvl="5">
              <a:spcBef>
                <a:spcPts val="0"/>
              </a:spcBef>
              <a:spcAft>
                <a:spcPts val="0"/>
              </a:spcAft>
              <a:buClr>
                <a:schemeClr val="dk1"/>
              </a:buClr>
              <a:buSzPts val="1900"/>
              <a:buNone/>
              <a:defRPr sz="1900">
                <a:solidFill>
                  <a:schemeClr val="dk1"/>
                </a:solidFill>
              </a:defRPr>
            </a:lvl6pPr>
            <a:lvl7pPr lvl="6">
              <a:spcBef>
                <a:spcPts val="0"/>
              </a:spcBef>
              <a:spcAft>
                <a:spcPts val="0"/>
              </a:spcAft>
              <a:buClr>
                <a:schemeClr val="dk1"/>
              </a:buClr>
              <a:buSzPts val="1900"/>
              <a:buNone/>
              <a:defRPr sz="1900">
                <a:solidFill>
                  <a:schemeClr val="dk1"/>
                </a:solidFill>
              </a:defRPr>
            </a:lvl7pPr>
            <a:lvl8pPr lvl="7">
              <a:spcBef>
                <a:spcPts val="0"/>
              </a:spcBef>
              <a:spcAft>
                <a:spcPts val="0"/>
              </a:spcAft>
              <a:buClr>
                <a:schemeClr val="dk1"/>
              </a:buClr>
              <a:buSzPts val="1900"/>
              <a:buNone/>
              <a:defRPr sz="1900">
                <a:solidFill>
                  <a:schemeClr val="dk1"/>
                </a:solidFill>
              </a:defRPr>
            </a:lvl8pPr>
            <a:lvl9pPr lvl="8">
              <a:spcBef>
                <a:spcPts val="0"/>
              </a:spcBef>
              <a:spcAft>
                <a:spcPts val="0"/>
              </a:spcAft>
              <a:buClr>
                <a:schemeClr val="dk1"/>
              </a:buClr>
              <a:buSzPts val="1900"/>
              <a:buNone/>
              <a:defRPr sz="1900">
                <a:solidFill>
                  <a:schemeClr val="dk1"/>
                </a:solidFill>
              </a:defRPr>
            </a:lvl9pPr>
          </a:lstStyle>
          <a:p/>
        </p:txBody>
      </p:sp>
      <p:sp>
        <p:nvSpPr>
          <p:cNvPr id="9" name="Google Shape;9;p2"/>
          <p:cNvSpPr txBox="1"/>
          <p:nvPr>
            <p:ph idx="1" type="body"/>
          </p:nvPr>
        </p:nvSpPr>
        <p:spPr>
          <a:xfrm>
            <a:off x="266925" y="1430175"/>
            <a:ext cx="10650300" cy="4231800"/>
          </a:xfrm>
          <a:prstGeom prst="rect">
            <a:avLst/>
          </a:prstGeom>
          <a:noFill/>
          <a:ln>
            <a:noFill/>
          </a:ln>
        </p:spPr>
        <p:txBody>
          <a:bodyPr anchorCtr="0" anchor="t" bIns="121900" lIns="121900" spcFirstLastPara="1" rIns="121900" wrap="square" tIns="121900">
            <a:noAutofit/>
          </a:bodyPr>
          <a:lstStyle>
            <a:lvl1pPr indent="-381000" lvl="0" marL="457200">
              <a:lnSpc>
                <a:spcPct val="100000"/>
              </a:lnSpc>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indent="-381000" lvl="1" marL="914400">
              <a:lnSpc>
                <a:spcPct val="100000"/>
              </a:lnSpc>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indent="-381000" lvl="2" marL="1371600">
              <a:lnSpc>
                <a:spcPct val="100000"/>
              </a:lnSpc>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indent="-381000" lvl="3" marL="1828800">
              <a:lnSpc>
                <a:spcPct val="100000"/>
              </a:lnSpc>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indent="-381000" lvl="4" marL="2286000">
              <a:lnSpc>
                <a:spcPct val="100000"/>
              </a:lnSpc>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indent="-381000" lvl="5" marL="2743200">
              <a:lnSpc>
                <a:spcPct val="100000"/>
              </a:lnSpc>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indent="-381000" lvl="6" marL="3200400">
              <a:lnSpc>
                <a:spcPct val="100000"/>
              </a:lnSpc>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indent="-381000" lvl="7" marL="3657600">
              <a:lnSpc>
                <a:spcPct val="100000"/>
              </a:lnSpc>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indent="-381000" lvl="8" marL="4114800">
              <a:lnSpc>
                <a:spcPct val="100000"/>
              </a:lnSpc>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p:txBody>
      </p:sp>
      <p:grpSp>
        <p:nvGrpSpPr>
          <p:cNvPr id="10" name="Google Shape;10;p2"/>
          <p:cNvGrpSpPr/>
          <p:nvPr/>
        </p:nvGrpSpPr>
        <p:grpSpPr>
          <a:xfrm>
            <a:off x="-18200" y="6209645"/>
            <a:ext cx="12228094" cy="647984"/>
            <a:chOff x="-13650" y="4657350"/>
            <a:chExt cx="9171300" cy="486000"/>
          </a:xfrm>
        </p:grpSpPr>
        <p:sp>
          <p:nvSpPr>
            <p:cNvPr id="11" name="Google Shape;11;p2"/>
            <p:cNvSpPr/>
            <p:nvPr/>
          </p:nvSpPr>
          <p:spPr>
            <a:xfrm>
              <a:off x="-13650" y="4657350"/>
              <a:ext cx="9171300" cy="4860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12" name="Google Shape;12;p2"/>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13" name="Google Shape;13;p2"/>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solidFill>
                  <a:schemeClr val="lt2"/>
                </a:solidFill>
                <a:latin typeface="Roboto"/>
                <a:ea typeface="Roboto"/>
                <a:cs typeface="Roboto"/>
                <a:sym typeface="Roboto"/>
              </a:defRPr>
            </a:lvl1pPr>
            <a:lvl2pPr lvl="1">
              <a:buNone/>
              <a:defRPr>
                <a:solidFill>
                  <a:schemeClr val="lt2"/>
                </a:solidFill>
                <a:latin typeface="Roboto"/>
                <a:ea typeface="Roboto"/>
                <a:cs typeface="Roboto"/>
                <a:sym typeface="Roboto"/>
              </a:defRPr>
            </a:lvl2pPr>
            <a:lvl3pPr lvl="2">
              <a:buNone/>
              <a:defRPr>
                <a:solidFill>
                  <a:schemeClr val="lt2"/>
                </a:solidFill>
                <a:latin typeface="Roboto"/>
                <a:ea typeface="Roboto"/>
                <a:cs typeface="Roboto"/>
                <a:sym typeface="Roboto"/>
              </a:defRPr>
            </a:lvl3pPr>
            <a:lvl4pPr lvl="3">
              <a:buNone/>
              <a:defRPr>
                <a:solidFill>
                  <a:schemeClr val="lt2"/>
                </a:solidFill>
                <a:latin typeface="Roboto"/>
                <a:ea typeface="Roboto"/>
                <a:cs typeface="Roboto"/>
                <a:sym typeface="Roboto"/>
              </a:defRPr>
            </a:lvl4pPr>
            <a:lvl5pPr lvl="4">
              <a:buNone/>
              <a:defRPr>
                <a:solidFill>
                  <a:schemeClr val="lt2"/>
                </a:solidFill>
                <a:latin typeface="Roboto"/>
                <a:ea typeface="Roboto"/>
                <a:cs typeface="Roboto"/>
                <a:sym typeface="Roboto"/>
              </a:defRPr>
            </a:lvl5pPr>
            <a:lvl6pPr lvl="5">
              <a:buNone/>
              <a:defRPr>
                <a:solidFill>
                  <a:schemeClr val="lt2"/>
                </a:solidFill>
                <a:latin typeface="Roboto"/>
                <a:ea typeface="Roboto"/>
                <a:cs typeface="Roboto"/>
                <a:sym typeface="Roboto"/>
              </a:defRPr>
            </a:lvl6pPr>
            <a:lvl7pPr lvl="6">
              <a:buNone/>
              <a:defRPr>
                <a:solidFill>
                  <a:schemeClr val="lt2"/>
                </a:solidFill>
                <a:latin typeface="Roboto"/>
                <a:ea typeface="Roboto"/>
                <a:cs typeface="Roboto"/>
                <a:sym typeface="Roboto"/>
              </a:defRPr>
            </a:lvl7pPr>
            <a:lvl8pPr lvl="7">
              <a:buNone/>
              <a:defRPr>
                <a:solidFill>
                  <a:schemeClr val="lt2"/>
                </a:solidFill>
                <a:latin typeface="Roboto"/>
                <a:ea typeface="Roboto"/>
                <a:cs typeface="Roboto"/>
                <a:sym typeface="Roboto"/>
              </a:defRPr>
            </a:lvl8pPr>
            <a:lvl9pPr lvl="8">
              <a:buNone/>
              <a:defRPr>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r>
              <a:rPr lang="en-US"/>
              <a:t> / 30</a:t>
            </a:r>
            <a:endParaRPr/>
          </a:p>
        </p:txBody>
      </p:sp>
    </p:spTree>
  </p:cSld>
  <p:clrMapOvr>
    <a:masterClrMapping/>
  </p:clrMapOvr>
  <p:extLst>
    <p:ext uri="{DCECCB84-F9BA-43D5-87BE-67443E8EF086}">
      <p15:sldGuideLst>
        <p15:guide id="1" pos="168">
          <p15:clr>
            <a:srgbClr val="E46962"/>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full page image">
  <p:cSld name="TITLE_1_1_1_1">
    <p:bg>
      <p:bgPr>
        <a:solidFill>
          <a:schemeClr val="lt2"/>
        </a:solidFill>
      </p:bgPr>
    </p:bg>
    <p:spTree>
      <p:nvGrpSpPr>
        <p:cNvPr id="76" name="Shape 76"/>
        <p:cNvGrpSpPr/>
        <p:nvPr/>
      </p:nvGrpSpPr>
      <p:grpSpPr>
        <a:xfrm>
          <a:off x="0" y="0"/>
          <a:ext cx="0" cy="0"/>
          <a:chOff x="0" y="0"/>
          <a:chExt cx="0" cy="0"/>
        </a:xfrm>
      </p:grpSpPr>
      <p:sp>
        <p:nvSpPr>
          <p:cNvPr id="77" name="Google Shape;77;p11"/>
          <p:cNvSpPr/>
          <p:nvPr>
            <p:ph idx="2" type="pic"/>
          </p:nvPr>
        </p:nvSpPr>
        <p:spPr>
          <a:xfrm>
            <a:off x="-63733" y="-36433"/>
            <a:ext cx="12310500" cy="6246300"/>
          </a:xfrm>
          <a:prstGeom prst="rect">
            <a:avLst/>
          </a:prstGeom>
          <a:noFill/>
          <a:ln>
            <a:noFill/>
          </a:ln>
        </p:spPr>
      </p:sp>
      <p:sp>
        <p:nvSpPr>
          <p:cNvPr id="78" name="Google Shape;78;p11"/>
          <p:cNvSpPr txBox="1"/>
          <p:nvPr>
            <p:ph idx="1" type="body"/>
          </p:nvPr>
        </p:nvSpPr>
        <p:spPr>
          <a:xfrm>
            <a:off x="6938233" y="746633"/>
            <a:ext cx="4926000" cy="4962300"/>
          </a:xfrm>
          <a:prstGeom prst="rect">
            <a:avLst/>
          </a:prstGeom>
          <a:solidFill>
            <a:schemeClr val="lt2"/>
          </a:solidFill>
          <a:ln>
            <a:noFill/>
          </a:ln>
        </p:spPr>
        <p:txBody>
          <a:bodyPr anchorCtr="0" anchor="t" bIns="487675" lIns="121900" spcFirstLastPara="1" rIns="121900" wrap="square" tIns="487675">
            <a:noAutofit/>
          </a:bodyPr>
          <a:lstStyle>
            <a:lvl1pPr indent="-381000" lvl="0" marL="4572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indent="-381000" lvl="1" marL="9144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indent="-381000" lvl="2" marL="13716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indent="-381000" lvl="3" marL="18288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indent="-381000" lvl="4" marL="2286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indent="-381000" lvl="5" marL="27432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indent="-381000" lvl="6" marL="32004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indent="-381000" lvl="7" marL="36576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indent="-381000" lvl="8" marL="41148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p:txBody>
      </p:sp>
      <p:grpSp>
        <p:nvGrpSpPr>
          <p:cNvPr id="79" name="Google Shape;79;p11"/>
          <p:cNvGrpSpPr/>
          <p:nvPr/>
        </p:nvGrpSpPr>
        <p:grpSpPr>
          <a:xfrm>
            <a:off x="-18200" y="6209645"/>
            <a:ext cx="12228094" cy="647984"/>
            <a:chOff x="-13650" y="4657350"/>
            <a:chExt cx="9171300" cy="486000"/>
          </a:xfrm>
        </p:grpSpPr>
        <p:sp>
          <p:nvSpPr>
            <p:cNvPr id="80" name="Google Shape;80;p11"/>
            <p:cNvSpPr/>
            <p:nvPr/>
          </p:nvSpPr>
          <p:spPr>
            <a:xfrm>
              <a:off x="-13650" y="4657350"/>
              <a:ext cx="9171300" cy="4860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81" name="Google Shape;81;p11"/>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82" name="Google Shape;82;p11"/>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solidFill>
                  <a:schemeClr val="dk2"/>
                </a:solidFill>
                <a:latin typeface="Roboto"/>
                <a:ea typeface="Roboto"/>
                <a:cs typeface="Roboto"/>
                <a:sym typeface="Roboto"/>
              </a:defRPr>
            </a:lvl1pPr>
            <a:lvl2pPr lvl="1">
              <a:buNone/>
              <a:defRPr>
                <a:solidFill>
                  <a:schemeClr val="dk2"/>
                </a:solidFill>
                <a:latin typeface="Roboto"/>
                <a:ea typeface="Roboto"/>
                <a:cs typeface="Roboto"/>
                <a:sym typeface="Roboto"/>
              </a:defRPr>
            </a:lvl2pPr>
            <a:lvl3pPr lvl="2">
              <a:buNone/>
              <a:defRPr>
                <a:solidFill>
                  <a:schemeClr val="dk2"/>
                </a:solidFill>
                <a:latin typeface="Roboto"/>
                <a:ea typeface="Roboto"/>
                <a:cs typeface="Roboto"/>
                <a:sym typeface="Roboto"/>
              </a:defRPr>
            </a:lvl3pPr>
            <a:lvl4pPr lvl="3">
              <a:buNone/>
              <a:defRPr>
                <a:solidFill>
                  <a:schemeClr val="dk2"/>
                </a:solidFill>
                <a:latin typeface="Roboto"/>
                <a:ea typeface="Roboto"/>
                <a:cs typeface="Roboto"/>
                <a:sym typeface="Roboto"/>
              </a:defRPr>
            </a:lvl4pPr>
            <a:lvl5pPr lvl="4">
              <a:buNone/>
              <a:defRPr>
                <a:solidFill>
                  <a:schemeClr val="dk2"/>
                </a:solidFill>
                <a:latin typeface="Roboto"/>
                <a:ea typeface="Roboto"/>
                <a:cs typeface="Roboto"/>
                <a:sym typeface="Roboto"/>
              </a:defRPr>
            </a:lvl5pPr>
            <a:lvl6pPr lvl="5">
              <a:buNone/>
              <a:defRPr>
                <a:solidFill>
                  <a:schemeClr val="dk2"/>
                </a:solidFill>
                <a:latin typeface="Roboto"/>
                <a:ea typeface="Roboto"/>
                <a:cs typeface="Roboto"/>
                <a:sym typeface="Roboto"/>
              </a:defRPr>
            </a:lvl6pPr>
            <a:lvl7pPr lvl="6">
              <a:buNone/>
              <a:defRPr>
                <a:solidFill>
                  <a:schemeClr val="dk2"/>
                </a:solidFill>
                <a:latin typeface="Roboto"/>
                <a:ea typeface="Roboto"/>
                <a:cs typeface="Roboto"/>
                <a:sym typeface="Roboto"/>
              </a:defRPr>
            </a:lvl7pPr>
            <a:lvl8pPr lvl="7">
              <a:buNone/>
              <a:defRPr>
                <a:solidFill>
                  <a:schemeClr val="dk2"/>
                </a:solidFill>
                <a:latin typeface="Roboto"/>
                <a:ea typeface="Roboto"/>
                <a:cs typeface="Roboto"/>
                <a:sym typeface="Roboto"/>
              </a:defRPr>
            </a:lvl8pPr>
            <a:lvl9pPr lvl="8">
              <a:buNone/>
              <a:defRPr>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68">
          <p15:clr>
            <a:srgbClr val="E46962"/>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3" name="Shape 83"/>
        <p:cNvGrpSpPr/>
        <p:nvPr/>
      </p:nvGrpSpPr>
      <p:grpSpPr>
        <a:xfrm>
          <a:off x="0" y="0"/>
          <a:ext cx="0" cy="0"/>
          <a:chOff x="0" y="0"/>
          <a:chExt cx="0" cy="0"/>
        </a:xfrm>
      </p:grpSpPr>
      <p:sp>
        <p:nvSpPr>
          <p:cNvPr id="84" name="Google Shape;84;p12"/>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5" name="Google Shape;85;p12"/>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86" name="Google Shape;86;p12"/>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7" name="Google Shape;87;p12"/>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8" name="Google Shape;88;p1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9" name="Shape 89"/>
        <p:cNvGrpSpPr/>
        <p:nvPr/>
      </p:nvGrpSpPr>
      <p:grpSpPr>
        <a:xfrm>
          <a:off x="0" y="0"/>
          <a:ext cx="0" cy="0"/>
          <a:chOff x="0" y="0"/>
          <a:chExt cx="0" cy="0"/>
        </a:xfrm>
      </p:grpSpPr>
      <p:sp>
        <p:nvSpPr>
          <p:cNvPr id="90" name="Google Shape;90;p1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1" name="Google Shape;91;p13"/>
          <p:cNvSpPr txBox="1"/>
          <p:nvPr>
            <p:ph idx="1" type="body"/>
          </p:nvPr>
        </p:nvSpPr>
        <p:spPr>
          <a:xfrm>
            <a:off x="838200" y="1825625"/>
            <a:ext cx="5181600" cy="4351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92" name="Google Shape;92;p13"/>
          <p:cNvSpPr txBox="1"/>
          <p:nvPr>
            <p:ph idx="2" type="body"/>
          </p:nvPr>
        </p:nvSpPr>
        <p:spPr>
          <a:xfrm>
            <a:off x="6172200" y="1825625"/>
            <a:ext cx="5181600" cy="4351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93" name="Google Shape;93;p1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4" name="Google Shape;94;p1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5" name="Google Shape;95;p1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6" name="Shape 96"/>
        <p:cNvGrpSpPr/>
        <p:nvPr/>
      </p:nvGrpSpPr>
      <p:grpSpPr>
        <a:xfrm>
          <a:off x="0" y="0"/>
          <a:ext cx="0" cy="0"/>
          <a:chOff x="0" y="0"/>
          <a:chExt cx="0" cy="0"/>
        </a:xfrm>
      </p:grpSpPr>
      <p:sp>
        <p:nvSpPr>
          <p:cNvPr id="97" name="Google Shape;97;p1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8" name="Google Shape;98;p1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9" name="Google Shape;99;p1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0" name="Google Shape;100;p1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ragraph+text" type="title">
  <p:cSld name="TITLE">
    <p:bg>
      <p:bgPr>
        <a:solidFill>
          <a:schemeClr val="lt2"/>
        </a:solidFill>
      </p:bgPr>
    </p:bg>
    <p:spTree>
      <p:nvGrpSpPr>
        <p:cNvPr id="105" name="Shape 105"/>
        <p:cNvGrpSpPr/>
        <p:nvPr/>
      </p:nvGrpSpPr>
      <p:grpSpPr>
        <a:xfrm>
          <a:off x="0" y="0"/>
          <a:ext cx="0" cy="0"/>
          <a:chOff x="0" y="0"/>
          <a:chExt cx="0" cy="0"/>
        </a:xfrm>
      </p:grpSpPr>
      <p:sp>
        <p:nvSpPr>
          <p:cNvPr id="106" name="Google Shape;106;p16"/>
          <p:cNvSpPr txBox="1"/>
          <p:nvPr>
            <p:ph type="title"/>
          </p:nvPr>
        </p:nvSpPr>
        <p:spPr>
          <a:xfrm>
            <a:off x="266933" y="473467"/>
            <a:ext cx="10650300" cy="1119900"/>
          </a:xfrm>
          <a:prstGeom prst="rect">
            <a:avLst/>
          </a:prstGeom>
        </p:spPr>
        <p:txBody>
          <a:bodyPr anchorCtr="0" anchor="t" bIns="121900" lIns="121900" spcFirstLastPara="1" rIns="121900" wrap="square" tIns="121900">
            <a:spAutoFit/>
          </a:bodyPr>
          <a:lstStyle>
            <a:lvl1pPr lvl="0">
              <a:spcBef>
                <a:spcPts val="0"/>
              </a:spcBef>
              <a:spcAft>
                <a:spcPts val="0"/>
              </a:spcAft>
              <a:buClr>
                <a:schemeClr val="accent2"/>
              </a:buClr>
              <a:buSzPts val="4000"/>
              <a:buFont typeface="Roboto"/>
              <a:buNone/>
              <a:defRPr b="1" sz="4000">
                <a:solidFill>
                  <a:schemeClr val="accent2"/>
                </a:solidFill>
                <a:latin typeface="Roboto"/>
                <a:ea typeface="Roboto"/>
                <a:cs typeface="Roboto"/>
                <a:sym typeface="Roboto"/>
              </a:defRPr>
            </a:lvl1pPr>
            <a:lvl2pPr lvl="1">
              <a:spcBef>
                <a:spcPts val="0"/>
              </a:spcBef>
              <a:spcAft>
                <a:spcPts val="0"/>
              </a:spcAft>
              <a:buClr>
                <a:schemeClr val="dk1"/>
              </a:buClr>
              <a:buSzPts val="1900"/>
              <a:buNone/>
              <a:defRPr>
                <a:solidFill>
                  <a:schemeClr val="dk1"/>
                </a:solidFill>
              </a:defRPr>
            </a:lvl2pPr>
            <a:lvl3pPr lvl="2">
              <a:spcBef>
                <a:spcPts val="0"/>
              </a:spcBef>
              <a:spcAft>
                <a:spcPts val="0"/>
              </a:spcAft>
              <a:buClr>
                <a:schemeClr val="dk1"/>
              </a:buClr>
              <a:buSzPts val="1900"/>
              <a:buNone/>
              <a:defRPr>
                <a:solidFill>
                  <a:schemeClr val="dk1"/>
                </a:solidFill>
              </a:defRPr>
            </a:lvl3pPr>
            <a:lvl4pPr lvl="3">
              <a:spcBef>
                <a:spcPts val="0"/>
              </a:spcBef>
              <a:spcAft>
                <a:spcPts val="0"/>
              </a:spcAft>
              <a:buClr>
                <a:schemeClr val="dk1"/>
              </a:buClr>
              <a:buSzPts val="1900"/>
              <a:buNone/>
              <a:defRPr>
                <a:solidFill>
                  <a:schemeClr val="dk1"/>
                </a:solidFill>
              </a:defRPr>
            </a:lvl4pPr>
            <a:lvl5pPr lvl="4">
              <a:spcBef>
                <a:spcPts val="0"/>
              </a:spcBef>
              <a:spcAft>
                <a:spcPts val="0"/>
              </a:spcAft>
              <a:buClr>
                <a:schemeClr val="dk1"/>
              </a:buClr>
              <a:buSzPts val="1900"/>
              <a:buNone/>
              <a:defRPr>
                <a:solidFill>
                  <a:schemeClr val="dk1"/>
                </a:solidFill>
              </a:defRPr>
            </a:lvl5pPr>
            <a:lvl6pPr lvl="5">
              <a:spcBef>
                <a:spcPts val="0"/>
              </a:spcBef>
              <a:spcAft>
                <a:spcPts val="0"/>
              </a:spcAft>
              <a:buClr>
                <a:schemeClr val="dk1"/>
              </a:buClr>
              <a:buSzPts val="1900"/>
              <a:buNone/>
              <a:defRPr>
                <a:solidFill>
                  <a:schemeClr val="dk1"/>
                </a:solidFill>
              </a:defRPr>
            </a:lvl6pPr>
            <a:lvl7pPr lvl="6">
              <a:spcBef>
                <a:spcPts val="0"/>
              </a:spcBef>
              <a:spcAft>
                <a:spcPts val="0"/>
              </a:spcAft>
              <a:buClr>
                <a:schemeClr val="dk1"/>
              </a:buClr>
              <a:buSzPts val="1900"/>
              <a:buNone/>
              <a:defRPr>
                <a:solidFill>
                  <a:schemeClr val="dk1"/>
                </a:solidFill>
              </a:defRPr>
            </a:lvl7pPr>
            <a:lvl8pPr lvl="7">
              <a:spcBef>
                <a:spcPts val="0"/>
              </a:spcBef>
              <a:spcAft>
                <a:spcPts val="0"/>
              </a:spcAft>
              <a:buClr>
                <a:schemeClr val="dk1"/>
              </a:buClr>
              <a:buSzPts val="1900"/>
              <a:buNone/>
              <a:defRPr>
                <a:solidFill>
                  <a:schemeClr val="dk1"/>
                </a:solidFill>
              </a:defRPr>
            </a:lvl8pPr>
            <a:lvl9pPr lvl="8">
              <a:spcBef>
                <a:spcPts val="0"/>
              </a:spcBef>
              <a:spcAft>
                <a:spcPts val="0"/>
              </a:spcAft>
              <a:buClr>
                <a:schemeClr val="dk1"/>
              </a:buClr>
              <a:buSzPts val="1900"/>
              <a:buNone/>
              <a:defRPr>
                <a:solidFill>
                  <a:schemeClr val="dk1"/>
                </a:solidFill>
              </a:defRPr>
            </a:lvl9pPr>
          </a:lstStyle>
          <a:p/>
        </p:txBody>
      </p:sp>
      <p:sp>
        <p:nvSpPr>
          <p:cNvPr id="107" name="Google Shape;107;p16"/>
          <p:cNvSpPr txBox="1"/>
          <p:nvPr>
            <p:ph idx="1" type="body"/>
          </p:nvPr>
        </p:nvSpPr>
        <p:spPr>
          <a:xfrm>
            <a:off x="266933" y="1648800"/>
            <a:ext cx="10650300" cy="3560400"/>
          </a:xfrm>
          <a:prstGeom prst="rect">
            <a:avLst/>
          </a:prstGeom>
          <a:noFill/>
          <a:ln>
            <a:noFill/>
          </a:ln>
        </p:spPr>
        <p:txBody>
          <a:bodyPr anchorCtr="0" anchor="t" bIns="121900" lIns="121900" spcFirstLastPara="1" rIns="121900" wrap="square" tIns="121900">
            <a:noAutofit/>
          </a:bodyPr>
          <a:lstStyle>
            <a:lvl1pPr indent="-381000" lvl="0" marL="4572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indent="-381000" lvl="1" marL="9144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indent="-381000" lvl="2" marL="13716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indent="-381000" lvl="3" marL="18288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indent="-381000" lvl="4" marL="2286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indent="-381000" lvl="5" marL="27432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indent="-381000" lvl="6" marL="32004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indent="-381000" lvl="7" marL="36576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indent="-381000" lvl="8" marL="41148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p:txBody>
      </p:sp>
      <p:grpSp>
        <p:nvGrpSpPr>
          <p:cNvPr id="108" name="Google Shape;108;p16"/>
          <p:cNvGrpSpPr/>
          <p:nvPr/>
        </p:nvGrpSpPr>
        <p:grpSpPr>
          <a:xfrm>
            <a:off x="-18200" y="6209645"/>
            <a:ext cx="12228094" cy="647984"/>
            <a:chOff x="-13650" y="4657350"/>
            <a:chExt cx="9171300" cy="486000"/>
          </a:xfrm>
        </p:grpSpPr>
        <p:sp>
          <p:nvSpPr>
            <p:cNvPr id="109" name="Google Shape;109;p16"/>
            <p:cNvSpPr/>
            <p:nvPr/>
          </p:nvSpPr>
          <p:spPr>
            <a:xfrm>
              <a:off x="-13650" y="4657350"/>
              <a:ext cx="9171300" cy="4860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110" name="Google Shape;110;p16"/>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111" name="Google Shape;111;p16"/>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68">
          <p15:clr>
            <a:srgbClr val="E46962"/>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Dark Background">
  <p:cSld name="CUSTOM">
    <p:bg>
      <p:bgPr>
        <a:blipFill>
          <a:blip r:embed="rId2">
            <a:alphaModFix/>
          </a:blip>
          <a:stretch>
            <a:fillRect/>
          </a:stretch>
        </a:blipFill>
      </p:bgPr>
    </p:bg>
    <p:spTree>
      <p:nvGrpSpPr>
        <p:cNvPr id="112" name="Shape 112"/>
        <p:cNvGrpSpPr/>
        <p:nvPr/>
      </p:nvGrpSpPr>
      <p:grpSpPr>
        <a:xfrm>
          <a:off x="0" y="0"/>
          <a:ext cx="0" cy="0"/>
          <a:chOff x="0" y="0"/>
          <a:chExt cx="0" cy="0"/>
        </a:xfrm>
      </p:grpSpPr>
      <p:sp>
        <p:nvSpPr>
          <p:cNvPr id="113" name="Google Shape;113;p17"/>
          <p:cNvSpPr txBox="1"/>
          <p:nvPr>
            <p:ph type="title"/>
          </p:nvPr>
        </p:nvSpPr>
        <p:spPr>
          <a:xfrm>
            <a:off x="701131" y="2117800"/>
            <a:ext cx="5809200" cy="1679100"/>
          </a:xfrm>
          <a:prstGeom prst="rect">
            <a:avLst/>
          </a:prstGeom>
        </p:spPr>
        <p:txBody>
          <a:bodyPr anchorCtr="0" anchor="t" bIns="121900" lIns="121900" spcFirstLastPara="1" rIns="121900" wrap="square" tIns="121900">
            <a:spAutoFit/>
          </a:bodyPr>
          <a:lstStyle>
            <a:lvl1pPr lv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1pPr>
            <a:lvl2pPr lvl="1">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2pPr>
            <a:lvl3pPr lvl="2">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3pPr>
            <a:lvl4pPr lvl="3">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4pPr>
            <a:lvl5pPr lvl="4">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5pPr>
            <a:lvl6pPr lvl="5">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6pPr>
            <a:lvl7pPr lvl="6">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7pPr>
            <a:lvl8pPr lvl="7">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8pPr>
            <a:lvl9pPr lvl="8">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9pPr>
          </a:lstStyle>
          <a:p/>
        </p:txBody>
      </p:sp>
      <p:sp>
        <p:nvSpPr>
          <p:cNvPr id="114" name="Google Shape;114;p17"/>
          <p:cNvSpPr txBox="1"/>
          <p:nvPr>
            <p:ph idx="1" type="subTitle"/>
          </p:nvPr>
        </p:nvSpPr>
        <p:spPr>
          <a:xfrm>
            <a:off x="701131" y="3979033"/>
            <a:ext cx="5690700" cy="783300"/>
          </a:xfrm>
          <a:prstGeom prst="rect">
            <a:avLst/>
          </a:prstGeom>
          <a:noFill/>
          <a:ln>
            <a:noFill/>
          </a:ln>
        </p:spPr>
        <p:txBody>
          <a:bodyPr anchorCtr="0" anchor="t" bIns="121900" lIns="121900" spcFirstLastPara="1" rIns="121900" wrap="square" tIns="121900">
            <a:noAutofit/>
          </a:bodyPr>
          <a:lstStyle>
            <a:lvl1pPr lvl="0">
              <a:spcBef>
                <a:spcPts val="0"/>
              </a:spcBef>
              <a:spcAft>
                <a:spcPts val="0"/>
              </a:spcAft>
              <a:buClr>
                <a:schemeClr val="lt2"/>
              </a:buClr>
              <a:buSzPts val="2700"/>
              <a:buFont typeface="Roboto"/>
              <a:buNone/>
              <a:defRPr sz="2700">
                <a:solidFill>
                  <a:schemeClr val="lt2"/>
                </a:solidFill>
                <a:latin typeface="Roboto"/>
                <a:ea typeface="Roboto"/>
                <a:cs typeface="Roboto"/>
                <a:sym typeface="Roboto"/>
              </a:defRPr>
            </a:lvl1pPr>
            <a:lvl2pPr lvl="1">
              <a:spcBef>
                <a:spcPts val="0"/>
              </a:spcBef>
              <a:spcAft>
                <a:spcPts val="0"/>
              </a:spcAft>
              <a:buSzPts val="1900"/>
              <a:buNone/>
              <a:defRPr sz="1900"/>
            </a:lvl2pPr>
            <a:lvl3pPr lvl="2">
              <a:spcBef>
                <a:spcPts val="0"/>
              </a:spcBef>
              <a:spcAft>
                <a:spcPts val="0"/>
              </a:spcAft>
              <a:buSzPts val="1900"/>
              <a:buNone/>
              <a:defRPr sz="1900"/>
            </a:lvl3pPr>
            <a:lvl4pPr lvl="3">
              <a:spcBef>
                <a:spcPts val="0"/>
              </a:spcBef>
              <a:spcAft>
                <a:spcPts val="0"/>
              </a:spcAft>
              <a:buSzPts val="1900"/>
              <a:buNone/>
              <a:defRPr sz="1900"/>
            </a:lvl4pPr>
            <a:lvl5pPr lvl="4">
              <a:spcBef>
                <a:spcPts val="0"/>
              </a:spcBef>
              <a:spcAft>
                <a:spcPts val="0"/>
              </a:spcAft>
              <a:buSzPts val="1900"/>
              <a:buNone/>
              <a:defRPr sz="1900"/>
            </a:lvl5pPr>
            <a:lvl6pPr lvl="5">
              <a:spcBef>
                <a:spcPts val="0"/>
              </a:spcBef>
              <a:spcAft>
                <a:spcPts val="0"/>
              </a:spcAft>
              <a:buSzPts val="1900"/>
              <a:buNone/>
              <a:defRPr sz="1900"/>
            </a:lvl6pPr>
            <a:lvl7pPr lvl="6">
              <a:spcBef>
                <a:spcPts val="0"/>
              </a:spcBef>
              <a:spcAft>
                <a:spcPts val="0"/>
              </a:spcAft>
              <a:buSzPts val="1900"/>
              <a:buNone/>
              <a:defRPr sz="1900"/>
            </a:lvl7pPr>
            <a:lvl8pPr lvl="7">
              <a:spcBef>
                <a:spcPts val="0"/>
              </a:spcBef>
              <a:spcAft>
                <a:spcPts val="0"/>
              </a:spcAft>
              <a:buSzPts val="1900"/>
              <a:buNone/>
              <a:defRPr sz="1900"/>
            </a:lvl8pPr>
            <a:lvl9pPr lvl="8">
              <a:spcBef>
                <a:spcPts val="0"/>
              </a:spcBef>
              <a:spcAft>
                <a:spcPts val="0"/>
              </a:spcAft>
              <a:buSzPts val="1900"/>
              <a:buNone/>
              <a:defRPr sz="1900"/>
            </a:lvl9pPr>
          </a:lstStyle>
          <a:p/>
        </p:txBody>
      </p:sp>
      <p:pic>
        <p:nvPicPr>
          <p:cNvPr id="115" name="Google Shape;115;p17"/>
          <p:cNvPicPr preferRelativeResize="0"/>
          <p:nvPr/>
        </p:nvPicPr>
        <p:blipFill>
          <a:blip r:embed="rId3">
            <a:alphaModFix/>
          </a:blip>
          <a:stretch>
            <a:fillRect/>
          </a:stretch>
        </p:blipFill>
        <p:spPr>
          <a:xfrm>
            <a:off x="304800" y="598967"/>
            <a:ext cx="2036733" cy="423233"/>
          </a:xfrm>
          <a:prstGeom prst="rect">
            <a:avLst/>
          </a:prstGeom>
          <a:noFill/>
          <a:ln>
            <a:noFill/>
          </a:ln>
        </p:spPr>
      </p:pic>
      <p:sp>
        <p:nvSpPr>
          <p:cNvPr id="116" name="Google Shape;116;p17"/>
          <p:cNvSpPr txBox="1"/>
          <p:nvPr>
            <p:ph idx="2" type="subTitle"/>
          </p:nvPr>
        </p:nvSpPr>
        <p:spPr>
          <a:xfrm>
            <a:off x="710236" y="5791000"/>
            <a:ext cx="4552800" cy="423300"/>
          </a:xfrm>
          <a:prstGeom prst="rect">
            <a:avLst/>
          </a:prstGeom>
          <a:noFill/>
          <a:ln>
            <a:noFill/>
          </a:ln>
        </p:spPr>
        <p:txBody>
          <a:bodyPr anchorCtr="0" anchor="t" bIns="121900" lIns="121900" spcFirstLastPara="1" rIns="121900" wrap="square" tIns="121900">
            <a:noAutofit/>
          </a:bodyPr>
          <a:lstStyle>
            <a:lvl1pPr lvl="0">
              <a:spcBef>
                <a:spcPts val="0"/>
              </a:spcBef>
              <a:spcAft>
                <a:spcPts val="0"/>
              </a:spcAft>
              <a:buClr>
                <a:schemeClr val="lt2"/>
              </a:buClr>
              <a:buSzPts val="1600"/>
              <a:buFont typeface="Roboto"/>
              <a:buNone/>
              <a:defRPr sz="1600">
                <a:solidFill>
                  <a:schemeClr val="lt2"/>
                </a:solidFill>
                <a:latin typeface="Roboto"/>
                <a:ea typeface="Roboto"/>
                <a:cs typeface="Roboto"/>
                <a:sym typeface="Roboto"/>
              </a:defRPr>
            </a:lvl1pPr>
            <a:lvl2pPr lvl="1">
              <a:spcBef>
                <a:spcPts val="0"/>
              </a:spcBef>
              <a:spcAft>
                <a:spcPts val="0"/>
              </a:spcAft>
              <a:buSzPts val="1600"/>
              <a:buNone/>
              <a:defRPr sz="1600"/>
            </a:lvl2pPr>
            <a:lvl3pPr lvl="2">
              <a:spcBef>
                <a:spcPts val="0"/>
              </a:spcBef>
              <a:spcAft>
                <a:spcPts val="0"/>
              </a:spcAft>
              <a:buSzPts val="1600"/>
              <a:buNone/>
              <a:defRPr sz="1600"/>
            </a:lvl3pPr>
            <a:lvl4pPr lvl="3">
              <a:spcBef>
                <a:spcPts val="0"/>
              </a:spcBef>
              <a:spcAft>
                <a:spcPts val="0"/>
              </a:spcAft>
              <a:buSzPts val="1600"/>
              <a:buNone/>
              <a:defRPr sz="1600"/>
            </a:lvl4pPr>
            <a:lvl5pPr lvl="4">
              <a:spcBef>
                <a:spcPts val="0"/>
              </a:spcBef>
              <a:spcAft>
                <a:spcPts val="0"/>
              </a:spcAft>
              <a:buSzPts val="1600"/>
              <a:buNone/>
              <a:defRPr sz="1600"/>
            </a:lvl5pPr>
            <a:lvl6pPr lvl="5">
              <a:spcBef>
                <a:spcPts val="0"/>
              </a:spcBef>
              <a:spcAft>
                <a:spcPts val="0"/>
              </a:spcAft>
              <a:buSzPts val="1600"/>
              <a:buNone/>
              <a:defRPr sz="1600"/>
            </a:lvl6pPr>
            <a:lvl7pPr lvl="6">
              <a:spcBef>
                <a:spcPts val="0"/>
              </a:spcBef>
              <a:spcAft>
                <a:spcPts val="0"/>
              </a:spcAft>
              <a:buSzPts val="1600"/>
              <a:buNone/>
              <a:defRPr sz="1600"/>
            </a:lvl7pPr>
            <a:lvl8pPr lvl="7">
              <a:spcBef>
                <a:spcPts val="0"/>
              </a:spcBef>
              <a:spcAft>
                <a:spcPts val="0"/>
              </a:spcAft>
              <a:buSzPts val="1600"/>
              <a:buNone/>
              <a:defRPr sz="1600"/>
            </a:lvl8pPr>
            <a:lvl9pPr lvl="8">
              <a:spcBef>
                <a:spcPts val="0"/>
              </a:spcBef>
              <a:spcAft>
                <a:spcPts val="0"/>
              </a:spcAft>
              <a:buSzPts val="1600"/>
              <a:buNone/>
              <a:defRPr sz="1600"/>
            </a:lvl9pPr>
          </a:lstStyle>
          <a:p/>
        </p:txBody>
      </p:sp>
      <p:sp>
        <p:nvSpPr>
          <p:cNvPr id="117" name="Google Shape;117;p17"/>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92">
          <p15:clr>
            <a:srgbClr val="E46962"/>
          </p15:clr>
        </p15:guide>
        <p15:guide id="2" pos="516">
          <p15:clr>
            <a:srgbClr val="E46962"/>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Gradient Background">
  <p:cSld name="CUSTOM_1">
    <p:bg>
      <p:bgPr>
        <a:blipFill>
          <a:blip r:embed="rId2">
            <a:alphaModFix/>
          </a:blip>
          <a:stretch>
            <a:fillRect/>
          </a:stretch>
        </a:blipFill>
      </p:bgPr>
    </p:bg>
    <p:spTree>
      <p:nvGrpSpPr>
        <p:cNvPr id="118" name="Shape 118"/>
        <p:cNvGrpSpPr/>
        <p:nvPr/>
      </p:nvGrpSpPr>
      <p:grpSpPr>
        <a:xfrm>
          <a:off x="0" y="0"/>
          <a:ext cx="0" cy="0"/>
          <a:chOff x="0" y="0"/>
          <a:chExt cx="0" cy="0"/>
        </a:xfrm>
      </p:grpSpPr>
      <p:sp>
        <p:nvSpPr>
          <p:cNvPr id="119" name="Google Shape;119;p18"/>
          <p:cNvSpPr txBox="1"/>
          <p:nvPr>
            <p:ph type="title"/>
          </p:nvPr>
        </p:nvSpPr>
        <p:spPr>
          <a:xfrm>
            <a:off x="692026" y="1316565"/>
            <a:ext cx="5809200" cy="1679100"/>
          </a:xfrm>
          <a:prstGeom prst="rect">
            <a:avLst/>
          </a:prstGeom>
        </p:spPr>
        <p:txBody>
          <a:bodyPr anchorCtr="0" anchor="t" bIns="121900" lIns="121900" spcFirstLastPara="1" rIns="121900" wrap="square" tIns="121900">
            <a:spAutoFit/>
          </a:bodyPr>
          <a:lstStyle>
            <a:lvl1pPr lv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1pPr>
            <a:lvl2pPr lvl="1">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2pPr>
            <a:lvl3pPr lvl="2">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3pPr>
            <a:lvl4pPr lvl="3">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4pPr>
            <a:lvl5pPr lvl="4">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5pPr>
            <a:lvl6pPr lvl="5">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6pPr>
            <a:lvl7pPr lvl="6">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7pPr>
            <a:lvl8pPr lvl="7">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8pPr>
            <a:lvl9pPr lvl="8">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9pPr>
          </a:lstStyle>
          <a:p/>
        </p:txBody>
      </p:sp>
      <p:sp>
        <p:nvSpPr>
          <p:cNvPr id="120" name="Google Shape;120;p18"/>
          <p:cNvSpPr txBox="1"/>
          <p:nvPr>
            <p:ph idx="1" type="subTitle"/>
          </p:nvPr>
        </p:nvSpPr>
        <p:spPr>
          <a:xfrm>
            <a:off x="692026" y="3177798"/>
            <a:ext cx="5690700" cy="783300"/>
          </a:xfrm>
          <a:prstGeom prst="rect">
            <a:avLst/>
          </a:prstGeom>
          <a:noFill/>
          <a:ln>
            <a:noFill/>
          </a:ln>
        </p:spPr>
        <p:txBody>
          <a:bodyPr anchorCtr="0" anchor="t" bIns="121900" lIns="121900" spcFirstLastPara="1" rIns="121900" wrap="square" tIns="121900">
            <a:noAutofit/>
          </a:bodyPr>
          <a:lstStyle>
            <a:lvl1pPr lvl="0">
              <a:spcBef>
                <a:spcPts val="0"/>
              </a:spcBef>
              <a:spcAft>
                <a:spcPts val="0"/>
              </a:spcAft>
              <a:buClr>
                <a:schemeClr val="lt2"/>
              </a:buClr>
              <a:buSzPts val="2700"/>
              <a:buFont typeface="Roboto"/>
              <a:buNone/>
              <a:defRPr sz="2700">
                <a:solidFill>
                  <a:schemeClr val="lt2"/>
                </a:solidFill>
                <a:latin typeface="Roboto"/>
                <a:ea typeface="Roboto"/>
                <a:cs typeface="Roboto"/>
                <a:sym typeface="Roboto"/>
              </a:defRPr>
            </a:lvl1pPr>
            <a:lvl2pPr lvl="1">
              <a:spcBef>
                <a:spcPts val="0"/>
              </a:spcBef>
              <a:spcAft>
                <a:spcPts val="0"/>
              </a:spcAft>
              <a:buSzPts val="1900"/>
              <a:buNone/>
              <a:defRPr sz="1900"/>
            </a:lvl2pPr>
            <a:lvl3pPr lvl="2">
              <a:spcBef>
                <a:spcPts val="0"/>
              </a:spcBef>
              <a:spcAft>
                <a:spcPts val="0"/>
              </a:spcAft>
              <a:buSzPts val="1900"/>
              <a:buNone/>
              <a:defRPr sz="1900"/>
            </a:lvl3pPr>
            <a:lvl4pPr lvl="3">
              <a:spcBef>
                <a:spcPts val="0"/>
              </a:spcBef>
              <a:spcAft>
                <a:spcPts val="0"/>
              </a:spcAft>
              <a:buSzPts val="1900"/>
              <a:buNone/>
              <a:defRPr sz="1900"/>
            </a:lvl4pPr>
            <a:lvl5pPr lvl="4">
              <a:spcBef>
                <a:spcPts val="0"/>
              </a:spcBef>
              <a:spcAft>
                <a:spcPts val="0"/>
              </a:spcAft>
              <a:buSzPts val="1900"/>
              <a:buNone/>
              <a:defRPr sz="1900"/>
            </a:lvl5pPr>
            <a:lvl6pPr lvl="5">
              <a:spcBef>
                <a:spcPts val="0"/>
              </a:spcBef>
              <a:spcAft>
                <a:spcPts val="0"/>
              </a:spcAft>
              <a:buSzPts val="1900"/>
              <a:buNone/>
              <a:defRPr sz="1900"/>
            </a:lvl6pPr>
            <a:lvl7pPr lvl="6">
              <a:spcBef>
                <a:spcPts val="0"/>
              </a:spcBef>
              <a:spcAft>
                <a:spcPts val="0"/>
              </a:spcAft>
              <a:buSzPts val="1900"/>
              <a:buNone/>
              <a:defRPr sz="1900"/>
            </a:lvl7pPr>
            <a:lvl8pPr lvl="7">
              <a:spcBef>
                <a:spcPts val="0"/>
              </a:spcBef>
              <a:spcAft>
                <a:spcPts val="0"/>
              </a:spcAft>
              <a:buSzPts val="1900"/>
              <a:buNone/>
              <a:defRPr sz="1900"/>
            </a:lvl8pPr>
            <a:lvl9pPr lvl="8">
              <a:spcBef>
                <a:spcPts val="0"/>
              </a:spcBef>
              <a:spcAft>
                <a:spcPts val="0"/>
              </a:spcAft>
              <a:buSzPts val="1900"/>
              <a:buNone/>
              <a:defRPr sz="1900"/>
            </a:lvl9pPr>
          </a:lstStyle>
          <a:p/>
        </p:txBody>
      </p:sp>
      <p:pic>
        <p:nvPicPr>
          <p:cNvPr id="121" name="Google Shape;121;p18"/>
          <p:cNvPicPr preferRelativeResize="0"/>
          <p:nvPr/>
        </p:nvPicPr>
        <p:blipFill>
          <a:blip r:embed="rId3">
            <a:alphaModFix/>
          </a:blip>
          <a:stretch>
            <a:fillRect/>
          </a:stretch>
        </p:blipFill>
        <p:spPr>
          <a:xfrm>
            <a:off x="304800" y="5968542"/>
            <a:ext cx="2036733" cy="423233"/>
          </a:xfrm>
          <a:prstGeom prst="rect">
            <a:avLst/>
          </a:prstGeom>
          <a:noFill/>
          <a:ln>
            <a:noFill/>
          </a:ln>
        </p:spPr>
      </p:pic>
      <p:sp>
        <p:nvSpPr>
          <p:cNvPr id="122" name="Google Shape;122;p18"/>
          <p:cNvSpPr txBox="1"/>
          <p:nvPr>
            <p:ph idx="2" type="subTitle"/>
          </p:nvPr>
        </p:nvSpPr>
        <p:spPr>
          <a:xfrm>
            <a:off x="692026" y="4302290"/>
            <a:ext cx="4552800" cy="423300"/>
          </a:xfrm>
          <a:prstGeom prst="rect">
            <a:avLst/>
          </a:prstGeom>
          <a:noFill/>
          <a:ln>
            <a:noFill/>
          </a:ln>
        </p:spPr>
        <p:txBody>
          <a:bodyPr anchorCtr="0" anchor="t" bIns="121900" lIns="121900" spcFirstLastPara="1" rIns="121900" wrap="square" tIns="121900">
            <a:noAutofit/>
          </a:bodyPr>
          <a:lstStyle>
            <a:lvl1pPr lvl="0">
              <a:spcBef>
                <a:spcPts val="0"/>
              </a:spcBef>
              <a:spcAft>
                <a:spcPts val="0"/>
              </a:spcAft>
              <a:buClr>
                <a:schemeClr val="lt2"/>
              </a:buClr>
              <a:buSzPts val="1600"/>
              <a:buFont typeface="Roboto"/>
              <a:buNone/>
              <a:defRPr sz="1600">
                <a:solidFill>
                  <a:schemeClr val="lt2"/>
                </a:solidFill>
                <a:latin typeface="Roboto"/>
                <a:ea typeface="Roboto"/>
                <a:cs typeface="Roboto"/>
                <a:sym typeface="Roboto"/>
              </a:defRPr>
            </a:lvl1pPr>
            <a:lvl2pPr lvl="1" algn="r">
              <a:spcBef>
                <a:spcPts val="0"/>
              </a:spcBef>
              <a:spcAft>
                <a:spcPts val="0"/>
              </a:spcAft>
              <a:buSzPts val="1600"/>
              <a:buNone/>
              <a:defRPr sz="1600"/>
            </a:lvl2pPr>
            <a:lvl3pPr lvl="2" algn="r">
              <a:spcBef>
                <a:spcPts val="0"/>
              </a:spcBef>
              <a:spcAft>
                <a:spcPts val="0"/>
              </a:spcAft>
              <a:buSzPts val="1600"/>
              <a:buNone/>
              <a:defRPr sz="1600"/>
            </a:lvl3pPr>
            <a:lvl4pPr lvl="3" algn="r">
              <a:spcBef>
                <a:spcPts val="0"/>
              </a:spcBef>
              <a:spcAft>
                <a:spcPts val="0"/>
              </a:spcAft>
              <a:buSzPts val="1600"/>
              <a:buNone/>
              <a:defRPr sz="1600"/>
            </a:lvl4pPr>
            <a:lvl5pPr lvl="4" algn="r">
              <a:spcBef>
                <a:spcPts val="0"/>
              </a:spcBef>
              <a:spcAft>
                <a:spcPts val="0"/>
              </a:spcAft>
              <a:buSzPts val="1600"/>
              <a:buNone/>
              <a:defRPr sz="1600"/>
            </a:lvl5pPr>
            <a:lvl6pPr lvl="5" algn="r">
              <a:spcBef>
                <a:spcPts val="0"/>
              </a:spcBef>
              <a:spcAft>
                <a:spcPts val="0"/>
              </a:spcAft>
              <a:buSzPts val="1600"/>
              <a:buNone/>
              <a:defRPr sz="1600"/>
            </a:lvl6pPr>
            <a:lvl7pPr lvl="6" algn="r">
              <a:spcBef>
                <a:spcPts val="0"/>
              </a:spcBef>
              <a:spcAft>
                <a:spcPts val="0"/>
              </a:spcAft>
              <a:buSzPts val="1600"/>
              <a:buNone/>
              <a:defRPr sz="1600"/>
            </a:lvl7pPr>
            <a:lvl8pPr lvl="7" algn="r">
              <a:spcBef>
                <a:spcPts val="0"/>
              </a:spcBef>
              <a:spcAft>
                <a:spcPts val="0"/>
              </a:spcAft>
              <a:buSzPts val="1600"/>
              <a:buNone/>
              <a:defRPr sz="1600"/>
            </a:lvl8pPr>
            <a:lvl9pPr lvl="8" algn="r">
              <a:spcBef>
                <a:spcPts val="0"/>
              </a:spcBef>
              <a:spcAft>
                <a:spcPts val="0"/>
              </a:spcAft>
              <a:buSzPts val="1600"/>
              <a:buNone/>
              <a:defRPr sz="1600"/>
            </a:lvl9pPr>
          </a:lstStyle>
          <a:p/>
        </p:txBody>
      </p:sp>
      <p:sp>
        <p:nvSpPr>
          <p:cNvPr id="123" name="Google Shape;123;p18"/>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92">
          <p15:clr>
            <a:srgbClr val="E46962"/>
          </p15:clr>
        </p15:guide>
        <p15:guide id="2" pos="516">
          <p15:clr>
            <a:srgbClr val="E46962"/>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Gradient Background 1">
  <p:cSld name="CUSTOM_1_1">
    <p:bg>
      <p:bgPr>
        <a:blipFill>
          <a:blip r:embed="rId2">
            <a:alphaModFix/>
          </a:blip>
          <a:stretch>
            <a:fillRect/>
          </a:stretch>
        </a:blipFill>
      </p:bgPr>
    </p:bg>
    <p:spTree>
      <p:nvGrpSpPr>
        <p:cNvPr id="124" name="Shape 124"/>
        <p:cNvGrpSpPr/>
        <p:nvPr/>
      </p:nvGrpSpPr>
      <p:grpSpPr>
        <a:xfrm>
          <a:off x="0" y="0"/>
          <a:ext cx="0" cy="0"/>
          <a:chOff x="0" y="0"/>
          <a:chExt cx="0" cy="0"/>
        </a:xfrm>
      </p:grpSpPr>
      <p:pic>
        <p:nvPicPr>
          <p:cNvPr id="125" name="Google Shape;125;p19"/>
          <p:cNvPicPr preferRelativeResize="0"/>
          <p:nvPr/>
        </p:nvPicPr>
        <p:blipFill rotWithShape="1">
          <a:blip r:embed="rId3">
            <a:alphaModFix/>
          </a:blip>
          <a:srcRect b="1314" l="0" r="0" t="1324"/>
          <a:stretch/>
        </p:blipFill>
        <p:spPr>
          <a:xfrm>
            <a:off x="304800" y="598967"/>
            <a:ext cx="2036733" cy="423233"/>
          </a:xfrm>
          <a:prstGeom prst="rect">
            <a:avLst/>
          </a:prstGeom>
          <a:noFill/>
          <a:ln>
            <a:noFill/>
          </a:ln>
        </p:spPr>
      </p:pic>
      <p:sp>
        <p:nvSpPr>
          <p:cNvPr id="126" name="Google Shape;126;p19"/>
          <p:cNvSpPr txBox="1"/>
          <p:nvPr>
            <p:ph type="title"/>
          </p:nvPr>
        </p:nvSpPr>
        <p:spPr>
          <a:xfrm>
            <a:off x="628300" y="2117800"/>
            <a:ext cx="5809200" cy="1679100"/>
          </a:xfrm>
          <a:prstGeom prst="rect">
            <a:avLst/>
          </a:prstGeom>
        </p:spPr>
        <p:txBody>
          <a:bodyPr anchorCtr="0" anchor="t" bIns="121900" lIns="121900" spcFirstLastPara="1" rIns="121900" wrap="square" tIns="121900">
            <a:spAutoFit/>
          </a:bodyPr>
          <a:lstStyle>
            <a:lvl1pPr lvl="0">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1pPr>
            <a:lvl2pPr lvl="1">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2pPr>
            <a:lvl3pPr lvl="2">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3pPr>
            <a:lvl4pPr lvl="3">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4pPr>
            <a:lvl5pPr lvl="4">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5pPr>
            <a:lvl6pPr lvl="5">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6pPr>
            <a:lvl7pPr lvl="6">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7pPr>
            <a:lvl8pPr lvl="7">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8pPr>
            <a:lvl9pPr lvl="8">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9pPr>
          </a:lstStyle>
          <a:p/>
        </p:txBody>
      </p:sp>
      <p:sp>
        <p:nvSpPr>
          <p:cNvPr id="127" name="Google Shape;127;p19"/>
          <p:cNvSpPr txBox="1"/>
          <p:nvPr>
            <p:ph idx="1" type="subTitle"/>
          </p:nvPr>
        </p:nvSpPr>
        <p:spPr>
          <a:xfrm>
            <a:off x="641973" y="3979033"/>
            <a:ext cx="5690700" cy="783300"/>
          </a:xfrm>
          <a:prstGeom prst="rect">
            <a:avLst/>
          </a:prstGeom>
          <a:noFill/>
          <a:ln>
            <a:noFill/>
          </a:ln>
        </p:spPr>
        <p:txBody>
          <a:bodyPr anchorCtr="0" anchor="t" bIns="121900" lIns="121900" spcFirstLastPara="1" rIns="121900" wrap="square" tIns="121900">
            <a:noAutofit/>
          </a:bodyPr>
          <a:lstStyle>
            <a:lvl1pPr lvl="0">
              <a:spcBef>
                <a:spcPts val="0"/>
              </a:spcBef>
              <a:spcAft>
                <a:spcPts val="0"/>
              </a:spcAft>
              <a:buClr>
                <a:schemeClr val="accent2"/>
              </a:buClr>
              <a:buSzPts val="2700"/>
              <a:buFont typeface="Roboto"/>
              <a:buNone/>
              <a:defRPr sz="2700">
                <a:solidFill>
                  <a:schemeClr val="accent2"/>
                </a:solidFill>
                <a:latin typeface="Roboto"/>
                <a:ea typeface="Roboto"/>
                <a:cs typeface="Roboto"/>
                <a:sym typeface="Roboto"/>
              </a:defRPr>
            </a:lvl1pPr>
            <a:lvl2pPr lvl="1">
              <a:spcBef>
                <a:spcPts val="0"/>
              </a:spcBef>
              <a:spcAft>
                <a:spcPts val="0"/>
              </a:spcAft>
              <a:buClr>
                <a:schemeClr val="accent2"/>
              </a:buClr>
              <a:buSzPts val="1900"/>
              <a:buNone/>
              <a:defRPr sz="1900">
                <a:solidFill>
                  <a:schemeClr val="accent2"/>
                </a:solidFill>
              </a:defRPr>
            </a:lvl2pPr>
            <a:lvl3pPr lvl="2">
              <a:spcBef>
                <a:spcPts val="0"/>
              </a:spcBef>
              <a:spcAft>
                <a:spcPts val="0"/>
              </a:spcAft>
              <a:buClr>
                <a:schemeClr val="accent2"/>
              </a:buClr>
              <a:buSzPts val="1900"/>
              <a:buNone/>
              <a:defRPr sz="1900">
                <a:solidFill>
                  <a:schemeClr val="accent2"/>
                </a:solidFill>
              </a:defRPr>
            </a:lvl3pPr>
            <a:lvl4pPr lvl="3">
              <a:spcBef>
                <a:spcPts val="0"/>
              </a:spcBef>
              <a:spcAft>
                <a:spcPts val="0"/>
              </a:spcAft>
              <a:buClr>
                <a:schemeClr val="accent2"/>
              </a:buClr>
              <a:buSzPts val="1900"/>
              <a:buNone/>
              <a:defRPr sz="1900">
                <a:solidFill>
                  <a:schemeClr val="accent2"/>
                </a:solidFill>
              </a:defRPr>
            </a:lvl4pPr>
            <a:lvl5pPr lvl="4">
              <a:spcBef>
                <a:spcPts val="0"/>
              </a:spcBef>
              <a:spcAft>
                <a:spcPts val="0"/>
              </a:spcAft>
              <a:buClr>
                <a:schemeClr val="accent2"/>
              </a:buClr>
              <a:buSzPts val="1900"/>
              <a:buNone/>
              <a:defRPr sz="1900">
                <a:solidFill>
                  <a:schemeClr val="accent2"/>
                </a:solidFill>
              </a:defRPr>
            </a:lvl5pPr>
            <a:lvl6pPr lvl="5">
              <a:spcBef>
                <a:spcPts val="0"/>
              </a:spcBef>
              <a:spcAft>
                <a:spcPts val="0"/>
              </a:spcAft>
              <a:buClr>
                <a:schemeClr val="accent2"/>
              </a:buClr>
              <a:buSzPts val="1900"/>
              <a:buNone/>
              <a:defRPr sz="1900">
                <a:solidFill>
                  <a:schemeClr val="accent2"/>
                </a:solidFill>
              </a:defRPr>
            </a:lvl6pPr>
            <a:lvl7pPr lvl="6">
              <a:spcBef>
                <a:spcPts val="0"/>
              </a:spcBef>
              <a:spcAft>
                <a:spcPts val="0"/>
              </a:spcAft>
              <a:buClr>
                <a:schemeClr val="accent2"/>
              </a:buClr>
              <a:buSzPts val="1900"/>
              <a:buNone/>
              <a:defRPr sz="1900">
                <a:solidFill>
                  <a:schemeClr val="accent2"/>
                </a:solidFill>
              </a:defRPr>
            </a:lvl7pPr>
            <a:lvl8pPr lvl="7">
              <a:spcBef>
                <a:spcPts val="0"/>
              </a:spcBef>
              <a:spcAft>
                <a:spcPts val="0"/>
              </a:spcAft>
              <a:buClr>
                <a:schemeClr val="accent2"/>
              </a:buClr>
              <a:buSzPts val="1900"/>
              <a:buNone/>
              <a:defRPr sz="1900">
                <a:solidFill>
                  <a:schemeClr val="accent2"/>
                </a:solidFill>
              </a:defRPr>
            </a:lvl8pPr>
            <a:lvl9pPr lvl="8">
              <a:spcBef>
                <a:spcPts val="0"/>
              </a:spcBef>
              <a:spcAft>
                <a:spcPts val="0"/>
              </a:spcAft>
              <a:buClr>
                <a:schemeClr val="accent2"/>
              </a:buClr>
              <a:buSzPts val="1900"/>
              <a:buNone/>
              <a:defRPr sz="1900">
                <a:solidFill>
                  <a:schemeClr val="accent2"/>
                </a:solidFill>
              </a:defRPr>
            </a:lvl9pPr>
          </a:lstStyle>
          <a:p/>
        </p:txBody>
      </p:sp>
      <p:sp>
        <p:nvSpPr>
          <p:cNvPr id="128" name="Google Shape;128;p19"/>
          <p:cNvSpPr txBox="1"/>
          <p:nvPr>
            <p:ph idx="2" type="subTitle"/>
          </p:nvPr>
        </p:nvSpPr>
        <p:spPr>
          <a:xfrm>
            <a:off x="641967" y="5791000"/>
            <a:ext cx="4552800" cy="423300"/>
          </a:xfrm>
          <a:prstGeom prst="rect">
            <a:avLst/>
          </a:prstGeom>
          <a:noFill/>
          <a:ln>
            <a:noFill/>
          </a:ln>
        </p:spPr>
        <p:txBody>
          <a:bodyPr anchorCtr="0" anchor="t" bIns="121900" lIns="121900" spcFirstLastPara="1" rIns="121900" wrap="square" tIns="121900">
            <a:noAutofit/>
          </a:bodyPr>
          <a:lstStyle>
            <a:lvl1pPr lvl="0">
              <a:spcBef>
                <a:spcPts val="0"/>
              </a:spcBef>
              <a:spcAft>
                <a:spcPts val="0"/>
              </a:spcAft>
              <a:buClr>
                <a:schemeClr val="accent2"/>
              </a:buClr>
              <a:buSzPts val="1600"/>
              <a:buFont typeface="Roboto"/>
              <a:buNone/>
              <a:defRPr sz="1600">
                <a:solidFill>
                  <a:schemeClr val="accent2"/>
                </a:solidFill>
                <a:latin typeface="Roboto"/>
                <a:ea typeface="Roboto"/>
                <a:cs typeface="Roboto"/>
                <a:sym typeface="Roboto"/>
              </a:defRPr>
            </a:lvl1pPr>
            <a:lvl2pPr lvl="1">
              <a:spcBef>
                <a:spcPts val="0"/>
              </a:spcBef>
              <a:spcAft>
                <a:spcPts val="0"/>
              </a:spcAft>
              <a:buClr>
                <a:schemeClr val="accent2"/>
              </a:buClr>
              <a:buSzPts val="1600"/>
              <a:buNone/>
              <a:defRPr sz="1600">
                <a:solidFill>
                  <a:schemeClr val="accent2"/>
                </a:solidFill>
              </a:defRPr>
            </a:lvl2pPr>
            <a:lvl3pPr lvl="2">
              <a:spcBef>
                <a:spcPts val="0"/>
              </a:spcBef>
              <a:spcAft>
                <a:spcPts val="0"/>
              </a:spcAft>
              <a:buClr>
                <a:schemeClr val="accent2"/>
              </a:buClr>
              <a:buSzPts val="1600"/>
              <a:buNone/>
              <a:defRPr sz="1600">
                <a:solidFill>
                  <a:schemeClr val="accent2"/>
                </a:solidFill>
              </a:defRPr>
            </a:lvl3pPr>
            <a:lvl4pPr lvl="3">
              <a:spcBef>
                <a:spcPts val="0"/>
              </a:spcBef>
              <a:spcAft>
                <a:spcPts val="0"/>
              </a:spcAft>
              <a:buClr>
                <a:schemeClr val="accent2"/>
              </a:buClr>
              <a:buSzPts val="1600"/>
              <a:buNone/>
              <a:defRPr sz="1600">
                <a:solidFill>
                  <a:schemeClr val="accent2"/>
                </a:solidFill>
              </a:defRPr>
            </a:lvl4pPr>
            <a:lvl5pPr lvl="4">
              <a:spcBef>
                <a:spcPts val="0"/>
              </a:spcBef>
              <a:spcAft>
                <a:spcPts val="0"/>
              </a:spcAft>
              <a:buClr>
                <a:schemeClr val="accent2"/>
              </a:buClr>
              <a:buSzPts val="1600"/>
              <a:buNone/>
              <a:defRPr sz="1600">
                <a:solidFill>
                  <a:schemeClr val="accent2"/>
                </a:solidFill>
              </a:defRPr>
            </a:lvl5pPr>
            <a:lvl6pPr lvl="5">
              <a:spcBef>
                <a:spcPts val="0"/>
              </a:spcBef>
              <a:spcAft>
                <a:spcPts val="0"/>
              </a:spcAft>
              <a:buClr>
                <a:schemeClr val="accent2"/>
              </a:buClr>
              <a:buSzPts val="1600"/>
              <a:buNone/>
              <a:defRPr sz="1600">
                <a:solidFill>
                  <a:schemeClr val="accent2"/>
                </a:solidFill>
              </a:defRPr>
            </a:lvl6pPr>
            <a:lvl7pPr lvl="6">
              <a:spcBef>
                <a:spcPts val="0"/>
              </a:spcBef>
              <a:spcAft>
                <a:spcPts val="0"/>
              </a:spcAft>
              <a:buClr>
                <a:schemeClr val="accent2"/>
              </a:buClr>
              <a:buSzPts val="1600"/>
              <a:buNone/>
              <a:defRPr sz="1600">
                <a:solidFill>
                  <a:schemeClr val="accent2"/>
                </a:solidFill>
              </a:defRPr>
            </a:lvl7pPr>
            <a:lvl8pPr lvl="7">
              <a:spcBef>
                <a:spcPts val="0"/>
              </a:spcBef>
              <a:spcAft>
                <a:spcPts val="0"/>
              </a:spcAft>
              <a:buClr>
                <a:schemeClr val="accent2"/>
              </a:buClr>
              <a:buSzPts val="1600"/>
              <a:buNone/>
              <a:defRPr sz="1600">
                <a:solidFill>
                  <a:schemeClr val="accent2"/>
                </a:solidFill>
              </a:defRPr>
            </a:lvl8pPr>
            <a:lvl9pPr lvl="8">
              <a:spcBef>
                <a:spcPts val="0"/>
              </a:spcBef>
              <a:spcAft>
                <a:spcPts val="0"/>
              </a:spcAft>
              <a:buClr>
                <a:schemeClr val="accent2"/>
              </a:buClr>
              <a:buSzPts val="1600"/>
              <a:buNone/>
              <a:defRPr sz="1600">
                <a:solidFill>
                  <a:schemeClr val="accent2"/>
                </a:solidFill>
              </a:defRPr>
            </a:lvl9pPr>
          </a:lstStyle>
          <a:p/>
        </p:txBody>
      </p:sp>
      <p:sp>
        <p:nvSpPr>
          <p:cNvPr id="129" name="Google Shape;129;p19"/>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92">
          <p15:clr>
            <a:srgbClr val="E46962"/>
          </p15:clr>
        </p15:guide>
        <p15:guide id="2" pos="480">
          <p15:clr>
            <a:srgbClr val="E46962"/>
          </p15:clr>
        </p15:guide>
      </p15:sldGuideLst>
    </p:ext>
  </p:extLs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half page image vertical">
  <p:cSld name="TITLE_1">
    <p:bg>
      <p:bgPr>
        <a:solidFill>
          <a:schemeClr val="lt2"/>
        </a:solidFill>
      </p:bgPr>
    </p:bg>
    <p:spTree>
      <p:nvGrpSpPr>
        <p:cNvPr id="130" name="Shape 130"/>
        <p:cNvGrpSpPr/>
        <p:nvPr/>
      </p:nvGrpSpPr>
      <p:grpSpPr>
        <a:xfrm>
          <a:off x="0" y="0"/>
          <a:ext cx="0" cy="0"/>
          <a:chOff x="0" y="0"/>
          <a:chExt cx="0" cy="0"/>
        </a:xfrm>
      </p:grpSpPr>
      <p:sp>
        <p:nvSpPr>
          <p:cNvPr id="131" name="Google Shape;131;p20"/>
          <p:cNvSpPr/>
          <p:nvPr>
            <p:ph idx="2" type="pic"/>
          </p:nvPr>
        </p:nvSpPr>
        <p:spPr>
          <a:xfrm>
            <a:off x="5982033" y="-67"/>
            <a:ext cx="6301200" cy="6210000"/>
          </a:xfrm>
          <a:prstGeom prst="rect">
            <a:avLst/>
          </a:prstGeom>
          <a:noFill/>
          <a:ln>
            <a:noFill/>
          </a:ln>
        </p:spPr>
      </p:sp>
      <p:sp>
        <p:nvSpPr>
          <p:cNvPr id="132" name="Google Shape;132;p20"/>
          <p:cNvSpPr txBox="1"/>
          <p:nvPr>
            <p:ph type="title"/>
          </p:nvPr>
        </p:nvSpPr>
        <p:spPr>
          <a:xfrm>
            <a:off x="266933" y="473467"/>
            <a:ext cx="4986900" cy="1329300"/>
          </a:xfrm>
          <a:prstGeom prst="rect">
            <a:avLst/>
          </a:prstGeom>
        </p:spPr>
        <p:txBody>
          <a:bodyPr anchorCtr="0" anchor="t" bIns="121900" lIns="121900" spcFirstLastPara="1" rIns="121900" wrap="square" tIns="121900">
            <a:noAutofit/>
          </a:bodyPr>
          <a:lstStyle>
            <a:lvl1pPr lvl="0">
              <a:spcBef>
                <a:spcPts val="0"/>
              </a:spcBef>
              <a:spcAft>
                <a:spcPts val="0"/>
              </a:spcAft>
              <a:buClr>
                <a:schemeClr val="accent2"/>
              </a:buClr>
              <a:buSzPts val="4000"/>
              <a:buFont typeface="Roboto"/>
              <a:buNone/>
              <a:defRPr b="1" sz="4000">
                <a:solidFill>
                  <a:schemeClr val="accent2"/>
                </a:solidFill>
                <a:latin typeface="Roboto"/>
                <a:ea typeface="Roboto"/>
                <a:cs typeface="Roboto"/>
                <a:sym typeface="Roboto"/>
              </a:defRPr>
            </a:lvl1pPr>
            <a:lvl2pPr lvl="1">
              <a:spcBef>
                <a:spcPts val="0"/>
              </a:spcBef>
              <a:spcAft>
                <a:spcPts val="0"/>
              </a:spcAft>
              <a:buClr>
                <a:schemeClr val="dk1"/>
              </a:buClr>
              <a:buSzPts val="1900"/>
              <a:buNone/>
              <a:defRPr>
                <a:solidFill>
                  <a:schemeClr val="dk1"/>
                </a:solidFill>
              </a:defRPr>
            </a:lvl2pPr>
            <a:lvl3pPr lvl="2">
              <a:spcBef>
                <a:spcPts val="0"/>
              </a:spcBef>
              <a:spcAft>
                <a:spcPts val="0"/>
              </a:spcAft>
              <a:buClr>
                <a:schemeClr val="dk1"/>
              </a:buClr>
              <a:buSzPts val="1900"/>
              <a:buNone/>
              <a:defRPr>
                <a:solidFill>
                  <a:schemeClr val="dk1"/>
                </a:solidFill>
              </a:defRPr>
            </a:lvl3pPr>
            <a:lvl4pPr lvl="3">
              <a:spcBef>
                <a:spcPts val="0"/>
              </a:spcBef>
              <a:spcAft>
                <a:spcPts val="0"/>
              </a:spcAft>
              <a:buClr>
                <a:schemeClr val="dk1"/>
              </a:buClr>
              <a:buSzPts val="1900"/>
              <a:buNone/>
              <a:defRPr>
                <a:solidFill>
                  <a:schemeClr val="dk1"/>
                </a:solidFill>
              </a:defRPr>
            </a:lvl4pPr>
            <a:lvl5pPr lvl="4">
              <a:spcBef>
                <a:spcPts val="0"/>
              </a:spcBef>
              <a:spcAft>
                <a:spcPts val="0"/>
              </a:spcAft>
              <a:buClr>
                <a:schemeClr val="dk1"/>
              </a:buClr>
              <a:buSzPts val="1900"/>
              <a:buNone/>
              <a:defRPr>
                <a:solidFill>
                  <a:schemeClr val="dk1"/>
                </a:solidFill>
              </a:defRPr>
            </a:lvl5pPr>
            <a:lvl6pPr lvl="5">
              <a:spcBef>
                <a:spcPts val="0"/>
              </a:spcBef>
              <a:spcAft>
                <a:spcPts val="0"/>
              </a:spcAft>
              <a:buClr>
                <a:schemeClr val="dk1"/>
              </a:buClr>
              <a:buSzPts val="1900"/>
              <a:buNone/>
              <a:defRPr>
                <a:solidFill>
                  <a:schemeClr val="dk1"/>
                </a:solidFill>
              </a:defRPr>
            </a:lvl6pPr>
            <a:lvl7pPr lvl="6">
              <a:spcBef>
                <a:spcPts val="0"/>
              </a:spcBef>
              <a:spcAft>
                <a:spcPts val="0"/>
              </a:spcAft>
              <a:buClr>
                <a:schemeClr val="dk1"/>
              </a:buClr>
              <a:buSzPts val="1900"/>
              <a:buNone/>
              <a:defRPr>
                <a:solidFill>
                  <a:schemeClr val="dk1"/>
                </a:solidFill>
              </a:defRPr>
            </a:lvl7pPr>
            <a:lvl8pPr lvl="7">
              <a:spcBef>
                <a:spcPts val="0"/>
              </a:spcBef>
              <a:spcAft>
                <a:spcPts val="0"/>
              </a:spcAft>
              <a:buClr>
                <a:schemeClr val="dk1"/>
              </a:buClr>
              <a:buSzPts val="1900"/>
              <a:buNone/>
              <a:defRPr>
                <a:solidFill>
                  <a:schemeClr val="dk1"/>
                </a:solidFill>
              </a:defRPr>
            </a:lvl8pPr>
            <a:lvl9pPr lvl="8">
              <a:spcBef>
                <a:spcPts val="0"/>
              </a:spcBef>
              <a:spcAft>
                <a:spcPts val="0"/>
              </a:spcAft>
              <a:buClr>
                <a:schemeClr val="dk1"/>
              </a:buClr>
              <a:buSzPts val="1900"/>
              <a:buNone/>
              <a:defRPr>
                <a:solidFill>
                  <a:schemeClr val="dk1"/>
                </a:solidFill>
              </a:defRPr>
            </a:lvl9pPr>
          </a:lstStyle>
          <a:p/>
        </p:txBody>
      </p:sp>
      <p:sp>
        <p:nvSpPr>
          <p:cNvPr id="133" name="Google Shape;133;p20"/>
          <p:cNvSpPr txBox="1"/>
          <p:nvPr>
            <p:ph idx="1" type="body"/>
          </p:nvPr>
        </p:nvSpPr>
        <p:spPr>
          <a:xfrm>
            <a:off x="266933" y="2277800"/>
            <a:ext cx="5442000" cy="3597300"/>
          </a:xfrm>
          <a:prstGeom prst="rect">
            <a:avLst/>
          </a:prstGeom>
          <a:noFill/>
          <a:ln>
            <a:noFill/>
          </a:ln>
        </p:spPr>
        <p:txBody>
          <a:bodyPr anchorCtr="0" anchor="t" bIns="121900" lIns="121900" spcFirstLastPara="1" rIns="121900" wrap="square" tIns="121900">
            <a:spAutoFit/>
          </a:bodyPr>
          <a:lstStyle>
            <a:lvl1pPr indent="-381000" lvl="0" marL="4572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indent="-381000" lvl="1" marL="9144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indent="-381000" lvl="2" marL="13716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indent="-381000" lvl="3" marL="18288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indent="-381000" lvl="4" marL="2286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indent="-381000" lvl="5" marL="27432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indent="-381000" lvl="6" marL="32004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indent="-381000" lvl="7" marL="36576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indent="-381000" lvl="8" marL="41148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p:txBody>
      </p:sp>
      <p:grpSp>
        <p:nvGrpSpPr>
          <p:cNvPr id="134" name="Google Shape;134;p20"/>
          <p:cNvGrpSpPr/>
          <p:nvPr/>
        </p:nvGrpSpPr>
        <p:grpSpPr>
          <a:xfrm>
            <a:off x="-18200" y="6209645"/>
            <a:ext cx="12228094" cy="647984"/>
            <a:chOff x="-13650" y="4657350"/>
            <a:chExt cx="9171300" cy="486000"/>
          </a:xfrm>
        </p:grpSpPr>
        <p:sp>
          <p:nvSpPr>
            <p:cNvPr id="135" name="Google Shape;135;p20"/>
            <p:cNvSpPr/>
            <p:nvPr/>
          </p:nvSpPr>
          <p:spPr>
            <a:xfrm>
              <a:off x="-13650" y="4657350"/>
              <a:ext cx="9171300" cy="4860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136" name="Google Shape;136;p20"/>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137" name="Google Shape;137;p20"/>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68">
          <p15:clr>
            <a:srgbClr val="E46962"/>
          </p15:clr>
        </p15:guide>
      </p15:sldGuideLst>
    </p:ext>
  </p:extLs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tryptic images">
  <p:cSld name="TITLE_1_2">
    <p:bg>
      <p:bgPr>
        <a:solidFill>
          <a:schemeClr val="lt2"/>
        </a:solidFill>
      </p:bgPr>
    </p:bg>
    <p:spTree>
      <p:nvGrpSpPr>
        <p:cNvPr id="138" name="Shape 138"/>
        <p:cNvGrpSpPr/>
        <p:nvPr/>
      </p:nvGrpSpPr>
      <p:grpSpPr>
        <a:xfrm>
          <a:off x="0" y="0"/>
          <a:ext cx="0" cy="0"/>
          <a:chOff x="0" y="0"/>
          <a:chExt cx="0" cy="0"/>
        </a:xfrm>
      </p:grpSpPr>
      <p:sp>
        <p:nvSpPr>
          <p:cNvPr id="139" name="Google Shape;139;p21"/>
          <p:cNvSpPr/>
          <p:nvPr>
            <p:ph idx="2" type="pic"/>
          </p:nvPr>
        </p:nvSpPr>
        <p:spPr>
          <a:xfrm>
            <a:off x="5982033" y="-67"/>
            <a:ext cx="6210000" cy="3259500"/>
          </a:xfrm>
          <a:prstGeom prst="rect">
            <a:avLst/>
          </a:prstGeom>
          <a:noFill/>
          <a:ln>
            <a:noFill/>
          </a:ln>
        </p:spPr>
      </p:sp>
      <p:sp>
        <p:nvSpPr>
          <p:cNvPr id="140" name="Google Shape;140;p21"/>
          <p:cNvSpPr txBox="1"/>
          <p:nvPr>
            <p:ph type="title"/>
          </p:nvPr>
        </p:nvSpPr>
        <p:spPr>
          <a:xfrm>
            <a:off x="266933" y="473467"/>
            <a:ext cx="4986900" cy="1329300"/>
          </a:xfrm>
          <a:prstGeom prst="rect">
            <a:avLst/>
          </a:prstGeom>
        </p:spPr>
        <p:txBody>
          <a:bodyPr anchorCtr="0" anchor="t" bIns="121900" lIns="121900" spcFirstLastPara="1" rIns="121900" wrap="square" tIns="121900">
            <a:noAutofit/>
          </a:bodyPr>
          <a:lstStyle>
            <a:lvl1pPr lvl="0">
              <a:spcBef>
                <a:spcPts val="0"/>
              </a:spcBef>
              <a:spcAft>
                <a:spcPts val="0"/>
              </a:spcAft>
              <a:buClr>
                <a:schemeClr val="accent2"/>
              </a:buClr>
              <a:buSzPts val="4000"/>
              <a:buFont typeface="Roboto"/>
              <a:buNone/>
              <a:defRPr b="1" sz="4000">
                <a:solidFill>
                  <a:schemeClr val="accent2"/>
                </a:solidFill>
                <a:latin typeface="Roboto"/>
                <a:ea typeface="Roboto"/>
                <a:cs typeface="Roboto"/>
                <a:sym typeface="Roboto"/>
              </a:defRPr>
            </a:lvl1pPr>
            <a:lvl2pPr lvl="1">
              <a:spcBef>
                <a:spcPts val="0"/>
              </a:spcBef>
              <a:spcAft>
                <a:spcPts val="0"/>
              </a:spcAft>
              <a:buClr>
                <a:schemeClr val="dk1"/>
              </a:buClr>
              <a:buSzPts val="1900"/>
              <a:buNone/>
              <a:defRPr>
                <a:solidFill>
                  <a:schemeClr val="dk1"/>
                </a:solidFill>
              </a:defRPr>
            </a:lvl2pPr>
            <a:lvl3pPr lvl="2">
              <a:spcBef>
                <a:spcPts val="0"/>
              </a:spcBef>
              <a:spcAft>
                <a:spcPts val="0"/>
              </a:spcAft>
              <a:buClr>
                <a:schemeClr val="dk1"/>
              </a:buClr>
              <a:buSzPts val="1900"/>
              <a:buNone/>
              <a:defRPr>
                <a:solidFill>
                  <a:schemeClr val="dk1"/>
                </a:solidFill>
              </a:defRPr>
            </a:lvl3pPr>
            <a:lvl4pPr lvl="3">
              <a:spcBef>
                <a:spcPts val="0"/>
              </a:spcBef>
              <a:spcAft>
                <a:spcPts val="0"/>
              </a:spcAft>
              <a:buClr>
                <a:schemeClr val="dk1"/>
              </a:buClr>
              <a:buSzPts val="1900"/>
              <a:buNone/>
              <a:defRPr>
                <a:solidFill>
                  <a:schemeClr val="dk1"/>
                </a:solidFill>
              </a:defRPr>
            </a:lvl4pPr>
            <a:lvl5pPr lvl="4">
              <a:spcBef>
                <a:spcPts val="0"/>
              </a:spcBef>
              <a:spcAft>
                <a:spcPts val="0"/>
              </a:spcAft>
              <a:buClr>
                <a:schemeClr val="dk1"/>
              </a:buClr>
              <a:buSzPts val="1900"/>
              <a:buNone/>
              <a:defRPr>
                <a:solidFill>
                  <a:schemeClr val="dk1"/>
                </a:solidFill>
              </a:defRPr>
            </a:lvl5pPr>
            <a:lvl6pPr lvl="5">
              <a:spcBef>
                <a:spcPts val="0"/>
              </a:spcBef>
              <a:spcAft>
                <a:spcPts val="0"/>
              </a:spcAft>
              <a:buClr>
                <a:schemeClr val="dk1"/>
              </a:buClr>
              <a:buSzPts val="1900"/>
              <a:buNone/>
              <a:defRPr>
                <a:solidFill>
                  <a:schemeClr val="dk1"/>
                </a:solidFill>
              </a:defRPr>
            </a:lvl6pPr>
            <a:lvl7pPr lvl="6">
              <a:spcBef>
                <a:spcPts val="0"/>
              </a:spcBef>
              <a:spcAft>
                <a:spcPts val="0"/>
              </a:spcAft>
              <a:buClr>
                <a:schemeClr val="dk1"/>
              </a:buClr>
              <a:buSzPts val="1900"/>
              <a:buNone/>
              <a:defRPr>
                <a:solidFill>
                  <a:schemeClr val="dk1"/>
                </a:solidFill>
              </a:defRPr>
            </a:lvl7pPr>
            <a:lvl8pPr lvl="7">
              <a:spcBef>
                <a:spcPts val="0"/>
              </a:spcBef>
              <a:spcAft>
                <a:spcPts val="0"/>
              </a:spcAft>
              <a:buClr>
                <a:schemeClr val="dk1"/>
              </a:buClr>
              <a:buSzPts val="1900"/>
              <a:buNone/>
              <a:defRPr>
                <a:solidFill>
                  <a:schemeClr val="dk1"/>
                </a:solidFill>
              </a:defRPr>
            </a:lvl8pPr>
            <a:lvl9pPr lvl="8">
              <a:spcBef>
                <a:spcPts val="0"/>
              </a:spcBef>
              <a:spcAft>
                <a:spcPts val="0"/>
              </a:spcAft>
              <a:buClr>
                <a:schemeClr val="dk1"/>
              </a:buClr>
              <a:buSzPts val="1900"/>
              <a:buNone/>
              <a:defRPr>
                <a:solidFill>
                  <a:schemeClr val="dk1"/>
                </a:solidFill>
              </a:defRPr>
            </a:lvl9pPr>
          </a:lstStyle>
          <a:p/>
        </p:txBody>
      </p:sp>
      <p:sp>
        <p:nvSpPr>
          <p:cNvPr id="141" name="Google Shape;141;p21"/>
          <p:cNvSpPr/>
          <p:nvPr>
            <p:ph idx="3" type="pic"/>
          </p:nvPr>
        </p:nvSpPr>
        <p:spPr>
          <a:xfrm>
            <a:off x="9178000" y="3450867"/>
            <a:ext cx="3014100" cy="2758800"/>
          </a:xfrm>
          <a:prstGeom prst="rect">
            <a:avLst/>
          </a:prstGeom>
          <a:noFill/>
          <a:ln>
            <a:noFill/>
          </a:ln>
        </p:spPr>
      </p:sp>
      <p:sp>
        <p:nvSpPr>
          <p:cNvPr id="142" name="Google Shape;142;p21"/>
          <p:cNvSpPr/>
          <p:nvPr>
            <p:ph idx="4" type="pic"/>
          </p:nvPr>
        </p:nvSpPr>
        <p:spPr>
          <a:xfrm>
            <a:off x="5982033" y="3450867"/>
            <a:ext cx="3014100" cy="2758800"/>
          </a:xfrm>
          <a:prstGeom prst="rect">
            <a:avLst/>
          </a:prstGeom>
          <a:noFill/>
          <a:ln>
            <a:noFill/>
          </a:ln>
        </p:spPr>
      </p:sp>
      <p:sp>
        <p:nvSpPr>
          <p:cNvPr id="143" name="Google Shape;143;p21"/>
          <p:cNvSpPr txBox="1"/>
          <p:nvPr>
            <p:ph idx="1" type="body"/>
          </p:nvPr>
        </p:nvSpPr>
        <p:spPr>
          <a:xfrm>
            <a:off x="266933" y="2277800"/>
            <a:ext cx="5442000" cy="3597300"/>
          </a:xfrm>
          <a:prstGeom prst="rect">
            <a:avLst/>
          </a:prstGeom>
          <a:noFill/>
          <a:ln>
            <a:noFill/>
          </a:ln>
        </p:spPr>
        <p:txBody>
          <a:bodyPr anchorCtr="0" anchor="t" bIns="121900" lIns="121900" spcFirstLastPara="1" rIns="121900" wrap="square" tIns="121900">
            <a:spAutoFit/>
          </a:bodyPr>
          <a:lstStyle>
            <a:lvl1pPr indent="-381000" lvl="0" marL="4572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indent="-381000" lvl="1" marL="9144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indent="-381000" lvl="2" marL="13716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indent="-381000" lvl="3" marL="18288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indent="-381000" lvl="4" marL="2286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indent="-381000" lvl="5" marL="27432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indent="-381000" lvl="6" marL="32004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indent="-381000" lvl="7" marL="36576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indent="-381000" lvl="8" marL="41148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p:txBody>
      </p:sp>
      <p:grpSp>
        <p:nvGrpSpPr>
          <p:cNvPr id="144" name="Google Shape;144;p21"/>
          <p:cNvGrpSpPr/>
          <p:nvPr/>
        </p:nvGrpSpPr>
        <p:grpSpPr>
          <a:xfrm>
            <a:off x="-18200" y="6209645"/>
            <a:ext cx="12228094" cy="647984"/>
            <a:chOff x="-13650" y="4657350"/>
            <a:chExt cx="9171300" cy="486000"/>
          </a:xfrm>
        </p:grpSpPr>
        <p:sp>
          <p:nvSpPr>
            <p:cNvPr id="145" name="Google Shape;145;p21"/>
            <p:cNvSpPr/>
            <p:nvPr/>
          </p:nvSpPr>
          <p:spPr>
            <a:xfrm>
              <a:off x="-13650" y="4657350"/>
              <a:ext cx="9171300" cy="4860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146" name="Google Shape;146;p21"/>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147" name="Google Shape;147;p21"/>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68">
          <p15:clr>
            <a:srgbClr val="E46962"/>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Dark Background">
  <p:cSld name="CUSTOM">
    <p:bg>
      <p:bgPr>
        <a:blipFill>
          <a:blip r:embed="rId2">
            <a:alphaModFix/>
          </a:blip>
          <a:stretch>
            <a:fillRect/>
          </a:stretch>
        </a:blip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701131" y="2117800"/>
            <a:ext cx="5809200" cy="1679100"/>
          </a:xfrm>
          <a:prstGeom prst="rect">
            <a:avLst/>
          </a:prstGeom>
          <a:noFill/>
          <a:ln>
            <a:noFill/>
          </a:ln>
        </p:spPr>
        <p:txBody>
          <a:bodyPr anchorCtr="0" anchor="t" bIns="121900" lIns="121900" spcFirstLastPara="1" rIns="121900" wrap="square" tIns="121900">
            <a:noAutofit/>
          </a:bodyPr>
          <a:lstStyle>
            <a:lvl1pPr lv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1pPr>
            <a:lvl2pPr lvl="1">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2pPr>
            <a:lvl3pPr lvl="2">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3pPr>
            <a:lvl4pPr lvl="3">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4pPr>
            <a:lvl5pPr lvl="4">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5pPr>
            <a:lvl6pPr lvl="5">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6pPr>
            <a:lvl7pPr lvl="6">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7pPr>
            <a:lvl8pPr lvl="7">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8pPr>
            <a:lvl9pPr lvl="8">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9pPr>
          </a:lstStyle>
          <a:p/>
        </p:txBody>
      </p:sp>
      <p:sp>
        <p:nvSpPr>
          <p:cNvPr id="16" name="Google Shape;16;p3"/>
          <p:cNvSpPr txBox="1"/>
          <p:nvPr>
            <p:ph idx="1" type="subTitle"/>
          </p:nvPr>
        </p:nvSpPr>
        <p:spPr>
          <a:xfrm>
            <a:off x="701131" y="3979033"/>
            <a:ext cx="5690700" cy="783300"/>
          </a:xfrm>
          <a:prstGeom prst="rect">
            <a:avLst/>
          </a:prstGeom>
          <a:noFill/>
          <a:ln>
            <a:noFill/>
          </a:ln>
        </p:spPr>
        <p:txBody>
          <a:bodyPr anchorCtr="0" anchor="t" bIns="121900" lIns="121900" spcFirstLastPara="1" rIns="121900" wrap="square" tIns="121900">
            <a:noAutofit/>
          </a:bodyPr>
          <a:lstStyle>
            <a:lvl1pPr lvl="0">
              <a:spcBef>
                <a:spcPts val="0"/>
              </a:spcBef>
              <a:spcAft>
                <a:spcPts val="0"/>
              </a:spcAft>
              <a:buClr>
                <a:schemeClr val="lt2"/>
              </a:buClr>
              <a:buSzPts val="2700"/>
              <a:buFont typeface="Roboto"/>
              <a:buNone/>
              <a:defRPr sz="2700">
                <a:solidFill>
                  <a:schemeClr val="lt2"/>
                </a:solidFill>
                <a:latin typeface="Roboto"/>
                <a:ea typeface="Roboto"/>
                <a:cs typeface="Roboto"/>
                <a:sym typeface="Roboto"/>
              </a:defRPr>
            </a:lvl1pPr>
            <a:lvl2pPr lvl="1">
              <a:spcBef>
                <a:spcPts val="0"/>
              </a:spcBef>
              <a:spcAft>
                <a:spcPts val="0"/>
              </a:spcAft>
              <a:buSzPts val="1900"/>
              <a:buNone/>
              <a:defRPr sz="1900"/>
            </a:lvl2pPr>
            <a:lvl3pPr lvl="2">
              <a:spcBef>
                <a:spcPts val="0"/>
              </a:spcBef>
              <a:spcAft>
                <a:spcPts val="0"/>
              </a:spcAft>
              <a:buSzPts val="1900"/>
              <a:buNone/>
              <a:defRPr sz="1900"/>
            </a:lvl3pPr>
            <a:lvl4pPr lvl="3">
              <a:spcBef>
                <a:spcPts val="0"/>
              </a:spcBef>
              <a:spcAft>
                <a:spcPts val="0"/>
              </a:spcAft>
              <a:buSzPts val="1900"/>
              <a:buNone/>
              <a:defRPr sz="1900"/>
            </a:lvl4pPr>
            <a:lvl5pPr lvl="4">
              <a:spcBef>
                <a:spcPts val="0"/>
              </a:spcBef>
              <a:spcAft>
                <a:spcPts val="0"/>
              </a:spcAft>
              <a:buSzPts val="1900"/>
              <a:buNone/>
              <a:defRPr sz="1900"/>
            </a:lvl5pPr>
            <a:lvl6pPr lvl="5">
              <a:spcBef>
                <a:spcPts val="0"/>
              </a:spcBef>
              <a:spcAft>
                <a:spcPts val="0"/>
              </a:spcAft>
              <a:buSzPts val="1900"/>
              <a:buNone/>
              <a:defRPr sz="1900"/>
            </a:lvl6pPr>
            <a:lvl7pPr lvl="6">
              <a:spcBef>
                <a:spcPts val="0"/>
              </a:spcBef>
              <a:spcAft>
                <a:spcPts val="0"/>
              </a:spcAft>
              <a:buSzPts val="1900"/>
              <a:buNone/>
              <a:defRPr sz="1900"/>
            </a:lvl7pPr>
            <a:lvl8pPr lvl="7">
              <a:spcBef>
                <a:spcPts val="0"/>
              </a:spcBef>
              <a:spcAft>
                <a:spcPts val="0"/>
              </a:spcAft>
              <a:buSzPts val="1900"/>
              <a:buNone/>
              <a:defRPr sz="1900"/>
            </a:lvl8pPr>
            <a:lvl9pPr lvl="8">
              <a:spcBef>
                <a:spcPts val="0"/>
              </a:spcBef>
              <a:spcAft>
                <a:spcPts val="0"/>
              </a:spcAft>
              <a:buSzPts val="1900"/>
              <a:buNone/>
              <a:defRPr sz="1900"/>
            </a:lvl9pPr>
          </a:lstStyle>
          <a:p/>
        </p:txBody>
      </p:sp>
      <p:pic>
        <p:nvPicPr>
          <p:cNvPr id="17" name="Google Shape;17;p3"/>
          <p:cNvPicPr preferRelativeResize="0"/>
          <p:nvPr/>
        </p:nvPicPr>
        <p:blipFill>
          <a:blip r:embed="rId3">
            <a:alphaModFix/>
          </a:blip>
          <a:stretch>
            <a:fillRect/>
          </a:stretch>
        </p:blipFill>
        <p:spPr>
          <a:xfrm>
            <a:off x="304800" y="598967"/>
            <a:ext cx="2036733" cy="423233"/>
          </a:xfrm>
          <a:prstGeom prst="rect">
            <a:avLst/>
          </a:prstGeom>
          <a:noFill/>
          <a:ln>
            <a:noFill/>
          </a:ln>
        </p:spPr>
      </p:pic>
      <p:sp>
        <p:nvSpPr>
          <p:cNvPr id="18" name="Google Shape;18;p3"/>
          <p:cNvSpPr txBox="1"/>
          <p:nvPr>
            <p:ph idx="2" type="subTitle"/>
          </p:nvPr>
        </p:nvSpPr>
        <p:spPr>
          <a:xfrm>
            <a:off x="710236" y="5791000"/>
            <a:ext cx="4552800" cy="423300"/>
          </a:xfrm>
          <a:prstGeom prst="rect">
            <a:avLst/>
          </a:prstGeom>
          <a:noFill/>
          <a:ln>
            <a:noFill/>
          </a:ln>
        </p:spPr>
        <p:txBody>
          <a:bodyPr anchorCtr="0" anchor="t" bIns="121900" lIns="121900" spcFirstLastPara="1" rIns="121900" wrap="square" tIns="121900">
            <a:noAutofit/>
          </a:bodyPr>
          <a:lstStyle>
            <a:lvl1pPr lvl="0" rtl="0">
              <a:spcBef>
                <a:spcPts val="0"/>
              </a:spcBef>
              <a:spcAft>
                <a:spcPts val="0"/>
              </a:spcAft>
              <a:buClr>
                <a:schemeClr val="lt2"/>
              </a:buClr>
              <a:buSzPts val="1600"/>
              <a:buFont typeface="Roboto"/>
              <a:buNone/>
              <a:defRPr sz="1600">
                <a:solidFill>
                  <a:schemeClr val="lt2"/>
                </a:solidFill>
                <a:latin typeface="Roboto"/>
                <a:ea typeface="Roboto"/>
                <a:cs typeface="Roboto"/>
                <a:sym typeface="Roboto"/>
              </a:defRPr>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p:txBody>
      </p:sp>
      <p:sp>
        <p:nvSpPr>
          <p:cNvPr id="19" name="Google Shape;19;p3"/>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solidFill>
                  <a:schemeClr val="lt2"/>
                </a:solidFill>
                <a:latin typeface="Roboto"/>
                <a:ea typeface="Roboto"/>
                <a:cs typeface="Roboto"/>
                <a:sym typeface="Roboto"/>
              </a:defRPr>
            </a:lvl1pPr>
            <a:lvl2pPr lvl="1">
              <a:buNone/>
              <a:defRPr>
                <a:solidFill>
                  <a:schemeClr val="lt2"/>
                </a:solidFill>
                <a:latin typeface="Roboto"/>
                <a:ea typeface="Roboto"/>
                <a:cs typeface="Roboto"/>
                <a:sym typeface="Roboto"/>
              </a:defRPr>
            </a:lvl2pPr>
            <a:lvl3pPr lvl="2">
              <a:buNone/>
              <a:defRPr>
                <a:solidFill>
                  <a:schemeClr val="lt2"/>
                </a:solidFill>
                <a:latin typeface="Roboto"/>
                <a:ea typeface="Roboto"/>
                <a:cs typeface="Roboto"/>
                <a:sym typeface="Roboto"/>
              </a:defRPr>
            </a:lvl3pPr>
            <a:lvl4pPr lvl="3">
              <a:buNone/>
              <a:defRPr>
                <a:solidFill>
                  <a:schemeClr val="lt2"/>
                </a:solidFill>
                <a:latin typeface="Roboto"/>
                <a:ea typeface="Roboto"/>
                <a:cs typeface="Roboto"/>
                <a:sym typeface="Roboto"/>
              </a:defRPr>
            </a:lvl4pPr>
            <a:lvl5pPr lvl="4">
              <a:buNone/>
              <a:defRPr>
                <a:solidFill>
                  <a:schemeClr val="lt2"/>
                </a:solidFill>
                <a:latin typeface="Roboto"/>
                <a:ea typeface="Roboto"/>
                <a:cs typeface="Roboto"/>
                <a:sym typeface="Roboto"/>
              </a:defRPr>
            </a:lvl5pPr>
            <a:lvl6pPr lvl="5">
              <a:buNone/>
              <a:defRPr>
                <a:solidFill>
                  <a:schemeClr val="lt2"/>
                </a:solidFill>
                <a:latin typeface="Roboto"/>
                <a:ea typeface="Roboto"/>
                <a:cs typeface="Roboto"/>
                <a:sym typeface="Roboto"/>
              </a:defRPr>
            </a:lvl6pPr>
            <a:lvl7pPr lvl="6">
              <a:buNone/>
              <a:defRPr>
                <a:solidFill>
                  <a:schemeClr val="lt2"/>
                </a:solidFill>
                <a:latin typeface="Roboto"/>
                <a:ea typeface="Roboto"/>
                <a:cs typeface="Roboto"/>
                <a:sym typeface="Roboto"/>
              </a:defRPr>
            </a:lvl7pPr>
            <a:lvl8pPr lvl="7">
              <a:buNone/>
              <a:defRPr>
                <a:solidFill>
                  <a:schemeClr val="lt2"/>
                </a:solidFill>
                <a:latin typeface="Roboto"/>
                <a:ea typeface="Roboto"/>
                <a:cs typeface="Roboto"/>
                <a:sym typeface="Roboto"/>
              </a:defRPr>
            </a:lvl8pPr>
            <a:lvl9pPr lvl="8">
              <a:buNone/>
              <a:defRPr>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92">
          <p15:clr>
            <a:srgbClr val="E46962"/>
          </p15:clr>
        </p15:guide>
        <p15:guide id="2" pos="516">
          <p15:clr>
            <a:srgbClr val="E46962"/>
          </p15:clr>
        </p15:guide>
      </p15:sldGuideLst>
    </p:ext>
  </p:extLs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half page image horizontal">
  <p:cSld name="TITLE_1_1">
    <p:bg>
      <p:bgPr>
        <a:solidFill>
          <a:schemeClr val="lt2"/>
        </a:solidFill>
      </p:bgPr>
    </p:bg>
    <p:spTree>
      <p:nvGrpSpPr>
        <p:cNvPr id="148" name="Shape 148"/>
        <p:cNvGrpSpPr/>
        <p:nvPr/>
      </p:nvGrpSpPr>
      <p:grpSpPr>
        <a:xfrm>
          <a:off x="0" y="0"/>
          <a:ext cx="0" cy="0"/>
          <a:chOff x="0" y="0"/>
          <a:chExt cx="0" cy="0"/>
        </a:xfrm>
      </p:grpSpPr>
      <p:sp>
        <p:nvSpPr>
          <p:cNvPr id="149" name="Google Shape;149;p22"/>
          <p:cNvSpPr/>
          <p:nvPr/>
        </p:nvSpPr>
        <p:spPr>
          <a:xfrm>
            <a:off x="-18200" y="6209800"/>
            <a:ext cx="12228300" cy="6480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150" name="Google Shape;150;p22"/>
          <p:cNvPicPr preferRelativeResize="0"/>
          <p:nvPr/>
        </p:nvPicPr>
        <p:blipFill>
          <a:blip r:embed="rId2">
            <a:alphaModFix/>
          </a:blip>
          <a:stretch>
            <a:fillRect/>
          </a:stretch>
        </p:blipFill>
        <p:spPr>
          <a:xfrm>
            <a:off x="285144" y="6370414"/>
            <a:ext cx="1572367" cy="326767"/>
          </a:xfrm>
          <a:prstGeom prst="rect">
            <a:avLst/>
          </a:prstGeom>
          <a:noFill/>
          <a:ln>
            <a:noFill/>
          </a:ln>
        </p:spPr>
      </p:pic>
      <p:sp>
        <p:nvSpPr>
          <p:cNvPr id="151" name="Google Shape;151;p22"/>
          <p:cNvSpPr txBox="1"/>
          <p:nvPr>
            <p:ph type="title"/>
          </p:nvPr>
        </p:nvSpPr>
        <p:spPr>
          <a:xfrm>
            <a:off x="266933" y="473467"/>
            <a:ext cx="4986900" cy="1329300"/>
          </a:xfrm>
          <a:prstGeom prst="rect">
            <a:avLst/>
          </a:prstGeom>
        </p:spPr>
        <p:txBody>
          <a:bodyPr anchorCtr="0" anchor="t" bIns="121900" lIns="121900" spcFirstLastPara="1" rIns="121900" wrap="square" tIns="121900">
            <a:spAutoFit/>
          </a:bodyPr>
          <a:lstStyle>
            <a:lvl1pPr lvl="0">
              <a:spcBef>
                <a:spcPts val="0"/>
              </a:spcBef>
              <a:spcAft>
                <a:spcPts val="0"/>
              </a:spcAft>
              <a:buClr>
                <a:schemeClr val="accent2"/>
              </a:buClr>
              <a:buSzPts val="4000"/>
              <a:buFont typeface="Roboto"/>
              <a:buNone/>
              <a:defRPr b="1" sz="4000">
                <a:solidFill>
                  <a:schemeClr val="accent2"/>
                </a:solidFill>
                <a:latin typeface="Roboto"/>
                <a:ea typeface="Roboto"/>
                <a:cs typeface="Roboto"/>
                <a:sym typeface="Roboto"/>
              </a:defRPr>
            </a:lvl1pPr>
            <a:lvl2pPr lvl="1">
              <a:spcBef>
                <a:spcPts val="0"/>
              </a:spcBef>
              <a:spcAft>
                <a:spcPts val="0"/>
              </a:spcAft>
              <a:buClr>
                <a:schemeClr val="dk1"/>
              </a:buClr>
              <a:buSzPts val="1900"/>
              <a:buNone/>
              <a:defRPr>
                <a:solidFill>
                  <a:schemeClr val="dk1"/>
                </a:solidFill>
              </a:defRPr>
            </a:lvl2pPr>
            <a:lvl3pPr lvl="2">
              <a:spcBef>
                <a:spcPts val="0"/>
              </a:spcBef>
              <a:spcAft>
                <a:spcPts val="0"/>
              </a:spcAft>
              <a:buClr>
                <a:schemeClr val="dk1"/>
              </a:buClr>
              <a:buSzPts val="1900"/>
              <a:buNone/>
              <a:defRPr>
                <a:solidFill>
                  <a:schemeClr val="dk1"/>
                </a:solidFill>
              </a:defRPr>
            </a:lvl3pPr>
            <a:lvl4pPr lvl="3">
              <a:spcBef>
                <a:spcPts val="0"/>
              </a:spcBef>
              <a:spcAft>
                <a:spcPts val="0"/>
              </a:spcAft>
              <a:buClr>
                <a:schemeClr val="dk1"/>
              </a:buClr>
              <a:buSzPts val="1900"/>
              <a:buNone/>
              <a:defRPr>
                <a:solidFill>
                  <a:schemeClr val="dk1"/>
                </a:solidFill>
              </a:defRPr>
            </a:lvl4pPr>
            <a:lvl5pPr lvl="4">
              <a:spcBef>
                <a:spcPts val="0"/>
              </a:spcBef>
              <a:spcAft>
                <a:spcPts val="0"/>
              </a:spcAft>
              <a:buClr>
                <a:schemeClr val="dk1"/>
              </a:buClr>
              <a:buSzPts val="1900"/>
              <a:buNone/>
              <a:defRPr>
                <a:solidFill>
                  <a:schemeClr val="dk1"/>
                </a:solidFill>
              </a:defRPr>
            </a:lvl5pPr>
            <a:lvl6pPr lvl="5">
              <a:spcBef>
                <a:spcPts val="0"/>
              </a:spcBef>
              <a:spcAft>
                <a:spcPts val="0"/>
              </a:spcAft>
              <a:buClr>
                <a:schemeClr val="dk1"/>
              </a:buClr>
              <a:buSzPts val="1900"/>
              <a:buNone/>
              <a:defRPr>
                <a:solidFill>
                  <a:schemeClr val="dk1"/>
                </a:solidFill>
              </a:defRPr>
            </a:lvl6pPr>
            <a:lvl7pPr lvl="6">
              <a:spcBef>
                <a:spcPts val="0"/>
              </a:spcBef>
              <a:spcAft>
                <a:spcPts val="0"/>
              </a:spcAft>
              <a:buClr>
                <a:schemeClr val="dk1"/>
              </a:buClr>
              <a:buSzPts val="1900"/>
              <a:buNone/>
              <a:defRPr>
                <a:solidFill>
                  <a:schemeClr val="dk1"/>
                </a:solidFill>
              </a:defRPr>
            </a:lvl7pPr>
            <a:lvl8pPr lvl="7">
              <a:spcBef>
                <a:spcPts val="0"/>
              </a:spcBef>
              <a:spcAft>
                <a:spcPts val="0"/>
              </a:spcAft>
              <a:buClr>
                <a:schemeClr val="dk1"/>
              </a:buClr>
              <a:buSzPts val="1900"/>
              <a:buNone/>
              <a:defRPr>
                <a:solidFill>
                  <a:schemeClr val="dk1"/>
                </a:solidFill>
              </a:defRPr>
            </a:lvl8pPr>
            <a:lvl9pPr lvl="8">
              <a:spcBef>
                <a:spcPts val="0"/>
              </a:spcBef>
              <a:spcAft>
                <a:spcPts val="0"/>
              </a:spcAft>
              <a:buClr>
                <a:schemeClr val="dk1"/>
              </a:buClr>
              <a:buSzPts val="1900"/>
              <a:buNone/>
              <a:defRPr>
                <a:solidFill>
                  <a:schemeClr val="dk1"/>
                </a:solidFill>
              </a:defRPr>
            </a:lvl9pPr>
          </a:lstStyle>
          <a:p/>
        </p:txBody>
      </p:sp>
      <p:sp>
        <p:nvSpPr>
          <p:cNvPr id="152" name="Google Shape;152;p22"/>
          <p:cNvSpPr/>
          <p:nvPr>
            <p:ph idx="2" type="pic"/>
          </p:nvPr>
        </p:nvSpPr>
        <p:spPr>
          <a:xfrm>
            <a:off x="9100" y="3057717"/>
            <a:ext cx="12192000" cy="3152400"/>
          </a:xfrm>
          <a:prstGeom prst="rect">
            <a:avLst/>
          </a:prstGeom>
          <a:noFill/>
          <a:ln>
            <a:noFill/>
          </a:ln>
        </p:spPr>
      </p:sp>
      <p:sp>
        <p:nvSpPr>
          <p:cNvPr id="153" name="Google Shape;153;p22"/>
          <p:cNvSpPr txBox="1"/>
          <p:nvPr>
            <p:ph idx="1" type="body"/>
          </p:nvPr>
        </p:nvSpPr>
        <p:spPr>
          <a:xfrm>
            <a:off x="5754567" y="628267"/>
            <a:ext cx="6109500" cy="2148900"/>
          </a:xfrm>
          <a:prstGeom prst="rect">
            <a:avLst/>
          </a:prstGeom>
          <a:noFill/>
          <a:ln>
            <a:noFill/>
          </a:ln>
        </p:spPr>
        <p:txBody>
          <a:bodyPr anchorCtr="0" anchor="t" bIns="121900" lIns="121900" spcFirstLastPara="1" rIns="121900" wrap="square" tIns="121900">
            <a:noAutofit/>
          </a:bodyPr>
          <a:lstStyle>
            <a:lvl1pPr indent="-381000" lvl="0" marL="4572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indent="-381000" lvl="1" marL="9144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indent="-381000" lvl="2" marL="13716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indent="-381000" lvl="3" marL="18288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indent="-381000" lvl="4" marL="2286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indent="-381000" lvl="5" marL="27432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indent="-381000" lvl="6" marL="32004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indent="-381000" lvl="7" marL="36576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indent="-381000" lvl="8" marL="41148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p:txBody>
      </p:sp>
      <p:sp>
        <p:nvSpPr>
          <p:cNvPr id="154" name="Google Shape;154;p22"/>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68">
          <p15:clr>
            <a:srgbClr val="E46962"/>
          </p15:clr>
        </p15:guide>
      </p15:sldGuideLst>
    </p:ext>
  </p:extLs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4 items">
  <p:cSld name="TITLE_1_1_2">
    <p:bg>
      <p:bgPr>
        <a:solidFill>
          <a:schemeClr val="lt2"/>
        </a:solidFill>
      </p:bgPr>
    </p:bg>
    <p:spTree>
      <p:nvGrpSpPr>
        <p:cNvPr id="155" name="Shape 155"/>
        <p:cNvGrpSpPr/>
        <p:nvPr/>
      </p:nvGrpSpPr>
      <p:grpSpPr>
        <a:xfrm>
          <a:off x="0" y="0"/>
          <a:ext cx="0" cy="0"/>
          <a:chOff x="0" y="0"/>
          <a:chExt cx="0" cy="0"/>
        </a:xfrm>
      </p:grpSpPr>
      <p:sp>
        <p:nvSpPr>
          <p:cNvPr id="156" name="Google Shape;156;p23"/>
          <p:cNvSpPr txBox="1"/>
          <p:nvPr>
            <p:ph type="title"/>
          </p:nvPr>
        </p:nvSpPr>
        <p:spPr>
          <a:xfrm>
            <a:off x="266933" y="473467"/>
            <a:ext cx="4986900" cy="1329300"/>
          </a:xfrm>
          <a:prstGeom prst="rect">
            <a:avLst/>
          </a:prstGeom>
        </p:spPr>
        <p:txBody>
          <a:bodyPr anchorCtr="0" anchor="t" bIns="121900" lIns="121900" spcFirstLastPara="1" rIns="121900" wrap="square" tIns="121900">
            <a:spAutoFit/>
          </a:bodyPr>
          <a:lstStyle>
            <a:lvl1pPr lvl="0">
              <a:spcBef>
                <a:spcPts val="0"/>
              </a:spcBef>
              <a:spcAft>
                <a:spcPts val="0"/>
              </a:spcAft>
              <a:buClr>
                <a:schemeClr val="accent2"/>
              </a:buClr>
              <a:buSzPts val="4000"/>
              <a:buFont typeface="Roboto"/>
              <a:buNone/>
              <a:defRPr b="1" sz="4000">
                <a:solidFill>
                  <a:schemeClr val="accent2"/>
                </a:solidFill>
                <a:latin typeface="Roboto"/>
                <a:ea typeface="Roboto"/>
                <a:cs typeface="Roboto"/>
                <a:sym typeface="Roboto"/>
              </a:defRPr>
            </a:lvl1pPr>
            <a:lvl2pPr lvl="1">
              <a:spcBef>
                <a:spcPts val="0"/>
              </a:spcBef>
              <a:spcAft>
                <a:spcPts val="0"/>
              </a:spcAft>
              <a:buClr>
                <a:schemeClr val="dk1"/>
              </a:buClr>
              <a:buSzPts val="1900"/>
              <a:buNone/>
              <a:defRPr>
                <a:solidFill>
                  <a:schemeClr val="dk1"/>
                </a:solidFill>
              </a:defRPr>
            </a:lvl2pPr>
            <a:lvl3pPr lvl="2">
              <a:spcBef>
                <a:spcPts val="0"/>
              </a:spcBef>
              <a:spcAft>
                <a:spcPts val="0"/>
              </a:spcAft>
              <a:buClr>
                <a:schemeClr val="dk1"/>
              </a:buClr>
              <a:buSzPts val="1900"/>
              <a:buNone/>
              <a:defRPr>
                <a:solidFill>
                  <a:schemeClr val="dk1"/>
                </a:solidFill>
              </a:defRPr>
            </a:lvl3pPr>
            <a:lvl4pPr lvl="3">
              <a:spcBef>
                <a:spcPts val="0"/>
              </a:spcBef>
              <a:spcAft>
                <a:spcPts val="0"/>
              </a:spcAft>
              <a:buClr>
                <a:schemeClr val="dk1"/>
              </a:buClr>
              <a:buSzPts val="1900"/>
              <a:buNone/>
              <a:defRPr>
                <a:solidFill>
                  <a:schemeClr val="dk1"/>
                </a:solidFill>
              </a:defRPr>
            </a:lvl4pPr>
            <a:lvl5pPr lvl="4">
              <a:spcBef>
                <a:spcPts val="0"/>
              </a:spcBef>
              <a:spcAft>
                <a:spcPts val="0"/>
              </a:spcAft>
              <a:buClr>
                <a:schemeClr val="dk1"/>
              </a:buClr>
              <a:buSzPts val="1900"/>
              <a:buNone/>
              <a:defRPr>
                <a:solidFill>
                  <a:schemeClr val="dk1"/>
                </a:solidFill>
              </a:defRPr>
            </a:lvl5pPr>
            <a:lvl6pPr lvl="5">
              <a:spcBef>
                <a:spcPts val="0"/>
              </a:spcBef>
              <a:spcAft>
                <a:spcPts val="0"/>
              </a:spcAft>
              <a:buClr>
                <a:schemeClr val="dk1"/>
              </a:buClr>
              <a:buSzPts val="1900"/>
              <a:buNone/>
              <a:defRPr>
                <a:solidFill>
                  <a:schemeClr val="dk1"/>
                </a:solidFill>
              </a:defRPr>
            </a:lvl6pPr>
            <a:lvl7pPr lvl="6">
              <a:spcBef>
                <a:spcPts val="0"/>
              </a:spcBef>
              <a:spcAft>
                <a:spcPts val="0"/>
              </a:spcAft>
              <a:buClr>
                <a:schemeClr val="dk1"/>
              </a:buClr>
              <a:buSzPts val="1900"/>
              <a:buNone/>
              <a:defRPr>
                <a:solidFill>
                  <a:schemeClr val="dk1"/>
                </a:solidFill>
              </a:defRPr>
            </a:lvl7pPr>
            <a:lvl8pPr lvl="7">
              <a:spcBef>
                <a:spcPts val="0"/>
              </a:spcBef>
              <a:spcAft>
                <a:spcPts val="0"/>
              </a:spcAft>
              <a:buClr>
                <a:schemeClr val="dk1"/>
              </a:buClr>
              <a:buSzPts val="1900"/>
              <a:buNone/>
              <a:defRPr>
                <a:solidFill>
                  <a:schemeClr val="dk1"/>
                </a:solidFill>
              </a:defRPr>
            </a:lvl8pPr>
            <a:lvl9pPr lvl="8">
              <a:spcBef>
                <a:spcPts val="0"/>
              </a:spcBef>
              <a:spcAft>
                <a:spcPts val="0"/>
              </a:spcAft>
              <a:buClr>
                <a:schemeClr val="dk1"/>
              </a:buClr>
              <a:buSzPts val="1900"/>
              <a:buNone/>
              <a:defRPr>
                <a:solidFill>
                  <a:schemeClr val="dk1"/>
                </a:solidFill>
              </a:defRPr>
            </a:lvl9pPr>
          </a:lstStyle>
          <a:p/>
        </p:txBody>
      </p:sp>
      <p:sp>
        <p:nvSpPr>
          <p:cNvPr id="157" name="Google Shape;157;p23"/>
          <p:cNvSpPr txBox="1"/>
          <p:nvPr>
            <p:ph idx="1" type="body"/>
          </p:nvPr>
        </p:nvSpPr>
        <p:spPr>
          <a:xfrm>
            <a:off x="5754567" y="628267"/>
            <a:ext cx="6109500" cy="1593600"/>
          </a:xfrm>
          <a:prstGeom prst="rect">
            <a:avLst/>
          </a:prstGeom>
          <a:noFill/>
          <a:ln>
            <a:noFill/>
          </a:ln>
        </p:spPr>
        <p:txBody>
          <a:bodyPr anchorCtr="0" anchor="t" bIns="121900" lIns="121900" spcFirstLastPara="1" rIns="121900" wrap="square" tIns="121900">
            <a:noAutofit/>
          </a:bodyPr>
          <a:lstStyle>
            <a:lvl1pPr indent="-381000" lvl="0" marL="4572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indent="-381000" lvl="1" marL="9144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indent="-381000" lvl="2" marL="13716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indent="-381000" lvl="3" marL="18288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indent="-381000" lvl="4" marL="2286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indent="-381000" lvl="5" marL="27432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indent="-381000" lvl="6" marL="32004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indent="-381000" lvl="7" marL="36576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indent="-381000" lvl="8" marL="41148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p:txBody>
      </p:sp>
      <p:sp>
        <p:nvSpPr>
          <p:cNvPr id="158" name="Google Shape;158;p23"/>
          <p:cNvSpPr/>
          <p:nvPr/>
        </p:nvSpPr>
        <p:spPr>
          <a:xfrm>
            <a:off x="-18200" y="3223267"/>
            <a:ext cx="12228300" cy="2986800"/>
          </a:xfrm>
          <a:prstGeom prst="rect">
            <a:avLst/>
          </a:pr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9" name="Google Shape;159;p23"/>
          <p:cNvSpPr/>
          <p:nvPr>
            <p:ph idx="2" type="pic"/>
          </p:nvPr>
        </p:nvSpPr>
        <p:spPr>
          <a:xfrm>
            <a:off x="1953050" y="2614000"/>
            <a:ext cx="1629900" cy="1629900"/>
          </a:xfrm>
          <a:prstGeom prst="ellipse">
            <a:avLst/>
          </a:prstGeom>
          <a:noFill/>
          <a:ln>
            <a:noFill/>
          </a:ln>
        </p:spPr>
      </p:sp>
      <p:sp>
        <p:nvSpPr>
          <p:cNvPr id="160" name="Google Shape;160;p23"/>
          <p:cNvSpPr/>
          <p:nvPr>
            <p:ph idx="3" type="pic"/>
          </p:nvPr>
        </p:nvSpPr>
        <p:spPr>
          <a:xfrm>
            <a:off x="5281000" y="2614000"/>
            <a:ext cx="1629900" cy="1629900"/>
          </a:xfrm>
          <a:prstGeom prst="ellipse">
            <a:avLst/>
          </a:prstGeom>
          <a:noFill/>
          <a:ln>
            <a:noFill/>
          </a:ln>
        </p:spPr>
      </p:sp>
      <p:sp>
        <p:nvSpPr>
          <p:cNvPr id="161" name="Google Shape;161;p23"/>
          <p:cNvSpPr/>
          <p:nvPr>
            <p:ph idx="4" type="pic"/>
          </p:nvPr>
        </p:nvSpPr>
        <p:spPr>
          <a:xfrm>
            <a:off x="8608967" y="2614000"/>
            <a:ext cx="1629900" cy="1629900"/>
          </a:xfrm>
          <a:prstGeom prst="ellipse">
            <a:avLst/>
          </a:prstGeom>
          <a:noFill/>
          <a:ln>
            <a:noFill/>
          </a:ln>
        </p:spPr>
      </p:sp>
      <p:sp>
        <p:nvSpPr>
          <p:cNvPr id="162" name="Google Shape;162;p23"/>
          <p:cNvSpPr txBox="1"/>
          <p:nvPr>
            <p:ph idx="5" type="subTitle"/>
          </p:nvPr>
        </p:nvSpPr>
        <p:spPr>
          <a:xfrm>
            <a:off x="1699533" y="4425267"/>
            <a:ext cx="2121600" cy="582900"/>
          </a:xfrm>
          <a:prstGeom prst="rect">
            <a:avLst/>
          </a:prstGeom>
          <a:noFill/>
          <a:ln>
            <a:noFill/>
          </a:ln>
        </p:spPr>
        <p:txBody>
          <a:bodyPr anchorCtr="0" anchor="t" bIns="121900" lIns="121900" spcFirstLastPara="1" rIns="121900" wrap="square" tIns="121900">
            <a:spAutoFit/>
          </a:bodyPr>
          <a:lstStyle>
            <a:lvl1pPr lv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1pPr>
            <a:lvl2pPr lvl="1"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2pPr>
            <a:lvl3pPr lvl="2"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3pPr>
            <a:lvl4pPr lvl="3"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4pPr>
            <a:lvl5pPr lvl="4"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5pPr>
            <a:lvl6pPr lvl="5"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6pPr>
            <a:lvl7pPr lvl="6"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7pPr>
            <a:lvl8pPr lvl="7"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8pPr>
            <a:lvl9pPr lvl="8"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9pPr>
          </a:lstStyle>
          <a:p/>
        </p:txBody>
      </p:sp>
      <p:sp>
        <p:nvSpPr>
          <p:cNvPr id="163" name="Google Shape;163;p23"/>
          <p:cNvSpPr txBox="1"/>
          <p:nvPr>
            <p:ph idx="6" type="subTitle"/>
          </p:nvPr>
        </p:nvSpPr>
        <p:spPr>
          <a:xfrm>
            <a:off x="5035200" y="4425267"/>
            <a:ext cx="2121600" cy="582900"/>
          </a:xfrm>
          <a:prstGeom prst="rect">
            <a:avLst/>
          </a:prstGeom>
          <a:noFill/>
          <a:ln>
            <a:noFill/>
          </a:ln>
        </p:spPr>
        <p:txBody>
          <a:bodyPr anchorCtr="0" anchor="t" bIns="121900" lIns="121900" spcFirstLastPara="1" rIns="121900" wrap="square" tIns="121900">
            <a:spAutoFit/>
          </a:bodyPr>
          <a:lstStyle>
            <a:lvl1pPr lv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1pPr>
            <a:lvl2pPr lvl="1"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2pPr>
            <a:lvl3pPr lvl="2"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3pPr>
            <a:lvl4pPr lvl="3"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4pPr>
            <a:lvl5pPr lvl="4"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5pPr>
            <a:lvl6pPr lvl="5"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6pPr>
            <a:lvl7pPr lvl="6"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7pPr>
            <a:lvl8pPr lvl="7"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8pPr>
            <a:lvl9pPr lvl="8"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9pPr>
          </a:lstStyle>
          <a:p/>
        </p:txBody>
      </p:sp>
      <p:sp>
        <p:nvSpPr>
          <p:cNvPr id="164" name="Google Shape;164;p23"/>
          <p:cNvSpPr txBox="1"/>
          <p:nvPr>
            <p:ph idx="7" type="subTitle"/>
          </p:nvPr>
        </p:nvSpPr>
        <p:spPr>
          <a:xfrm>
            <a:off x="8363167" y="4425267"/>
            <a:ext cx="2121600" cy="582900"/>
          </a:xfrm>
          <a:prstGeom prst="rect">
            <a:avLst/>
          </a:prstGeom>
          <a:noFill/>
          <a:ln>
            <a:noFill/>
          </a:ln>
        </p:spPr>
        <p:txBody>
          <a:bodyPr anchorCtr="0" anchor="t" bIns="121900" lIns="121900" spcFirstLastPara="1" rIns="121900" wrap="square" tIns="121900">
            <a:spAutoFit/>
          </a:bodyPr>
          <a:lstStyle>
            <a:lvl1pPr lv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1pPr>
            <a:lvl2pPr lvl="1"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2pPr>
            <a:lvl3pPr lvl="2"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3pPr>
            <a:lvl4pPr lvl="3"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4pPr>
            <a:lvl5pPr lvl="4"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5pPr>
            <a:lvl6pPr lvl="5"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6pPr>
            <a:lvl7pPr lvl="6"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7pPr>
            <a:lvl8pPr lvl="7"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8pPr>
            <a:lvl9pPr lvl="8"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9pPr>
          </a:lstStyle>
          <a:p/>
        </p:txBody>
      </p:sp>
      <p:grpSp>
        <p:nvGrpSpPr>
          <p:cNvPr id="165" name="Google Shape;165;p23"/>
          <p:cNvGrpSpPr/>
          <p:nvPr/>
        </p:nvGrpSpPr>
        <p:grpSpPr>
          <a:xfrm>
            <a:off x="-18200" y="6209645"/>
            <a:ext cx="12228094" cy="647984"/>
            <a:chOff x="-13650" y="4657350"/>
            <a:chExt cx="9171300" cy="486000"/>
          </a:xfrm>
        </p:grpSpPr>
        <p:sp>
          <p:nvSpPr>
            <p:cNvPr id="166" name="Google Shape;166;p23"/>
            <p:cNvSpPr/>
            <p:nvPr/>
          </p:nvSpPr>
          <p:spPr>
            <a:xfrm>
              <a:off x="-13650" y="4657350"/>
              <a:ext cx="9171300" cy="4860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167" name="Google Shape;167;p23"/>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168" name="Google Shape;168;p23"/>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68">
          <p15:clr>
            <a:srgbClr val="E46962"/>
          </p15:clr>
        </p15:guide>
      </p15:sldGuideLst>
    </p:ext>
  </p:extLs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full page image with quote">
  <p:cSld name="TITLE_1_1_1">
    <p:bg>
      <p:bgPr>
        <a:solidFill>
          <a:schemeClr val="lt2"/>
        </a:solidFill>
      </p:bgPr>
    </p:bg>
    <p:spTree>
      <p:nvGrpSpPr>
        <p:cNvPr id="169" name="Shape 169"/>
        <p:cNvGrpSpPr/>
        <p:nvPr/>
      </p:nvGrpSpPr>
      <p:grpSpPr>
        <a:xfrm>
          <a:off x="0" y="0"/>
          <a:ext cx="0" cy="0"/>
          <a:chOff x="0" y="0"/>
          <a:chExt cx="0" cy="0"/>
        </a:xfrm>
      </p:grpSpPr>
      <p:sp>
        <p:nvSpPr>
          <p:cNvPr id="170" name="Google Shape;170;p24"/>
          <p:cNvSpPr/>
          <p:nvPr>
            <p:ph idx="2" type="pic"/>
          </p:nvPr>
        </p:nvSpPr>
        <p:spPr>
          <a:xfrm>
            <a:off x="-54633" y="-45533"/>
            <a:ext cx="12328500" cy="6255600"/>
          </a:xfrm>
          <a:prstGeom prst="rect">
            <a:avLst/>
          </a:prstGeom>
          <a:noFill/>
          <a:ln>
            <a:noFill/>
          </a:ln>
        </p:spPr>
      </p:sp>
      <p:grpSp>
        <p:nvGrpSpPr>
          <p:cNvPr id="171" name="Google Shape;171;p24"/>
          <p:cNvGrpSpPr/>
          <p:nvPr/>
        </p:nvGrpSpPr>
        <p:grpSpPr>
          <a:xfrm>
            <a:off x="-18200" y="6209645"/>
            <a:ext cx="12228094" cy="647984"/>
            <a:chOff x="-13650" y="4657350"/>
            <a:chExt cx="9171300" cy="486000"/>
          </a:xfrm>
        </p:grpSpPr>
        <p:sp>
          <p:nvSpPr>
            <p:cNvPr id="172" name="Google Shape;172;p24"/>
            <p:cNvSpPr/>
            <p:nvPr/>
          </p:nvSpPr>
          <p:spPr>
            <a:xfrm>
              <a:off x="-13650" y="4657350"/>
              <a:ext cx="9171300" cy="4860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173" name="Google Shape;173;p24"/>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174" name="Google Shape;174;p24"/>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68">
          <p15:clr>
            <a:srgbClr val="E46962"/>
          </p15:clr>
        </p15:guide>
      </p15:sldGuideLst>
    </p:ext>
  </p:extLs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full page image">
  <p:cSld name="TITLE_1_1_1_1">
    <p:bg>
      <p:bgPr>
        <a:solidFill>
          <a:schemeClr val="lt2"/>
        </a:solidFill>
      </p:bgPr>
    </p:bg>
    <p:spTree>
      <p:nvGrpSpPr>
        <p:cNvPr id="175" name="Shape 175"/>
        <p:cNvGrpSpPr/>
        <p:nvPr/>
      </p:nvGrpSpPr>
      <p:grpSpPr>
        <a:xfrm>
          <a:off x="0" y="0"/>
          <a:ext cx="0" cy="0"/>
          <a:chOff x="0" y="0"/>
          <a:chExt cx="0" cy="0"/>
        </a:xfrm>
      </p:grpSpPr>
      <p:sp>
        <p:nvSpPr>
          <p:cNvPr id="176" name="Google Shape;176;p25"/>
          <p:cNvSpPr/>
          <p:nvPr>
            <p:ph idx="2" type="pic"/>
          </p:nvPr>
        </p:nvSpPr>
        <p:spPr>
          <a:xfrm>
            <a:off x="-63733" y="-36433"/>
            <a:ext cx="12310500" cy="6246300"/>
          </a:xfrm>
          <a:prstGeom prst="rect">
            <a:avLst/>
          </a:prstGeom>
          <a:noFill/>
          <a:ln>
            <a:noFill/>
          </a:ln>
        </p:spPr>
      </p:sp>
      <p:sp>
        <p:nvSpPr>
          <p:cNvPr id="177" name="Google Shape;177;p25"/>
          <p:cNvSpPr txBox="1"/>
          <p:nvPr>
            <p:ph idx="1" type="body"/>
          </p:nvPr>
        </p:nvSpPr>
        <p:spPr>
          <a:xfrm>
            <a:off x="6938233" y="746633"/>
            <a:ext cx="4926000" cy="4962300"/>
          </a:xfrm>
          <a:prstGeom prst="rect">
            <a:avLst/>
          </a:prstGeom>
          <a:solidFill>
            <a:schemeClr val="lt2"/>
          </a:solidFill>
          <a:ln>
            <a:noFill/>
          </a:ln>
        </p:spPr>
        <p:txBody>
          <a:bodyPr anchorCtr="0" anchor="t" bIns="487675" lIns="121900" spcFirstLastPara="1" rIns="121900" wrap="square" tIns="487675">
            <a:noAutofit/>
          </a:bodyPr>
          <a:lstStyle>
            <a:lvl1pPr indent="-381000" lvl="0" marL="4572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indent="-381000" lvl="1" marL="9144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indent="-381000" lvl="2" marL="13716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indent="-381000" lvl="3" marL="18288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indent="-381000" lvl="4" marL="2286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indent="-381000" lvl="5" marL="27432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indent="-381000" lvl="6" marL="32004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indent="-381000" lvl="7" marL="36576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indent="-381000" lvl="8" marL="41148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p:txBody>
      </p:sp>
      <p:grpSp>
        <p:nvGrpSpPr>
          <p:cNvPr id="178" name="Google Shape;178;p25"/>
          <p:cNvGrpSpPr/>
          <p:nvPr/>
        </p:nvGrpSpPr>
        <p:grpSpPr>
          <a:xfrm>
            <a:off x="-18200" y="6209645"/>
            <a:ext cx="12228094" cy="647984"/>
            <a:chOff x="-13650" y="4657350"/>
            <a:chExt cx="9171300" cy="486000"/>
          </a:xfrm>
        </p:grpSpPr>
        <p:sp>
          <p:nvSpPr>
            <p:cNvPr id="179" name="Google Shape;179;p25"/>
            <p:cNvSpPr/>
            <p:nvPr/>
          </p:nvSpPr>
          <p:spPr>
            <a:xfrm>
              <a:off x="-13650" y="4657350"/>
              <a:ext cx="9171300" cy="4860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180" name="Google Shape;180;p25"/>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181" name="Google Shape;181;p25"/>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68">
          <p15:clr>
            <a:srgbClr val="E46962"/>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Gradient Background">
  <p:cSld name="CUSTOM_1">
    <p:bg>
      <p:bgPr>
        <a:blipFill>
          <a:blip r:embed="rId2">
            <a:alphaModFix/>
          </a:blip>
          <a:stretch>
            <a:fillRect/>
          </a:stretch>
        </a:blipFill>
      </p:bgPr>
    </p:bg>
    <p:spTree>
      <p:nvGrpSpPr>
        <p:cNvPr id="20" name="Shape 20"/>
        <p:cNvGrpSpPr/>
        <p:nvPr/>
      </p:nvGrpSpPr>
      <p:grpSpPr>
        <a:xfrm>
          <a:off x="0" y="0"/>
          <a:ext cx="0" cy="0"/>
          <a:chOff x="0" y="0"/>
          <a:chExt cx="0" cy="0"/>
        </a:xfrm>
      </p:grpSpPr>
      <p:sp>
        <p:nvSpPr>
          <p:cNvPr id="21" name="Google Shape;21;p4"/>
          <p:cNvSpPr txBox="1"/>
          <p:nvPr>
            <p:ph type="title"/>
          </p:nvPr>
        </p:nvSpPr>
        <p:spPr>
          <a:xfrm>
            <a:off x="692026" y="1316565"/>
            <a:ext cx="5809200" cy="1679100"/>
          </a:xfrm>
          <a:prstGeom prst="rect">
            <a:avLst/>
          </a:prstGeom>
          <a:noFill/>
          <a:ln>
            <a:noFill/>
          </a:ln>
        </p:spPr>
        <p:txBody>
          <a:bodyPr anchorCtr="0" anchor="t" bIns="121900" lIns="121900" spcFirstLastPara="1" rIns="121900" wrap="square" tIns="121900">
            <a:noAutofit/>
          </a:bodyPr>
          <a:lstStyle>
            <a:lvl1pPr lvl="0" rt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1pPr>
            <a:lvl2pPr lvl="1" rt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2pPr>
            <a:lvl3pPr lvl="2" rt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3pPr>
            <a:lvl4pPr lvl="3" rt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4pPr>
            <a:lvl5pPr lvl="4" rt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5pPr>
            <a:lvl6pPr lvl="5" rt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6pPr>
            <a:lvl7pPr lvl="6" rt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7pPr>
            <a:lvl8pPr lvl="7" rt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8pPr>
            <a:lvl9pPr lvl="8" rt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9pPr>
          </a:lstStyle>
          <a:p/>
        </p:txBody>
      </p:sp>
      <p:sp>
        <p:nvSpPr>
          <p:cNvPr id="22" name="Google Shape;22;p4"/>
          <p:cNvSpPr txBox="1"/>
          <p:nvPr>
            <p:ph idx="1" type="subTitle"/>
          </p:nvPr>
        </p:nvSpPr>
        <p:spPr>
          <a:xfrm>
            <a:off x="692026" y="3177798"/>
            <a:ext cx="5690700" cy="783300"/>
          </a:xfrm>
          <a:prstGeom prst="rect">
            <a:avLst/>
          </a:prstGeom>
          <a:noFill/>
          <a:ln>
            <a:noFill/>
          </a:ln>
        </p:spPr>
        <p:txBody>
          <a:bodyPr anchorCtr="0" anchor="t" bIns="121900" lIns="121900" spcFirstLastPara="1" rIns="121900" wrap="square" tIns="121900">
            <a:noAutofit/>
          </a:bodyPr>
          <a:lstStyle>
            <a:lvl1pPr lvl="0" rtl="0">
              <a:spcBef>
                <a:spcPts val="0"/>
              </a:spcBef>
              <a:spcAft>
                <a:spcPts val="0"/>
              </a:spcAft>
              <a:buClr>
                <a:schemeClr val="lt2"/>
              </a:buClr>
              <a:buSzPts val="2700"/>
              <a:buFont typeface="Roboto"/>
              <a:buNone/>
              <a:defRPr sz="2700">
                <a:solidFill>
                  <a:schemeClr val="lt2"/>
                </a:solidFill>
                <a:latin typeface="Roboto"/>
                <a:ea typeface="Roboto"/>
                <a:cs typeface="Roboto"/>
                <a:sym typeface="Roboto"/>
              </a:defRPr>
            </a:lvl1pPr>
            <a:lvl2pPr lvl="1" rtl="0">
              <a:spcBef>
                <a:spcPts val="0"/>
              </a:spcBef>
              <a:spcAft>
                <a:spcPts val="0"/>
              </a:spcAft>
              <a:buSzPts val="1900"/>
              <a:buNone/>
              <a:defRPr sz="1900"/>
            </a:lvl2pPr>
            <a:lvl3pPr lvl="2" rtl="0">
              <a:spcBef>
                <a:spcPts val="0"/>
              </a:spcBef>
              <a:spcAft>
                <a:spcPts val="0"/>
              </a:spcAft>
              <a:buSzPts val="1900"/>
              <a:buNone/>
              <a:defRPr sz="1900"/>
            </a:lvl3pPr>
            <a:lvl4pPr lvl="3" rtl="0">
              <a:spcBef>
                <a:spcPts val="0"/>
              </a:spcBef>
              <a:spcAft>
                <a:spcPts val="0"/>
              </a:spcAft>
              <a:buSzPts val="1900"/>
              <a:buNone/>
              <a:defRPr sz="1900"/>
            </a:lvl4pPr>
            <a:lvl5pPr lvl="4" rtl="0">
              <a:spcBef>
                <a:spcPts val="0"/>
              </a:spcBef>
              <a:spcAft>
                <a:spcPts val="0"/>
              </a:spcAft>
              <a:buSzPts val="1900"/>
              <a:buNone/>
              <a:defRPr sz="1900"/>
            </a:lvl5pPr>
            <a:lvl6pPr lvl="5" rtl="0">
              <a:spcBef>
                <a:spcPts val="0"/>
              </a:spcBef>
              <a:spcAft>
                <a:spcPts val="0"/>
              </a:spcAft>
              <a:buSzPts val="1900"/>
              <a:buNone/>
              <a:defRPr sz="1900"/>
            </a:lvl6pPr>
            <a:lvl7pPr lvl="6" rtl="0">
              <a:spcBef>
                <a:spcPts val="0"/>
              </a:spcBef>
              <a:spcAft>
                <a:spcPts val="0"/>
              </a:spcAft>
              <a:buSzPts val="1900"/>
              <a:buNone/>
              <a:defRPr sz="1900"/>
            </a:lvl7pPr>
            <a:lvl8pPr lvl="7" rtl="0">
              <a:spcBef>
                <a:spcPts val="0"/>
              </a:spcBef>
              <a:spcAft>
                <a:spcPts val="0"/>
              </a:spcAft>
              <a:buSzPts val="1900"/>
              <a:buNone/>
              <a:defRPr sz="1900"/>
            </a:lvl8pPr>
            <a:lvl9pPr lvl="8" rtl="0">
              <a:spcBef>
                <a:spcPts val="0"/>
              </a:spcBef>
              <a:spcAft>
                <a:spcPts val="0"/>
              </a:spcAft>
              <a:buSzPts val="1900"/>
              <a:buNone/>
              <a:defRPr sz="1900"/>
            </a:lvl9pPr>
          </a:lstStyle>
          <a:p/>
        </p:txBody>
      </p:sp>
      <p:pic>
        <p:nvPicPr>
          <p:cNvPr id="23" name="Google Shape;23;p4"/>
          <p:cNvPicPr preferRelativeResize="0"/>
          <p:nvPr/>
        </p:nvPicPr>
        <p:blipFill>
          <a:blip r:embed="rId3">
            <a:alphaModFix/>
          </a:blip>
          <a:stretch>
            <a:fillRect/>
          </a:stretch>
        </p:blipFill>
        <p:spPr>
          <a:xfrm>
            <a:off x="304800" y="5968542"/>
            <a:ext cx="2036733" cy="423233"/>
          </a:xfrm>
          <a:prstGeom prst="rect">
            <a:avLst/>
          </a:prstGeom>
          <a:noFill/>
          <a:ln>
            <a:noFill/>
          </a:ln>
        </p:spPr>
      </p:pic>
      <p:sp>
        <p:nvSpPr>
          <p:cNvPr id="24" name="Google Shape;24;p4"/>
          <p:cNvSpPr txBox="1"/>
          <p:nvPr>
            <p:ph idx="2" type="subTitle"/>
          </p:nvPr>
        </p:nvSpPr>
        <p:spPr>
          <a:xfrm>
            <a:off x="692026" y="4302290"/>
            <a:ext cx="4552800" cy="423300"/>
          </a:xfrm>
          <a:prstGeom prst="rect">
            <a:avLst/>
          </a:prstGeom>
          <a:noFill/>
          <a:ln>
            <a:noFill/>
          </a:ln>
        </p:spPr>
        <p:txBody>
          <a:bodyPr anchorCtr="0" anchor="t" bIns="121900" lIns="121900" spcFirstLastPara="1" rIns="121900" wrap="square" tIns="121900">
            <a:noAutofit/>
          </a:bodyPr>
          <a:lstStyle>
            <a:lvl1pPr lvl="0" rtl="0">
              <a:spcBef>
                <a:spcPts val="0"/>
              </a:spcBef>
              <a:spcAft>
                <a:spcPts val="0"/>
              </a:spcAft>
              <a:buClr>
                <a:schemeClr val="lt2"/>
              </a:buClr>
              <a:buSzPts val="1600"/>
              <a:buFont typeface="Roboto"/>
              <a:buNone/>
              <a:defRPr sz="1600">
                <a:solidFill>
                  <a:schemeClr val="lt2"/>
                </a:solidFill>
                <a:latin typeface="Roboto"/>
                <a:ea typeface="Roboto"/>
                <a:cs typeface="Roboto"/>
                <a:sym typeface="Roboto"/>
              </a:defRPr>
            </a:lvl1pPr>
            <a:lvl2pPr lvl="1" rtl="0" algn="r">
              <a:spcBef>
                <a:spcPts val="0"/>
              </a:spcBef>
              <a:spcAft>
                <a:spcPts val="0"/>
              </a:spcAft>
              <a:buSzPts val="1600"/>
              <a:buNone/>
              <a:defRPr sz="1600"/>
            </a:lvl2pPr>
            <a:lvl3pPr lvl="2" rtl="0" algn="r">
              <a:spcBef>
                <a:spcPts val="0"/>
              </a:spcBef>
              <a:spcAft>
                <a:spcPts val="0"/>
              </a:spcAft>
              <a:buSzPts val="1600"/>
              <a:buNone/>
              <a:defRPr sz="1600"/>
            </a:lvl3pPr>
            <a:lvl4pPr lvl="3" rtl="0" algn="r">
              <a:spcBef>
                <a:spcPts val="0"/>
              </a:spcBef>
              <a:spcAft>
                <a:spcPts val="0"/>
              </a:spcAft>
              <a:buSzPts val="1600"/>
              <a:buNone/>
              <a:defRPr sz="1600"/>
            </a:lvl4pPr>
            <a:lvl5pPr lvl="4" rtl="0" algn="r">
              <a:spcBef>
                <a:spcPts val="0"/>
              </a:spcBef>
              <a:spcAft>
                <a:spcPts val="0"/>
              </a:spcAft>
              <a:buSzPts val="1600"/>
              <a:buNone/>
              <a:defRPr sz="1600"/>
            </a:lvl5pPr>
            <a:lvl6pPr lvl="5" rtl="0" algn="r">
              <a:spcBef>
                <a:spcPts val="0"/>
              </a:spcBef>
              <a:spcAft>
                <a:spcPts val="0"/>
              </a:spcAft>
              <a:buSzPts val="1600"/>
              <a:buNone/>
              <a:defRPr sz="1600"/>
            </a:lvl6pPr>
            <a:lvl7pPr lvl="6" rtl="0" algn="r">
              <a:spcBef>
                <a:spcPts val="0"/>
              </a:spcBef>
              <a:spcAft>
                <a:spcPts val="0"/>
              </a:spcAft>
              <a:buSzPts val="1600"/>
              <a:buNone/>
              <a:defRPr sz="1600"/>
            </a:lvl7pPr>
            <a:lvl8pPr lvl="7" rtl="0" algn="r">
              <a:spcBef>
                <a:spcPts val="0"/>
              </a:spcBef>
              <a:spcAft>
                <a:spcPts val="0"/>
              </a:spcAft>
              <a:buSzPts val="1600"/>
              <a:buNone/>
              <a:defRPr sz="1600"/>
            </a:lvl8pPr>
            <a:lvl9pPr lvl="8" rtl="0" algn="r">
              <a:spcBef>
                <a:spcPts val="0"/>
              </a:spcBef>
              <a:spcAft>
                <a:spcPts val="0"/>
              </a:spcAft>
              <a:buSzPts val="1600"/>
              <a:buNone/>
              <a:defRPr sz="1600"/>
            </a:lvl9pPr>
          </a:lstStyle>
          <a:p/>
        </p:txBody>
      </p:sp>
      <p:sp>
        <p:nvSpPr>
          <p:cNvPr id="25" name="Google Shape;25;p4"/>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solidFill>
                  <a:schemeClr val="lt2"/>
                </a:solidFill>
                <a:latin typeface="Roboto"/>
                <a:ea typeface="Roboto"/>
                <a:cs typeface="Roboto"/>
                <a:sym typeface="Roboto"/>
              </a:defRPr>
            </a:lvl1pPr>
            <a:lvl2pPr lvl="1">
              <a:buNone/>
              <a:defRPr>
                <a:solidFill>
                  <a:schemeClr val="lt2"/>
                </a:solidFill>
                <a:latin typeface="Roboto"/>
                <a:ea typeface="Roboto"/>
                <a:cs typeface="Roboto"/>
                <a:sym typeface="Roboto"/>
              </a:defRPr>
            </a:lvl2pPr>
            <a:lvl3pPr lvl="2">
              <a:buNone/>
              <a:defRPr>
                <a:solidFill>
                  <a:schemeClr val="lt2"/>
                </a:solidFill>
                <a:latin typeface="Roboto"/>
                <a:ea typeface="Roboto"/>
                <a:cs typeface="Roboto"/>
                <a:sym typeface="Roboto"/>
              </a:defRPr>
            </a:lvl3pPr>
            <a:lvl4pPr lvl="3">
              <a:buNone/>
              <a:defRPr>
                <a:solidFill>
                  <a:schemeClr val="lt2"/>
                </a:solidFill>
                <a:latin typeface="Roboto"/>
                <a:ea typeface="Roboto"/>
                <a:cs typeface="Roboto"/>
                <a:sym typeface="Roboto"/>
              </a:defRPr>
            </a:lvl4pPr>
            <a:lvl5pPr lvl="4">
              <a:buNone/>
              <a:defRPr>
                <a:solidFill>
                  <a:schemeClr val="lt2"/>
                </a:solidFill>
                <a:latin typeface="Roboto"/>
                <a:ea typeface="Roboto"/>
                <a:cs typeface="Roboto"/>
                <a:sym typeface="Roboto"/>
              </a:defRPr>
            </a:lvl5pPr>
            <a:lvl6pPr lvl="5">
              <a:buNone/>
              <a:defRPr>
                <a:solidFill>
                  <a:schemeClr val="lt2"/>
                </a:solidFill>
                <a:latin typeface="Roboto"/>
                <a:ea typeface="Roboto"/>
                <a:cs typeface="Roboto"/>
                <a:sym typeface="Roboto"/>
              </a:defRPr>
            </a:lvl6pPr>
            <a:lvl7pPr lvl="6">
              <a:buNone/>
              <a:defRPr>
                <a:solidFill>
                  <a:schemeClr val="lt2"/>
                </a:solidFill>
                <a:latin typeface="Roboto"/>
                <a:ea typeface="Roboto"/>
                <a:cs typeface="Roboto"/>
                <a:sym typeface="Roboto"/>
              </a:defRPr>
            </a:lvl7pPr>
            <a:lvl8pPr lvl="7">
              <a:buNone/>
              <a:defRPr>
                <a:solidFill>
                  <a:schemeClr val="lt2"/>
                </a:solidFill>
                <a:latin typeface="Roboto"/>
                <a:ea typeface="Roboto"/>
                <a:cs typeface="Roboto"/>
                <a:sym typeface="Roboto"/>
              </a:defRPr>
            </a:lvl8pPr>
            <a:lvl9pPr lvl="8">
              <a:buNone/>
              <a:defRPr>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92">
          <p15:clr>
            <a:srgbClr val="E46962"/>
          </p15:clr>
        </p15:guide>
        <p15:guide id="2" pos="516">
          <p15:clr>
            <a:srgbClr val="E46962"/>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Gradient Background 1">
  <p:cSld name="CUSTOM_1_1">
    <p:bg>
      <p:bgPr>
        <a:blipFill>
          <a:blip r:embed="rId2">
            <a:alphaModFix/>
          </a:blip>
          <a:stretch>
            <a:fillRect/>
          </a:stretch>
        </a:blipFill>
      </p:bgPr>
    </p:bg>
    <p:spTree>
      <p:nvGrpSpPr>
        <p:cNvPr id="26" name="Shape 26"/>
        <p:cNvGrpSpPr/>
        <p:nvPr/>
      </p:nvGrpSpPr>
      <p:grpSpPr>
        <a:xfrm>
          <a:off x="0" y="0"/>
          <a:ext cx="0" cy="0"/>
          <a:chOff x="0" y="0"/>
          <a:chExt cx="0" cy="0"/>
        </a:xfrm>
      </p:grpSpPr>
      <p:sp>
        <p:nvSpPr>
          <p:cNvPr id="27" name="Google Shape;27;p5"/>
          <p:cNvSpPr txBox="1"/>
          <p:nvPr>
            <p:ph type="title"/>
          </p:nvPr>
        </p:nvSpPr>
        <p:spPr>
          <a:xfrm>
            <a:off x="628300" y="2117800"/>
            <a:ext cx="5809200" cy="1679100"/>
          </a:xfrm>
          <a:prstGeom prst="rect">
            <a:avLst/>
          </a:prstGeom>
          <a:noFill/>
          <a:ln>
            <a:noFill/>
          </a:ln>
        </p:spPr>
        <p:txBody>
          <a:bodyPr anchorCtr="0" anchor="t" bIns="121900" lIns="121900" spcFirstLastPara="1" rIns="121900" wrap="square" tIns="121900">
            <a:noAutofit/>
          </a:bodyPr>
          <a:lstStyle>
            <a:lvl1pPr lvl="0" rtl="0">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1pPr>
            <a:lvl2pPr lvl="1" rtl="0">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2pPr>
            <a:lvl3pPr lvl="2" rtl="0">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3pPr>
            <a:lvl4pPr lvl="3" rtl="0">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4pPr>
            <a:lvl5pPr lvl="4" rtl="0">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5pPr>
            <a:lvl6pPr lvl="5" rtl="0">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6pPr>
            <a:lvl7pPr lvl="6" rtl="0">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7pPr>
            <a:lvl8pPr lvl="7" rtl="0">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8pPr>
            <a:lvl9pPr lvl="8" rtl="0">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9pPr>
          </a:lstStyle>
          <a:p/>
        </p:txBody>
      </p:sp>
      <p:sp>
        <p:nvSpPr>
          <p:cNvPr id="28" name="Google Shape;28;p5"/>
          <p:cNvSpPr txBox="1"/>
          <p:nvPr>
            <p:ph idx="1" type="subTitle"/>
          </p:nvPr>
        </p:nvSpPr>
        <p:spPr>
          <a:xfrm>
            <a:off x="641973" y="3979033"/>
            <a:ext cx="5690700" cy="783300"/>
          </a:xfrm>
          <a:prstGeom prst="rect">
            <a:avLst/>
          </a:prstGeom>
          <a:noFill/>
          <a:ln>
            <a:noFill/>
          </a:ln>
        </p:spPr>
        <p:txBody>
          <a:bodyPr anchorCtr="0" anchor="t" bIns="121900" lIns="121900" spcFirstLastPara="1" rIns="121900" wrap="square" tIns="121900">
            <a:noAutofit/>
          </a:bodyPr>
          <a:lstStyle>
            <a:lvl1pPr lvl="0" rtl="0">
              <a:spcBef>
                <a:spcPts val="0"/>
              </a:spcBef>
              <a:spcAft>
                <a:spcPts val="0"/>
              </a:spcAft>
              <a:buClr>
                <a:schemeClr val="accent2"/>
              </a:buClr>
              <a:buSzPts val="2700"/>
              <a:buFont typeface="Roboto"/>
              <a:buNone/>
              <a:defRPr sz="2700">
                <a:solidFill>
                  <a:schemeClr val="accent2"/>
                </a:solidFill>
                <a:latin typeface="Roboto"/>
                <a:ea typeface="Roboto"/>
                <a:cs typeface="Roboto"/>
                <a:sym typeface="Roboto"/>
              </a:defRPr>
            </a:lvl1pPr>
            <a:lvl2pPr lvl="1" rtl="0">
              <a:spcBef>
                <a:spcPts val="0"/>
              </a:spcBef>
              <a:spcAft>
                <a:spcPts val="0"/>
              </a:spcAft>
              <a:buClr>
                <a:schemeClr val="accent2"/>
              </a:buClr>
              <a:buSzPts val="1900"/>
              <a:buNone/>
              <a:defRPr sz="1900">
                <a:solidFill>
                  <a:schemeClr val="accent2"/>
                </a:solidFill>
              </a:defRPr>
            </a:lvl2pPr>
            <a:lvl3pPr lvl="2" rtl="0">
              <a:spcBef>
                <a:spcPts val="0"/>
              </a:spcBef>
              <a:spcAft>
                <a:spcPts val="0"/>
              </a:spcAft>
              <a:buClr>
                <a:schemeClr val="accent2"/>
              </a:buClr>
              <a:buSzPts val="1900"/>
              <a:buNone/>
              <a:defRPr sz="1900">
                <a:solidFill>
                  <a:schemeClr val="accent2"/>
                </a:solidFill>
              </a:defRPr>
            </a:lvl3pPr>
            <a:lvl4pPr lvl="3" rtl="0">
              <a:spcBef>
                <a:spcPts val="0"/>
              </a:spcBef>
              <a:spcAft>
                <a:spcPts val="0"/>
              </a:spcAft>
              <a:buClr>
                <a:schemeClr val="accent2"/>
              </a:buClr>
              <a:buSzPts val="1900"/>
              <a:buNone/>
              <a:defRPr sz="1900">
                <a:solidFill>
                  <a:schemeClr val="accent2"/>
                </a:solidFill>
              </a:defRPr>
            </a:lvl4pPr>
            <a:lvl5pPr lvl="4" rtl="0">
              <a:spcBef>
                <a:spcPts val="0"/>
              </a:spcBef>
              <a:spcAft>
                <a:spcPts val="0"/>
              </a:spcAft>
              <a:buClr>
                <a:schemeClr val="accent2"/>
              </a:buClr>
              <a:buSzPts val="1900"/>
              <a:buNone/>
              <a:defRPr sz="1900">
                <a:solidFill>
                  <a:schemeClr val="accent2"/>
                </a:solidFill>
              </a:defRPr>
            </a:lvl5pPr>
            <a:lvl6pPr lvl="5" rtl="0">
              <a:spcBef>
                <a:spcPts val="0"/>
              </a:spcBef>
              <a:spcAft>
                <a:spcPts val="0"/>
              </a:spcAft>
              <a:buClr>
                <a:schemeClr val="accent2"/>
              </a:buClr>
              <a:buSzPts val="1900"/>
              <a:buNone/>
              <a:defRPr sz="1900">
                <a:solidFill>
                  <a:schemeClr val="accent2"/>
                </a:solidFill>
              </a:defRPr>
            </a:lvl6pPr>
            <a:lvl7pPr lvl="6" rtl="0">
              <a:spcBef>
                <a:spcPts val="0"/>
              </a:spcBef>
              <a:spcAft>
                <a:spcPts val="0"/>
              </a:spcAft>
              <a:buClr>
                <a:schemeClr val="accent2"/>
              </a:buClr>
              <a:buSzPts val="1900"/>
              <a:buNone/>
              <a:defRPr sz="1900">
                <a:solidFill>
                  <a:schemeClr val="accent2"/>
                </a:solidFill>
              </a:defRPr>
            </a:lvl7pPr>
            <a:lvl8pPr lvl="7" rtl="0">
              <a:spcBef>
                <a:spcPts val="0"/>
              </a:spcBef>
              <a:spcAft>
                <a:spcPts val="0"/>
              </a:spcAft>
              <a:buClr>
                <a:schemeClr val="accent2"/>
              </a:buClr>
              <a:buSzPts val="1900"/>
              <a:buNone/>
              <a:defRPr sz="1900">
                <a:solidFill>
                  <a:schemeClr val="accent2"/>
                </a:solidFill>
              </a:defRPr>
            </a:lvl8pPr>
            <a:lvl9pPr lvl="8" rtl="0">
              <a:spcBef>
                <a:spcPts val="0"/>
              </a:spcBef>
              <a:spcAft>
                <a:spcPts val="0"/>
              </a:spcAft>
              <a:buClr>
                <a:schemeClr val="accent2"/>
              </a:buClr>
              <a:buSzPts val="1900"/>
              <a:buNone/>
              <a:defRPr sz="1900">
                <a:solidFill>
                  <a:schemeClr val="accent2"/>
                </a:solidFill>
              </a:defRPr>
            </a:lvl9pPr>
          </a:lstStyle>
          <a:p/>
        </p:txBody>
      </p:sp>
      <p:sp>
        <p:nvSpPr>
          <p:cNvPr id="29" name="Google Shape;29;p5"/>
          <p:cNvSpPr txBox="1"/>
          <p:nvPr>
            <p:ph idx="2" type="subTitle"/>
          </p:nvPr>
        </p:nvSpPr>
        <p:spPr>
          <a:xfrm>
            <a:off x="641967" y="5791000"/>
            <a:ext cx="4552800" cy="423300"/>
          </a:xfrm>
          <a:prstGeom prst="rect">
            <a:avLst/>
          </a:prstGeom>
          <a:noFill/>
          <a:ln>
            <a:noFill/>
          </a:ln>
        </p:spPr>
        <p:txBody>
          <a:bodyPr anchorCtr="0" anchor="t" bIns="121900" lIns="121900" spcFirstLastPara="1" rIns="121900" wrap="square" tIns="121900">
            <a:noAutofit/>
          </a:bodyPr>
          <a:lstStyle>
            <a:lvl1pPr lvl="0" rtl="0">
              <a:spcBef>
                <a:spcPts val="0"/>
              </a:spcBef>
              <a:spcAft>
                <a:spcPts val="0"/>
              </a:spcAft>
              <a:buClr>
                <a:schemeClr val="accent2"/>
              </a:buClr>
              <a:buSzPts val="1600"/>
              <a:buFont typeface="Roboto"/>
              <a:buNone/>
              <a:defRPr sz="1600">
                <a:solidFill>
                  <a:schemeClr val="accent2"/>
                </a:solidFill>
                <a:latin typeface="Roboto"/>
                <a:ea typeface="Roboto"/>
                <a:cs typeface="Roboto"/>
                <a:sym typeface="Roboto"/>
              </a:defRPr>
            </a:lvl1pPr>
            <a:lvl2pPr lvl="1" rtl="0">
              <a:spcBef>
                <a:spcPts val="0"/>
              </a:spcBef>
              <a:spcAft>
                <a:spcPts val="0"/>
              </a:spcAft>
              <a:buClr>
                <a:schemeClr val="accent2"/>
              </a:buClr>
              <a:buSzPts val="1600"/>
              <a:buNone/>
              <a:defRPr sz="1600">
                <a:solidFill>
                  <a:schemeClr val="accent2"/>
                </a:solidFill>
              </a:defRPr>
            </a:lvl2pPr>
            <a:lvl3pPr lvl="2" rtl="0">
              <a:spcBef>
                <a:spcPts val="0"/>
              </a:spcBef>
              <a:spcAft>
                <a:spcPts val="0"/>
              </a:spcAft>
              <a:buClr>
                <a:schemeClr val="accent2"/>
              </a:buClr>
              <a:buSzPts val="1600"/>
              <a:buNone/>
              <a:defRPr sz="1600">
                <a:solidFill>
                  <a:schemeClr val="accent2"/>
                </a:solidFill>
              </a:defRPr>
            </a:lvl3pPr>
            <a:lvl4pPr lvl="3" rtl="0">
              <a:spcBef>
                <a:spcPts val="0"/>
              </a:spcBef>
              <a:spcAft>
                <a:spcPts val="0"/>
              </a:spcAft>
              <a:buClr>
                <a:schemeClr val="accent2"/>
              </a:buClr>
              <a:buSzPts val="1600"/>
              <a:buNone/>
              <a:defRPr sz="1600">
                <a:solidFill>
                  <a:schemeClr val="accent2"/>
                </a:solidFill>
              </a:defRPr>
            </a:lvl4pPr>
            <a:lvl5pPr lvl="4" rtl="0">
              <a:spcBef>
                <a:spcPts val="0"/>
              </a:spcBef>
              <a:spcAft>
                <a:spcPts val="0"/>
              </a:spcAft>
              <a:buClr>
                <a:schemeClr val="accent2"/>
              </a:buClr>
              <a:buSzPts val="1600"/>
              <a:buNone/>
              <a:defRPr sz="1600">
                <a:solidFill>
                  <a:schemeClr val="accent2"/>
                </a:solidFill>
              </a:defRPr>
            </a:lvl5pPr>
            <a:lvl6pPr lvl="5" rtl="0">
              <a:spcBef>
                <a:spcPts val="0"/>
              </a:spcBef>
              <a:spcAft>
                <a:spcPts val="0"/>
              </a:spcAft>
              <a:buClr>
                <a:schemeClr val="accent2"/>
              </a:buClr>
              <a:buSzPts val="1600"/>
              <a:buNone/>
              <a:defRPr sz="1600">
                <a:solidFill>
                  <a:schemeClr val="accent2"/>
                </a:solidFill>
              </a:defRPr>
            </a:lvl6pPr>
            <a:lvl7pPr lvl="6" rtl="0">
              <a:spcBef>
                <a:spcPts val="0"/>
              </a:spcBef>
              <a:spcAft>
                <a:spcPts val="0"/>
              </a:spcAft>
              <a:buClr>
                <a:schemeClr val="accent2"/>
              </a:buClr>
              <a:buSzPts val="1600"/>
              <a:buNone/>
              <a:defRPr sz="1600">
                <a:solidFill>
                  <a:schemeClr val="accent2"/>
                </a:solidFill>
              </a:defRPr>
            </a:lvl7pPr>
            <a:lvl8pPr lvl="7" rtl="0">
              <a:spcBef>
                <a:spcPts val="0"/>
              </a:spcBef>
              <a:spcAft>
                <a:spcPts val="0"/>
              </a:spcAft>
              <a:buClr>
                <a:schemeClr val="accent2"/>
              </a:buClr>
              <a:buSzPts val="1600"/>
              <a:buNone/>
              <a:defRPr sz="1600">
                <a:solidFill>
                  <a:schemeClr val="accent2"/>
                </a:solidFill>
              </a:defRPr>
            </a:lvl8pPr>
            <a:lvl9pPr lvl="8" rtl="0">
              <a:spcBef>
                <a:spcPts val="0"/>
              </a:spcBef>
              <a:spcAft>
                <a:spcPts val="0"/>
              </a:spcAft>
              <a:buClr>
                <a:schemeClr val="accent2"/>
              </a:buClr>
              <a:buSzPts val="1600"/>
              <a:buNone/>
              <a:defRPr sz="1600">
                <a:solidFill>
                  <a:schemeClr val="accent2"/>
                </a:solidFill>
              </a:defRPr>
            </a:lvl9pPr>
          </a:lstStyle>
          <a:p/>
        </p:txBody>
      </p:sp>
      <p:sp>
        <p:nvSpPr>
          <p:cNvPr id="30" name="Google Shape;30;p5"/>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solidFill>
                  <a:schemeClr val="accent2"/>
                </a:solidFill>
                <a:latin typeface="Roboto"/>
                <a:ea typeface="Roboto"/>
                <a:cs typeface="Roboto"/>
                <a:sym typeface="Roboto"/>
              </a:defRPr>
            </a:lvl1pPr>
            <a:lvl2pPr lvl="1">
              <a:buNone/>
              <a:defRPr>
                <a:solidFill>
                  <a:schemeClr val="accent2"/>
                </a:solidFill>
                <a:latin typeface="Roboto"/>
                <a:ea typeface="Roboto"/>
                <a:cs typeface="Roboto"/>
                <a:sym typeface="Roboto"/>
              </a:defRPr>
            </a:lvl2pPr>
            <a:lvl3pPr lvl="2">
              <a:buNone/>
              <a:defRPr>
                <a:solidFill>
                  <a:schemeClr val="accent2"/>
                </a:solidFill>
                <a:latin typeface="Roboto"/>
                <a:ea typeface="Roboto"/>
                <a:cs typeface="Roboto"/>
                <a:sym typeface="Roboto"/>
              </a:defRPr>
            </a:lvl3pPr>
            <a:lvl4pPr lvl="3">
              <a:buNone/>
              <a:defRPr>
                <a:solidFill>
                  <a:schemeClr val="accent2"/>
                </a:solidFill>
                <a:latin typeface="Roboto"/>
                <a:ea typeface="Roboto"/>
                <a:cs typeface="Roboto"/>
                <a:sym typeface="Roboto"/>
              </a:defRPr>
            </a:lvl4pPr>
            <a:lvl5pPr lvl="4">
              <a:buNone/>
              <a:defRPr>
                <a:solidFill>
                  <a:schemeClr val="accent2"/>
                </a:solidFill>
                <a:latin typeface="Roboto"/>
                <a:ea typeface="Roboto"/>
                <a:cs typeface="Roboto"/>
                <a:sym typeface="Roboto"/>
              </a:defRPr>
            </a:lvl5pPr>
            <a:lvl6pPr lvl="5">
              <a:buNone/>
              <a:defRPr>
                <a:solidFill>
                  <a:schemeClr val="accent2"/>
                </a:solidFill>
                <a:latin typeface="Roboto"/>
                <a:ea typeface="Roboto"/>
                <a:cs typeface="Roboto"/>
                <a:sym typeface="Roboto"/>
              </a:defRPr>
            </a:lvl6pPr>
            <a:lvl7pPr lvl="6">
              <a:buNone/>
              <a:defRPr>
                <a:solidFill>
                  <a:schemeClr val="accent2"/>
                </a:solidFill>
                <a:latin typeface="Roboto"/>
                <a:ea typeface="Roboto"/>
                <a:cs typeface="Roboto"/>
                <a:sym typeface="Roboto"/>
              </a:defRPr>
            </a:lvl7pPr>
            <a:lvl8pPr lvl="7">
              <a:buNone/>
              <a:defRPr>
                <a:solidFill>
                  <a:schemeClr val="accent2"/>
                </a:solidFill>
                <a:latin typeface="Roboto"/>
                <a:ea typeface="Roboto"/>
                <a:cs typeface="Roboto"/>
                <a:sym typeface="Roboto"/>
              </a:defRPr>
            </a:lvl8pPr>
            <a:lvl9pPr lvl="8">
              <a:buNone/>
              <a:defRPr>
                <a:solidFill>
                  <a:schemeClr val="accen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92">
          <p15:clr>
            <a:srgbClr val="E46962"/>
          </p15:clr>
        </p15:guide>
        <p15:guide id="2" pos="480">
          <p15:clr>
            <a:srgbClr val="E46962"/>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half page image vertical">
  <p:cSld name="TITLE_1">
    <p:bg>
      <p:bgPr>
        <a:solidFill>
          <a:schemeClr val="lt2"/>
        </a:solidFill>
      </p:bgPr>
    </p:bg>
    <p:spTree>
      <p:nvGrpSpPr>
        <p:cNvPr id="31" name="Shape 31"/>
        <p:cNvGrpSpPr/>
        <p:nvPr/>
      </p:nvGrpSpPr>
      <p:grpSpPr>
        <a:xfrm>
          <a:off x="0" y="0"/>
          <a:ext cx="0" cy="0"/>
          <a:chOff x="0" y="0"/>
          <a:chExt cx="0" cy="0"/>
        </a:xfrm>
      </p:grpSpPr>
      <p:sp>
        <p:nvSpPr>
          <p:cNvPr id="32" name="Google Shape;32;p6"/>
          <p:cNvSpPr/>
          <p:nvPr>
            <p:ph idx="2" type="pic"/>
          </p:nvPr>
        </p:nvSpPr>
        <p:spPr>
          <a:xfrm>
            <a:off x="5982033" y="-67"/>
            <a:ext cx="6301200" cy="6210000"/>
          </a:xfrm>
          <a:prstGeom prst="rect">
            <a:avLst/>
          </a:prstGeom>
          <a:noFill/>
          <a:ln>
            <a:noFill/>
          </a:ln>
        </p:spPr>
      </p:sp>
      <p:sp>
        <p:nvSpPr>
          <p:cNvPr id="33" name="Google Shape;33;p6"/>
          <p:cNvSpPr txBox="1"/>
          <p:nvPr>
            <p:ph type="title"/>
          </p:nvPr>
        </p:nvSpPr>
        <p:spPr>
          <a:xfrm>
            <a:off x="266933" y="473467"/>
            <a:ext cx="4986900" cy="1329300"/>
          </a:xfrm>
          <a:prstGeom prst="rect">
            <a:avLst/>
          </a:prstGeom>
          <a:noFill/>
          <a:ln>
            <a:noFill/>
          </a:ln>
        </p:spPr>
        <p:txBody>
          <a:bodyPr anchorCtr="0" anchor="t" bIns="121900" lIns="121900" spcFirstLastPara="1" rIns="121900" wrap="square" tIns="121900">
            <a:noAutofit/>
          </a:bodyPr>
          <a:lstStyle>
            <a:lvl1pPr lvl="0" rtl="0">
              <a:spcBef>
                <a:spcPts val="0"/>
              </a:spcBef>
              <a:spcAft>
                <a:spcPts val="0"/>
              </a:spcAft>
              <a:buClr>
                <a:schemeClr val="accent2"/>
              </a:buClr>
              <a:buSzPts val="4000"/>
              <a:buFont typeface="Roboto"/>
              <a:buNone/>
              <a:defRPr b="1" sz="4000">
                <a:solidFill>
                  <a:schemeClr val="accent2"/>
                </a:solidFill>
                <a:latin typeface="Roboto"/>
                <a:ea typeface="Roboto"/>
                <a:cs typeface="Roboto"/>
                <a:sym typeface="Roboto"/>
              </a:defRPr>
            </a:lvl1pPr>
            <a:lvl2pPr lvl="1" rtl="0">
              <a:spcBef>
                <a:spcPts val="0"/>
              </a:spcBef>
              <a:spcAft>
                <a:spcPts val="0"/>
              </a:spcAft>
              <a:buClr>
                <a:schemeClr val="dk1"/>
              </a:buClr>
              <a:buSzPts val="1900"/>
              <a:buNone/>
              <a:defRPr sz="1900">
                <a:solidFill>
                  <a:schemeClr val="dk1"/>
                </a:solidFill>
              </a:defRPr>
            </a:lvl2pPr>
            <a:lvl3pPr lvl="2" rtl="0">
              <a:spcBef>
                <a:spcPts val="0"/>
              </a:spcBef>
              <a:spcAft>
                <a:spcPts val="0"/>
              </a:spcAft>
              <a:buClr>
                <a:schemeClr val="dk1"/>
              </a:buClr>
              <a:buSzPts val="1900"/>
              <a:buNone/>
              <a:defRPr sz="1900">
                <a:solidFill>
                  <a:schemeClr val="dk1"/>
                </a:solidFill>
              </a:defRPr>
            </a:lvl3pPr>
            <a:lvl4pPr lvl="3" rtl="0">
              <a:spcBef>
                <a:spcPts val="0"/>
              </a:spcBef>
              <a:spcAft>
                <a:spcPts val="0"/>
              </a:spcAft>
              <a:buClr>
                <a:schemeClr val="dk1"/>
              </a:buClr>
              <a:buSzPts val="1900"/>
              <a:buNone/>
              <a:defRPr sz="1900">
                <a:solidFill>
                  <a:schemeClr val="dk1"/>
                </a:solidFill>
              </a:defRPr>
            </a:lvl4pPr>
            <a:lvl5pPr lvl="4" rtl="0">
              <a:spcBef>
                <a:spcPts val="0"/>
              </a:spcBef>
              <a:spcAft>
                <a:spcPts val="0"/>
              </a:spcAft>
              <a:buClr>
                <a:schemeClr val="dk1"/>
              </a:buClr>
              <a:buSzPts val="1900"/>
              <a:buNone/>
              <a:defRPr sz="1900">
                <a:solidFill>
                  <a:schemeClr val="dk1"/>
                </a:solidFill>
              </a:defRPr>
            </a:lvl5pPr>
            <a:lvl6pPr lvl="5" rtl="0">
              <a:spcBef>
                <a:spcPts val="0"/>
              </a:spcBef>
              <a:spcAft>
                <a:spcPts val="0"/>
              </a:spcAft>
              <a:buClr>
                <a:schemeClr val="dk1"/>
              </a:buClr>
              <a:buSzPts val="1900"/>
              <a:buNone/>
              <a:defRPr sz="1900">
                <a:solidFill>
                  <a:schemeClr val="dk1"/>
                </a:solidFill>
              </a:defRPr>
            </a:lvl6pPr>
            <a:lvl7pPr lvl="6" rtl="0">
              <a:spcBef>
                <a:spcPts val="0"/>
              </a:spcBef>
              <a:spcAft>
                <a:spcPts val="0"/>
              </a:spcAft>
              <a:buClr>
                <a:schemeClr val="dk1"/>
              </a:buClr>
              <a:buSzPts val="1900"/>
              <a:buNone/>
              <a:defRPr sz="1900">
                <a:solidFill>
                  <a:schemeClr val="dk1"/>
                </a:solidFill>
              </a:defRPr>
            </a:lvl7pPr>
            <a:lvl8pPr lvl="7" rtl="0">
              <a:spcBef>
                <a:spcPts val="0"/>
              </a:spcBef>
              <a:spcAft>
                <a:spcPts val="0"/>
              </a:spcAft>
              <a:buClr>
                <a:schemeClr val="dk1"/>
              </a:buClr>
              <a:buSzPts val="1900"/>
              <a:buNone/>
              <a:defRPr sz="1900">
                <a:solidFill>
                  <a:schemeClr val="dk1"/>
                </a:solidFill>
              </a:defRPr>
            </a:lvl8pPr>
            <a:lvl9pPr lvl="8" rtl="0">
              <a:spcBef>
                <a:spcPts val="0"/>
              </a:spcBef>
              <a:spcAft>
                <a:spcPts val="0"/>
              </a:spcAft>
              <a:buClr>
                <a:schemeClr val="dk1"/>
              </a:buClr>
              <a:buSzPts val="1900"/>
              <a:buNone/>
              <a:defRPr sz="1900">
                <a:solidFill>
                  <a:schemeClr val="dk1"/>
                </a:solidFill>
              </a:defRPr>
            </a:lvl9pPr>
          </a:lstStyle>
          <a:p/>
        </p:txBody>
      </p:sp>
      <p:sp>
        <p:nvSpPr>
          <p:cNvPr id="34" name="Google Shape;34;p6"/>
          <p:cNvSpPr txBox="1"/>
          <p:nvPr>
            <p:ph idx="1" type="body"/>
          </p:nvPr>
        </p:nvSpPr>
        <p:spPr>
          <a:xfrm>
            <a:off x="266933" y="2277800"/>
            <a:ext cx="5442000" cy="3597300"/>
          </a:xfrm>
          <a:prstGeom prst="rect">
            <a:avLst/>
          </a:prstGeom>
          <a:noFill/>
          <a:ln>
            <a:noFill/>
          </a:ln>
        </p:spPr>
        <p:txBody>
          <a:bodyPr anchorCtr="0" anchor="t" bIns="121900" lIns="121900" spcFirstLastPara="1" rIns="121900" wrap="square" tIns="121900">
            <a:spAutoFit/>
          </a:bodyPr>
          <a:lstStyle>
            <a:lvl1pPr indent="-381000" lvl="0" marL="4572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indent="-381000" lvl="1" marL="9144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indent="-381000" lvl="2" marL="13716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indent="-381000" lvl="3" marL="18288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indent="-381000" lvl="4" marL="2286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indent="-381000" lvl="5" marL="27432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indent="-381000" lvl="6" marL="32004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indent="-381000" lvl="7" marL="36576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indent="-381000" lvl="8" marL="41148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p:txBody>
      </p:sp>
      <p:grpSp>
        <p:nvGrpSpPr>
          <p:cNvPr id="35" name="Google Shape;35;p6"/>
          <p:cNvGrpSpPr/>
          <p:nvPr/>
        </p:nvGrpSpPr>
        <p:grpSpPr>
          <a:xfrm>
            <a:off x="-18200" y="6209645"/>
            <a:ext cx="12228094" cy="647984"/>
            <a:chOff x="-13650" y="4657350"/>
            <a:chExt cx="9171300" cy="486000"/>
          </a:xfrm>
        </p:grpSpPr>
        <p:sp>
          <p:nvSpPr>
            <p:cNvPr id="36" name="Google Shape;36;p6"/>
            <p:cNvSpPr/>
            <p:nvPr/>
          </p:nvSpPr>
          <p:spPr>
            <a:xfrm>
              <a:off x="-13650" y="4657350"/>
              <a:ext cx="9171300" cy="4860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37" name="Google Shape;37;p6"/>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38" name="Google Shape;38;p6"/>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solidFill>
                  <a:schemeClr val="dk2"/>
                </a:solidFill>
                <a:latin typeface="Roboto"/>
                <a:ea typeface="Roboto"/>
                <a:cs typeface="Roboto"/>
                <a:sym typeface="Roboto"/>
              </a:defRPr>
            </a:lvl1pPr>
            <a:lvl2pPr lvl="1">
              <a:buNone/>
              <a:defRPr>
                <a:solidFill>
                  <a:schemeClr val="dk2"/>
                </a:solidFill>
                <a:latin typeface="Roboto"/>
                <a:ea typeface="Roboto"/>
                <a:cs typeface="Roboto"/>
                <a:sym typeface="Roboto"/>
              </a:defRPr>
            </a:lvl2pPr>
            <a:lvl3pPr lvl="2">
              <a:buNone/>
              <a:defRPr>
                <a:solidFill>
                  <a:schemeClr val="dk2"/>
                </a:solidFill>
                <a:latin typeface="Roboto"/>
                <a:ea typeface="Roboto"/>
                <a:cs typeface="Roboto"/>
                <a:sym typeface="Roboto"/>
              </a:defRPr>
            </a:lvl3pPr>
            <a:lvl4pPr lvl="3">
              <a:buNone/>
              <a:defRPr>
                <a:solidFill>
                  <a:schemeClr val="dk2"/>
                </a:solidFill>
                <a:latin typeface="Roboto"/>
                <a:ea typeface="Roboto"/>
                <a:cs typeface="Roboto"/>
                <a:sym typeface="Roboto"/>
              </a:defRPr>
            </a:lvl4pPr>
            <a:lvl5pPr lvl="4">
              <a:buNone/>
              <a:defRPr>
                <a:solidFill>
                  <a:schemeClr val="dk2"/>
                </a:solidFill>
                <a:latin typeface="Roboto"/>
                <a:ea typeface="Roboto"/>
                <a:cs typeface="Roboto"/>
                <a:sym typeface="Roboto"/>
              </a:defRPr>
            </a:lvl5pPr>
            <a:lvl6pPr lvl="5">
              <a:buNone/>
              <a:defRPr>
                <a:solidFill>
                  <a:schemeClr val="dk2"/>
                </a:solidFill>
                <a:latin typeface="Roboto"/>
                <a:ea typeface="Roboto"/>
                <a:cs typeface="Roboto"/>
                <a:sym typeface="Roboto"/>
              </a:defRPr>
            </a:lvl6pPr>
            <a:lvl7pPr lvl="6">
              <a:buNone/>
              <a:defRPr>
                <a:solidFill>
                  <a:schemeClr val="dk2"/>
                </a:solidFill>
                <a:latin typeface="Roboto"/>
                <a:ea typeface="Roboto"/>
                <a:cs typeface="Roboto"/>
                <a:sym typeface="Roboto"/>
              </a:defRPr>
            </a:lvl7pPr>
            <a:lvl8pPr lvl="7">
              <a:buNone/>
              <a:defRPr>
                <a:solidFill>
                  <a:schemeClr val="dk2"/>
                </a:solidFill>
                <a:latin typeface="Roboto"/>
                <a:ea typeface="Roboto"/>
                <a:cs typeface="Roboto"/>
                <a:sym typeface="Roboto"/>
              </a:defRPr>
            </a:lvl8pPr>
            <a:lvl9pPr lvl="8">
              <a:buNone/>
              <a:defRPr>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68">
          <p15:clr>
            <a:srgbClr val="E46962"/>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tryptic images">
  <p:cSld name="TITLE_1_2">
    <p:bg>
      <p:bgPr>
        <a:solidFill>
          <a:schemeClr val="lt2"/>
        </a:solidFill>
      </p:bgPr>
    </p:bg>
    <p:spTree>
      <p:nvGrpSpPr>
        <p:cNvPr id="39" name="Shape 39"/>
        <p:cNvGrpSpPr/>
        <p:nvPr/>
      </p:nvGrpSpPr>
      <p:grpSpPr>
        <a:xfrm>
          <a:off x="0" y="0"/>
          <a:ext cx="0" cy="0"/>
          <a:chOff x="0" y="0"/>
          <a:chExt cx="0" cy="0"/>
        </a:xfrm>
      </p:grpSpPr>
      <p:sp>
        <p:nvSpPr>
          <p:cNvPr id="40" name="Google Shape;40;p7"/>
          <p:cNvSpPr/>
          <p:nvPr>
            <p:ph idx="2" type="pic"/>
          </p:nvPr>
        </p:nvSpPr>
        <p:spPr>
          <a:xfrm>
            <a:off x="5982033" y="-67"/>
            <a:ext cx="6210000" cy="3259500"/>
          </a:xfrm>
          <a:prstGeom prst="rect">
            <a:avLst/>
          </a:prstGeom>
          <a:noFill/>
          <a:ln>
            <a:noFill/>
          </a:ln>
        </p:spPr>
      </p:sp>
      <p:sp>
        <p:nvSpPr>
          <p:cNvPr id="41" name="Google Shape;41;p7"/>
          <p:cNvSpPr txBox="1"/>
          <p:nvPr>
            <p:ph type="title"/>
          </p:nvPr>
        </p:nvSpPr>
        <p:spPr>
          <a:xfrm>
            <a:off x="266933" y="473467"/>
            <a:ext cx="4986900" cy="1329300"/>
          </a:xfrm>
          <a:prstGeom prst="rect">
            <a:avLst/>
          </a:prstGeom>
          <a:noFill/>
          <a:ln>
            <a:noFill/>
          </a:ln>
        </p:spPr>
        <p:txBody>
          <a:bodyPr anchorCtr="0" anchor="t" bIns="121900" lIns="121900" spcFirstLastPara="1" rIns="121900" wrap="square" tIns="121900">
            <a:noAutofit/>
          </a:bodyPr>
          <a:lstStyle>
            <a:lvl1pPr lvl="0" rtl="0">
              <a:spcBef>
                <a:spcPts val="0"/>
              </a:spcBef>
              <a:spcAft>
                <a:spcPts val="0"/>
              </a:spcAft>
              <a:buClr>
                <a:schemeClr val="accent2"/>
              </a:buClr>
              <a:buSzPts val="4000"/>
              <a:buFont typeface="Roboto"/>
              <a:buNone/>
              <a:defRPr b="1" sz="4000">
                <a:solidFill>
                  <a:schemeClr val="accent2"/>
                </a:solidFill>
                <a:latin typeface="Roboto"/>
                <a:ea typeface="Roboto"/>
                <a:cs typeface="Roboto"/>
                <a:sym typeface="Roboto"/>
              </a:defRPr>
            </a:lvl1pPr>
            <a:lvl2pPr lvl="1" rtl="0">
              <a:spcBef>
                <a:spcPts val="0"/>
              </a:spcBef>
              <a:spcAft>
                <a:spcPts val="0"/>
              </a:spcAft>
              <a:buClr>
                <a:schemeClr val="dk1"/>
              </a:buClr>
              <a:buSzPts val="1900"/>
              <a:buNone/>
              <a:defRPr sz="1900">
                <a:solidFill>
                  <a:schemeClr val="dk1"/>
                </a:solidFill>
              </a:defRPr>
            </a:lvl2pPr>
            <a:lvl3pPr lvl="2" rtl="0">
              <a:spcBef>
                <a:spcPts val="0"/>
              </a:spcBef>
              <a:spcAft>
                <a:spcPts val="0"/>
              </a:spcAft>
              <a:buClr>
                <a:schemeClr val="dk1"/>
              </a:buClr>
              <a:buSzPts val="1900"/>
              <a:buNone/>
              <a:defRPr sz="1900">
                <a:solidFill>
                  <a:schemeClr val="dk1"/>
                </a:solidFill>
              </a:defRPr>
            </a:lvl3pPr>
            <a:lvl4pPr lvl="3" rtl="0">
              <a:spcBef>
                <a:spcPts val="0"/>
              </a:spcBef>
              <a:spcAft>
                <a:spcPts val="0"/>
              </a:spcAft>
              <a:buClr>
                <a:schemeClr val="dk1"/>
              </a:buClr>
              <a:buSzPts val="1900"/>
              <a:buNone/>
              <a:defRPr sz="1900">
                <a:solidFill>
                  <a:schemeClr val="dk1"/>
                </a:solidFill>
              </a:defRPr>
            </a:lvl4pPr>
            <a:lvl5pPr lvl="4" rtl="0">
              <a:spcBef>
                <a:spcPts val="0"/>
              </a:spcBef>
              <a:spcAft>
                <a:spcPts val="0"/>
              </a:spcAft>
              <a:buClr>
                <a:schemeClr val="dk1"/>
              </a:buClr>
              <a:buSzPts val="1900"/>
              <a:buNone/>
              <a:defRPr sz="1900">
                <a:solidFill>
                  <a:schemeClr val="dk1"/>
                </a:solidFill>
              </a:defRPr>
            </a:lvl5pPr>
            <a:lvl6pPr lvl="5" rtl="0">
              <a:spcBef>
                <a:spcPts val="0"/>
              </a:spcBef>
              <a:spcAft>
                <a:spcPts val="0"/>
              </a:spcAft>
              <a:buClr>
                <a:schemeClr val="dk1"/>
              </a:buClr>
              <a:buSzPts val="1900"/>
              <a:buNone/>
              <a:defRPr sz="1900">
                <a:solidFill>
                  <a:schemeClr val="dk1"/>
                </a:solidFill>
              </a:defRPr>
            </a:lvl6pPr>
            <a:lvl7pPr lvl="6" rtl="0">
              <a:spcBef>
                <a:spcPts val="0"/>
              </a:spcBef>
              <a:spcAft>
                <a:spcPts val="0"/>
              </a:spcAft>
              <a:buClr>
                <a:schemeClr val="dk1"/>
              </a:buClr>
              <a:buSzPts val="1900"/>
              <a:buNone/>
              <a:defRPr sz="1900">
                <a:solidFill>
                  <a:schemeClr val="dk1"/>
                </a:solidFill>
              </a:defRPr>
            </a:lvl7pPr>
            <a:lvl8pPr lvl="7" rtl="0">
              <a:spcBef>
                <a:spcPts val="0"/>
              </a:spcBef>
              <a:spcAft>
                <a:spcPts val="0"/>
              </a:spcAft>
              <a:buClr>
                <a:schemeClr val="dk1"/>
              </a:buClr>
              <a:buSzPts val="1900"/>
              <a:buNone/>
              <a:defRPr sz="1900">
                <a:solidFill>
                  <a:schemeClr val="dk1"/>
                </a:solidFill>
              </a:defRPr>
            </a:lvl8pPr>
            <a:lvl9pPr lvl="8" rtl="0">
              <a:spcBef>
                <a:spcPts val="0"/>
              </a:spcBef>
              <a:spcAft>
                <a:spcPts val="0"/>
              </a:spcAft>
              <a:buClr>
                <a:schemeClr val="dk1"/>
              </a:buClr>
              <a:buSzPts val="1900"/>
              <a:buNone/>
              <a:defRPr sz="1900">
                <a:solidFill>
                  <a:schemeClr val="dk1"/>
                </a:solidFill>
              </a:defRPr>
            </a:lvl9pPr>
          </a:lstStyle>
          <a:p/>
        </p:txBody>
      </p:sp>
      <p:sp>
        <p:nvSpPr>
          <p:cNvPr id="42" name="Google Shape;42;p7"/>
          <p:cNvSpPr/>
          <p:nvPr>
            <p:ph idx="3" type="pic"/>
          </p:nvPr>
        </p:nvSpPr>
        <p:spPr>
          <a:xfrm>
            <a:off x="9178000" y="3450867"/>
            <a:ext cx="3014100" cy="2758800"/>
          </a:xfrm>
          <a:prstGeom prst="rect">
            <a:avLst/>
          </a:prstGeom>
          <a:noFill/>
          <a:ln>
            <a:noFill/>
          </a:ln>
        </p:spPr>
      </p:sp>
      <p:sp>
        <p:nvSpPr>
          <p:cNvPr id="43" name="Google Shape;43;p7"/>
          <p:cNvSpPr/>
          <p:nvPr>
            <p:ph idx="4" type="pic"/>
          </p:nvPr>
        </p:nvSpPr>
        <p:spPr>
          <a:xfrm>
            <a:off x="5982033" y="3450867"/>
            <a:ext cx="3014100" cy="2758800"/>
          </a:xfrm>
          <a:prstGeom prst="rect">
            <a:avLst/>
          </a:prstGeom>
          <a:noFill/>
          <a:ln>
            <a:noFill/>
          </a:ln>
        </p:spPr>
      </p:sp>
      <p:sp>
        <p:nvSpPr>
          <p:cNvPr id="44" name="Google Shape;44;p7"/>
          <p:cNvSpPr txBox="1"/>
          <p:nvPr>
            <p:ph idx="1" type="body"/>
          </p:nvPr>
        </p:nvSpPr>
        <p:spPr>
          <a:xfrm>
            <a:off x="266933" y="2277800"/>
            <a:ext cx="5442000" cy="3597300"/>
          </a:xfrm>
          <a:prstGeom prst="rect">
            <a:avLst/>
          </a:prstGeom>
          <a:noFill/>
          <a:ln>
            <a:noFill/>
          </a:ln>
        </p:spPr>
        <p:txBody>
          <a:bodyPr anchorCtr="0" anchor="t" bIns="121900" lIns="121900" spcFirstLastPara="1" rIns="121900" wrap="square" tIns="121900">
            <a:spAutoFit/>
          </a:bodyPr>
          <a:lstStyle>
            <a:lvl1pPr indent="-381000" lvl="0" marL="4572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indent="-381000" lvl="1" marL="9144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indent="-381000" lvl="2" marL="13716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indent="-381000" lvl="3" marL="18288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indent="-381000" lvl="4" marL="2286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indent="-381000" lvl="5" marL="27432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indent="-381000" lvl="6" marL="32004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indent="-381000" lvl="7" marL="36576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indent="-381000" lvl="8" marL="41148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p:txBody>
      </p:sp>
      <p:grpSp>
        <p:nvGrpSpPr>
          <p:cNvPr id="45" name="Google Shape;45;p7"/>
          <p:cNvGrpSpPr/>
          <p:nvPr/>
        </p:nvGrpSpPr>
        <p:grpSpPr>
          <a:xfrm>
            <a:off x="-18200" y="6209645"/>
            <a:ext cx="12228094" cy="647984"/>
            <a:chOff x="-13650" y="4657350"/>
            <a:chExt cx="9171300" cy="486000"/>
          </a:xfrm>
        </p:grpSpPr>
        <p:sp>
          <p:nvSpPr>
            <p:cNvPr id="46" name="Google Shape;46;p7"/>
            <p:cNvSpPr/>
            <p:nvPr/>
          </p:nvSpPr>
          <p:spPr>
            <a:xfrm>
              <a:off x="-13650" y="4657350"/>
              <a:ext cx="9171300" cy="4860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47" name="Google Shape;47;p7"/>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48" name="Google Shape;48;p7"/>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solidFill>
                  <a:schemeClr val="dk2"/>
                </a:solidFill>
                <a:latin typeface="Roboto"/>
                <a:ea typeface="Roboto"/>
                <a:cs typeface="Roboto"/>
                <a:sym typeface="Roboto"/>
              </a:defRPr>
            </a:lvl1pPr>
            <a:lvl2pPr lvl="1">
              <a:buNone/>
              <a:defRPr>
                <a:solidFill>
                  <a:schemeClr val="dk2"/>
                </a:solidFill>
                <a:latin typeface="Roboto"/>
                <a:ea typeface="Roboto"/>
                <a:cs typeface="Roboto"/>
                <a:sym typeface="Roboto"/>
              </a:defRPr>
            </a:lvl2pPr>
            <a:lvl3pPr lvl="2">
              <a:buNone/>
              <a:defRPr>
                <a:solidFill>
                  <a:schemeClr val="dk2"/>
                </a:solidFill>
                <a:latin typeface="Roboto"/>
                <a:ea typeface="Roboto"/>
                <a:cs typeface="Roboto"/>
                <a:sym typeface="Roboto"/>
              </a:defRPr>
            </a:lvl3pPr>
            <a:lvl4pPr lvl="3">
              <a:buNone/>
              <a:defRPr>
                <a:solidFill>
                  <a:schemeClr val="dk2"/>
                </a:solidFill>
                <a:latin typeface="Roboto"/>
                <a:ea typeface="Roboto"/>
                <a:cs typeface="Roboto"/>
                <a:sym typeface="Roboto"/>
              </a:defRPr>
            </a:lvl4pPr>
            <a:lvl5pPr lvl="4">
              <a:buNone/>
              <a:defRPr>
                <a:solidFill>
                  <a:schemeClr val="dk2"/>
                </a:solidFill>
                <a:latin typeface="Roboto"/>
                <a:ea typeface="Roboto"/>
                <a:cs typeface="Roboto"/>
                <a:sym typeface="Roboto"/>
              </a:defRPr>
            </a:lvl5pPr>
            <a:lvl6pPr lvl="5">
              <a:buNone/>
              <a:defRPr>
                <a:solidFill>
                  <a:schemeClr val="dk2"/>
                </a:solidFill>
                <a:latin typeface="Roboto"/>
                <a:ea typeface="Roboto"/>
                <a:cs typeface="Roboto"/>
                <a:sym typeface="Roboto"/>
              </a:defRPr>
            </a:lvl6pPr>
            <a:lvl7pPr lvl="6">
              <a:buNone/>
              <a:defRPr>
                <a:solidFill>
                  <a:schemeClr val="dk2"/>
                </a:solidFill>
                <a:latin typeface="Roboto"/>
                <a:ea typeface="Roboto"/>
                <a:cs typeface="Roboto"/>
                <a:sym typeface="Roboto"/>
              </a:defRPr>
            </a:lvl7pPr>
            <a:lvl8pPr lvl="7">
              <a:buNone/>
              <a:defRPr>
                <a:solidFill>
                  <a:schemeClr val="dk2"/>
                </a:solidFill>
                <a:latin typeface="Roboto"/>
                <a:ea typeface="Roboto"/>
                <a:cs typeface="Roboto"/>
                <a:sym typeface="Roboto"/>
              </a:defRPr>
            </a:lvl8pPr>
            <a:lvl9pPr lvl="8">
              <a:buNone/>
              <a:defRPr>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68">
          <p15:clr>
            <a:srgbClr val="E46962"/>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half page image horizontal">
  <p:cSld name="TITLE_1_1">
    <p:bg>
      <p:bgPr>
        <a:solidFill>
          <a:schemeClr val="lt2"/>
        </a:solidFill>
      </p:bgPr>
    </p:bg>
    <p:spTree>
      <p:nvGrpSpPr>
        <p:cNvPr id="49" name="Shape 49"/>
        <p:cNvGrpSpPr/>
        <p:nvPr/>
      </p:nvGrpSpPr>
      <p:grpSpPr>
        <a:xfrm>
          <a:off x="0" y="0"/>
          <a:ext cx="0" cy="0"/>
          <a:chOff x="0" y="0"/>
          <a:chExt cx="0" cy="0"/>
        </a:xfrm>
      </p:grpSpPr>
      <p:sp>
        <p:nvSpPr>
          <p:cNvPr id="50" name="Google Shape;50;p8"/>
          <p:cNvSpPr/>
          <p:nvPr/>
        </p:nvSpPr>
        <p:spPr>
          <a:xfrm>
            <a:off x="-18200" y="6209800"/>
            <a:ext cx="12228300" cy="6480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51" name="Google Shape;51;p8"/>
          <p:cNvPicPr preferRelativeResize="0"/>
          <p:nvPr/>
        </p:nvPicPr>
        <p:blipFill>
          <a:blip r:embed="rId2">
            <a:alphaModFix/>
          </a:blip>
          <a:stretch>
            <a:fillRect/>
          </a:stretch>
        </p:blipFill>
        <p:spPr>
          <a:xfrm>
            <a:off x="285144" y="6370414"/>
            <a:ext cx="1572367" cy="326767"/>
          </a:xfrm>
          <a:prstGeom prst="rect">
            <a:avLst/>
          </a:prstGeom>
          <a:noFill/>
          <a:ln>
            <a:noFill/>
          </a:ln>
        </p:spPr>
      </p:pic>
      <p:sp>
        <p:nvSpPr>
          <p:cNvPr id="52" name="Google Shape;52;p8"/>
          <p:cNvSpPr txBox="1"/>
          <p:nvPr>
            <p:ph type="title"/>
          </p:nvPr>
        </p:nvSpPr>
        <p:spPr>
          <a:xfrm>
            <a:off x="266933" y="473467"/>
            <a:ext cx="4986900" cy="1329300"/>
          </a:xfrm>
          <a:prstGeom prst="rect">
            <a:avLst/>
          </a:prstGeom>
          <a:noFill/>
          <a:ln>
            <a:noFill/>
          </a:ln>
        </p:spPr>
        <p:txBody>
          <a:bodyPr anchorCtr="0" anchor="t" bIns="121900" lIns="121900" spcFirstLastPara="1" rIns="121900" wrap="square" tIns="121900">
            <a:spAutoFit/>
          </a:bodyPr>
          <a:lstStyle>
            <a:lvl1pPr lvl="0" rtl="0">
              <a:spcBef>
                <a:spcPts val="0"/>
              </a:spcBef>
              <a:spcAft>
                <a:spcPts val="0"/>
              </a:spcAft>
              <a:buClr>
                <a:schemeClr val="accent2"/>
              </a:buClr>
              <a:buSzPts val="4000"/>
              <a:buFont typeface="Roboto"/>
              <a:buNone/>
              <a:defRPr b="1" sz="4000">
                <a:solidFill>
                  <a:schemeClr val="accent2"/>
                </a:solidFill>
                <a:latin typeface="Roboto"/>
                <a:ea typeface="Roboto"/>
                <a:cs typeface="Roboto"/>
                <a:sym typeface="Roboto"/>
              </a:defRPr>
            </a:lvl1pPr>
            <a:lvl2pPr lvl="1" rtl="0">
              <a:spcBef>
                <a:spcPts val="0"/>
              </a:spcBef>
              <a:spcAft>
                <a:spcPts val="0"/>
              </a:spcAft>
              <a:buClr>
                <a:schemeClr val="dk1"/>
              </a:buClr>
              <a:buSzPts val="1900"/>
              <a:buNone/>
              <a:defRPr sz="1900">
                <a:solidFill>
                  <a:schemeClr val="dk1"/>
                </a:solidFill>
              </a:defRPr>
            </a:lvl2pPr>
            <a:lvl3pPr lvl="2" rtl="0">
              <a:spcBef>
                <a:spcPts val="0"/>
              </a:spcBef>
              <a:spcAft>
                <a:spcPts val="0"/>
              </a:spcAft>
              <a:buClr>
                <a:schemeClr val="dk1"/>
              </a:buClr>
              <a:buSzPts val="1900"/>
              <a:buNone/>
              <a:defRPr sz="1900">
                <a:solidFill>
                  <a:schemeClr val="dk1"/>
                </a:solidFill>
              </a:defRPr>
            </a:lvl3pPr>
            <a:lvl4pPr lvl="3" rtl="0">
              <a:spcBef>
                <a:spcPts val="0"/>
              </a:spcBef>
              <a:spcAft>
                <a:spcPts val="0"/>
              </a:spcAft>
              <a:buClr>
                <a:schemeClr val="dk1"/>
              </a:buClr>
              <a:buSzPts val="1900"/>
              <a:buNone/>
              <a:defRPr sz="1900">
                <a:solidFill>
                  <a:schemeClr val="dk1"/>
                </a:solidFill>
              </a:defRPr>
            </a:lvl4pPr>
            <a:lvl5pPr lvl="4" rtl="0">
              <a:spcBef>
                <a:spcPts val="0"/>
              </a:spcBef>
              <a:spcAft>
                <a:spcPts val="0"/>
              </a:spcAft>
              <a:buClr>
                <a:schemeClr val="dk1"/>
              </a:buClr>
              <a:buSzPts val="1900"/>
              <a:buNone/>
              <a:defRPr sz="1900">
                <a:solidFill>
                  <a:schemeClr val="dk1"/>
                </a:solidFill>
              </a:defRPr>
            </a:lvl5pPr>
            <a:lvl6pPr lvl="5" rtl="0">
              <a:spcBef>
                <a:spcPts val="0"/>
              </a:spcBef>
              <a:spcAft>
                <a:spcPts val="0"/>
              </a:spcAft>
              <a:buClr>
                <a:schemeClr val="dk1"/>
              </a:buClr>
              <a:buSzPts val="1900"/>
              <a:buNone/>
              <a:defRPr sz="1900">
                <a:solidFill>
                  <a:schemeClr val="dk1"/>
                </a:solidFill>
              </a:defRPr>
            </a:lvl6pPr>
            <a:lvl7pPr lvl="6" rtl="0">
              <a:spcBef>
                <a:spcPts val="0"/>
              </a:spcBef>
              <a:spcAft>
                <a:spcPts val="0"/>
              </a:spcAft>
              <a:buClr>
                <a:schemeClr val="dk1"/>
              </a:buClr>
              <a:buSzPts val="1900"/>
              <a:buNone/>
              <a:defRPr sz="1900">
                <a:solidFill>
                  <a:schemeClr val="dk1"/>
                </a:solidFill>
              </a:defRPr>
            </a:lvl7pPr>
            <a:lvl8pPr lvl="7" rtl="0">
              <a:spcBef>
                <a:spcPts val="0"/>
              </a:spcBef>
              <a:spcAft>
                <a:spcPts val="0"/>
              </a:spcAft>
              <a:buClr>
                <a:schemeClr val="dk1"/>
              </a:buClr>
              <a:buSzPts val="1900"/>
              <a:buNone/>
              <a:defRPr sz="1900">
                <a:solidFill>
                  <a:schemeClr val="dk1"/>
                </a:solidFill>
              </a:defRPr>
            </a:lvl8pPr>
            <a:lvl9pPr lvl="8" rtl="0">
              <a:spcBef>
                <a:spcPts val="0"/>
              </a:spcBef>
              <a:spcAft>
                <a:spcPts val="0"/>
              </a:spcAft>
              <a:buClr>
                <a:schemeClr val="dk1"/>
              </a:buClr>
              <a:buSzPts val="1900"/>
              <a:buNone/>
              <a:defRPr sz="1900">
                <a:solidFill>
                  <a:schemeClr val="dk1"/>
                </a:solidFill>
              </a:defRPr>
            </a:lvl9pPr>
          </a:lstStyle>
          <a:p/>
        </p:txBody>
      </p:sp>
      <p:sp>
        <p:nvSpPr>
          <p:cNvPr id="53" name="Google Shape;53;p8"/>
          <p:cNvSpPr/>
          <p:nvPr>
            <p:ph idx="2" type="pic"/>
          </p:nvPr>
        </p:nvSpPr>
        <p:spPr>
          <a:xfrm>
            <a:off x="9100" y="3057717"/>
            <a:ext cx="12192000" cy="3152400"/>
          </a:xfrm>
          <a:prstGeom prst="rect">
            <a:avLst/>
          </a:prstGeom>
          <a:noFill/>
          <a:ln>
            <a:noFill/>
          </a:ln>
        </p:spPr>
      </p:sp>
      <p:sp>
        <p:nvSpPr>
          <p:cNvPr id="54" name="Google Shape;54;p8"/>
          <p:cNvSpPr txBox="1"/>
          <p:nvPr>
            <p:ph idx="1" type="body"/>
          </p:nvPr>
        </p:nvSpPr>
        <p:spPr>
          <a:xfrm>
            <a:off x="5754567" y="628267"/>
            <a:ext cx="6109500" cy="2148900"/>
          </a:xfrm>
          <a:prstGeom prst="rect">
            <a:avLst/>
          </a:prstGeom>
          <a:noFill/>
          <a:ln>
            <a:noFill/>
          </a:ln>
        </p:spPr>
        <p:txBody>
          <a:bodyPr anchorCtr="0" anchor="t" bIns="121900" lIns="121900" spcFirstLastPara="1" rIns="121900" wrap="square" tIns="121900">
            <a:noAutofit/>
          </a:bodyPr>
          <a:lstStyle>
            <a:lvl1pPr indent="-381000" lvl="0" marL="4572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indent="-381000" lvl="1" marL="9144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indent="-381000" lvl="2" marL="13716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indent="-381000" lvl="3" marL="18288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indent="-381000" lvl="4" marL="2286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indent="-381000" lvl="5" marL="27432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indent="-381000" lvl="6" marL="32004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indent="-381000" lvl="7" marL="36576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indent="-381000" lvl="8" marL="41148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p:txBody>
      </p:sp>
      <p:sp>
        <p:nvSpPr>
          <p:cNvPr id="55" name="Google Shape;55;p8"/>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solidFill>
                  <a:schemeClr val="dk2"/>
                </a:solidFill>
                <a:latin typeface="Roboto"/>
                <a:ea typeface="Roboto"/>
                <a:cs typeface="Roboto"/>
                <a:sym typeface="Roboto"/>
              </a:defRPr>
            </a:lvl1pPr>
            <a:lvl2pPr lvl="1">
              <a:buNone/>
              <a:defRPr>
                <a:solidFill>
                  <a:schemeClr val="dk2"/>
                </a:solidFill>
                <a:latin typeface="Roboto"/>
                <a:ea typeface="Roboto"/>
                <a:cs typeface="Roboto"/>
                <a:sym typeface="Roboto"/>
              </a:defRPr>
            </a:lvl2pPr>
            <a:lvl3pPr lvl="2">
              <a:buNone/>
              <a:defRPr>
                <a:solidFill>
                  <a:schemeClr val="dk2"/>
                </a:solidFill>
                <a:latin typeface="Roboto"/>
                <a:ea typeface="Roboto"/>
                <a:cs typeface="Roboto"/>
                <a:sym typeface="Roboto"/>
              </a:defRPr>
            </a:lvl3pPr>
            <a:lvl4pPr lvl="3">
              <a:buNone/>
              <a:defRPr>
                <a:solidFill>
                  <a:schemeClr val="dk2"/>
                </a:solidFill>
                <a:latin typeface="Roboto"/>
                <a:ea typeface="Roboto"/>
                <a:cs typeface="Roboto"/>
                <a:sym typeface="Roboto"/>
              </a:defRPr>
            </a:lvl4pPr>
            <a:lvl5pPr lvl="4">
              <a:buNone/>
              <a:defRPr>
                <a:solidFill>
                  <a:schemeClr val="dk2"/>
                </a:solidFill>
                <a:latin typeface="Roboto"/>
                <a:ea typeface="Roboto"/>
                <a:cs typeface="Roboto"/>
                <a:sym typeface="Roboto"/>
              </a:defRPr>
            </a:lvl5pPr>
            <a:lvl6pPr lvl="5">
              <a:buNone/>
              <a:defRPr>
                <a:solidFill>
                  <a:schemeClr val="dk2"/>
                </a:solidFill>
                <a:latin typeface="Roboto"/>
                <a:ea typeface="Roboto"/>
                <a:cs typeface="Roboto"/>
                <a:sym typeface="Roboto"/>
              </a:defRPr>
            </a:lvl6pPr>
            <a:lvl7pPr lvl="6">
              <a:buNone/>
              <a:defRPr>
                <a:solidFill>
                  <a:schemeClr val="dk2"/>
                </a:solidFill>
                <a:latin typeface="Roboto"/>
                <a:ea typeface="Roboto"/>
                <a:cs typeface="Roboto"/>
                <a:sym typeface="Roboto"/>
              </a:defRPr>
            </a:lvl7pPr>
            <a:lvl8pPr lvl="7">
              <a:buNone/>
              <a:defRPr>
                <a:solidFill>
                  <a:schemeClr val="dk2"/>
                </a:solidFill>
                <a:latin typeface="Roboto"/>
                <a:ea typeface="Roboto"/>
                <a:cs typeface="Roboto"/>
                <a:sym typeface="Roboto"/>
              </a:defRPr>
            </a:lvl8pPr>
            <a:lvl9pPr lvl="8">
              <a:buNone/>
              <a:defRPr>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68">
          <p15:clr>
            <a:srgbClr val="E46962"/>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4 items">
  <p:cSld name="TITLE_1_1_2">
    <p:bg>
      <p:bgPr>
        <a:solidFill>
          <a:schemeClr val="lt2"/>
        </a:solidFill>
      </p:bgPr>
    </p:bg>
    <p:spTree>
      <p:nvGrpSpPr>
        <p:cNvPr id="56" name="Shape 56"/>
        <p:cNvGrpSpPr/>
        <p:nvPr/>
      </p:nvGrpSpPr>
      <p:grpSpPr>
        <a:xfrm>
          <a:off x="0" y="0"/>
          <a:ext cx="0" cy="0"/>
          <a:chOff x="0" y="0"/>
          <a:chExt cx="0" cy="0"/>
        </a:xfrm>
      </p:grpSpPr>
      <p:sp>
        <p:nvSpPr>
          <p:cNvPr id="57" name="Google Shape;57;p9"/>
          <p:cNvSpPr txBox="1"/>
          <p:nvPr>
            <p:ph type="title"/>
          </p:nvPr>
        </p:nvSpPr>
        <p:spPr>
          <a:xfrm>
            <a:off x="266933" y="473467"/>
            <a:ext cx="4986900" cy="1329300"/>
          </a:xfrm>
          <a:prstGeom prst="rect">
            <a:avLst/>
          </a:prstGeom>
          <a:noFill/>
          <a:ln>
            <a:noFill/>
          </a:ln>
        </p:spPr>
        <p:txBody>
          <a:bodyPr anchorCtr="0" anchor="t" bIns="121900" lIns="121900" spcFirstLastPara="1" rIns="121900" wrap="square" tIns="121900">
            <a:spAutoFit/>
          </a:bodyPr>
          <a:lstStyle>
            <a:lvl1pPr lvl="0" rtl="0">
              <a:spcBef>
                <a:spcPts val="0"/>
              </a:spcBef>
              <a:spcAft>
                <a:spcPts val="0"/>
              </a:spcAft>
              <a:buClr>
                <a:schemeClr val="accent2"/>
              </a:buClr>
              <a:buSzPts val="4000"/>
              <a:buFont typeface="Roboto"/>
              <a:buNone/>
              <a:defRPr b="1" sz="4000">
                <a:solidFill>
                  <a:schemeClr val="accent2"/>
                </a:solidFill>
                <a:latin typeface="Roboto"/>
                <a:ea typeface="Roboto"/>
                <a:cs typeface="Roboto"/>
                <a:sym typeface="Roboto"/>
              </a:defRPr>
            </a:lvl1pPr>
            <a:lvl2pPr lvl="1" rtl="0">
              <a:spcBef>
                <a:spcPts val="0"/>
              </a:spcBef>
              <a:spcAft>
                <a:spcPts val="0"/>
              </a:spcAft>
              <a:buClr>
                <a:schemeClr val="dk1"/>
              </a:buClr>
              <a:buSzPts val="1900"/>
              <a:buNone/>
              <a:defRPr sz="1900">
                <a:solidFill>
                  <a:schemeClr val="dk1"/>
                </a:solidFill>
              </a:defRPr>
            </a:lvl2pPr>
            <a:lvl3pPr lvl="2" rtl="0">
              <a:spcBef>
                <a:spcPts val="0"/>
              </a:spcBef>
              <a:spcAft>
                <a:spcPts val="0"/>
              </a:spcAft>
              <a:buClr>
                <a:schemeClr val="dk1"/>
              </a:buClr>
              <a:buSzPts val="1900"/>
              <a:buNone/>
              <a:defRPr sz="1900">
                <a:solidFill>
                  <a:schemeClr val="dk1"/>
                </a:solidFill>
              </a:defRPr>
            </a:lvl3pPr>
            <a:lvl4pPr lvl="3" rtl="0">
              <a:spcBef>
                <a:spcPts val="0"/>
              </a:spcBef>
              <a:spcAft>
                <a:spcPts val="0"/>
              </a:spcAft>
              <a:buClr>
                <a:schemeClr val="dk1"/>
              </a:buClr>
              <a:buSzPts val="1900"/>
              <a:buNone/>
              <a:defRPr sz="1900">
                <a:solidFill>
                  <a:schemeClr val="dk1"/>
                </a:solidFill>
              </a:defRPr>
            </a:lvl4pPr>
            <a:lvl5pPr lvl="4" rtl="0">
              <a:spcBef>
                <a:spcPts val="0"/>
              </a:spcBef>
              <a:spcAft>
                <a:spcPts val="0"/>
              </a:spcAft>
              <a:buClr>
                <a:schemeClr val="dk1"/>
              </a:buClr>
              <a:buSzPts val="1900"/>
              <a:buNone/>
              <a:defRPr sz="1900">
                <a:solidFill>
                  <a:schemeClr val="dk1"/>
                </a:solidFill>
              </a:defRPr>
            </a:lvl5pPr>
            <a:lvl6pPr lvl="5" rtl="0">
              <a:spcBef>
                <a:spcPts val="0"/>
              </a:spcBef>
              <a:spcAft>
                <a:spcPts val="0"/>
              </a:spcAft>
              <a:buClr>
                <a:schemeClr val="dk1"/>
              </a:buClr>
              <a:buSzPts val="1900"/>
              <a:buNone/>
              <a:defRPr sz="1900">
                <a:solidFill>
                  <a:schemeClr val="dk1"/>
                </a:solidFill>
              </a:defRPr>
            </a:lvl6pPr>
            <a:lvl7pPr lvl="6" rtl="0">
              <a:spcBef>
                <a:spcPts val="0"/>
              </a:spcBef>
              <a:spcAft>
                <a:spcPts val="0"/>
              </a:spcAft>
              <a:buClr>
                <a:schemeClr val="dk1"/>
              </a:buClr>
              <a:buSzPts val="1900"/>
              <a:buNone/>
              <a:defRPr sz="1900">
                <a:solidFill>
                  <a:schemeClr val="dk1"/>
                </a:solidFill>
              </a:defRPr>
            </a:lvl7pPr>
            <a:lvl8pPr lvl="7" rtl="0">
              <a:spcBef>
                <a:spcPts val="0"/>
              </a:spcBef>
              <a:spcAft>
                <a:spcPts val="0"/>
              </a:spcAft>
              <a:buClr>
                <a:schemeClr val="dk1"/>
              </a:buClr>
              <a:buSzPts val="1900"/>
              <a:buNone/>
              <a:defRPr sz="1900">
                <a:solidFill>
                  <a:schemeClr val="dk1"/>
                </a:solidFill>
              </a:defRPr>
            </a:lvl8pPr>
            <a:lvl9pPr lvl="8" rtl="0">
              <a:spcBef>
                <a:spcPts val="0"/>
              </a:spcBef>
              <a:spcAft>
                <a:spcPts val="0"/>
              </a:spcAft>
              <a:buClr>
                <a:schemeClr val="dk1"/>
              </a:buClr>
              <a:buSzPts val="1900"/>
              <a:buNone/>
              <a:defRPr sz="1900">
                <a:solidFill>
                  <a:schemeClr val="dk1"/>
                </a:solidFill>
              </a:defRPr>
            </a:lvl9pPr>
          </a:lstStyle>
          <a:p/>
        </p:txBody>
      </p:sp>
      <p:sp>
        <p:nvSpPr>
          <p:cNvPr id="58" name="Google Shape;58;p9"/>
          <p:cNvSpPr txBox="1"/>
          <p:nvPr>
            <p:ph idx="1" type="body"/>
          </p:nvPr>
        </p:nvSpPr>
        <p:spPr>
          <a:xfrm>
            <a:off x="5754567" y="628267"/>
            <a:ext cx="6109500" cy="1593600"/>
          </a:xfrm>
          <a:prstGeom prst="rect">
            <a:avLst/>
          </a:prstGeom>
          <a:noFill/>
          <a:ln>
            <a:noFill/>
          </a:ln>
        </p:spPr>
        <p:txBody>
          <a:bodyPr anchorCtr="0" anchor="t" bIns="121900" lIns="121900" spcFirstLastPara="1" rIns="121900" wrap="square" tIns="121900">
            <a:noAutofit/>
          </a:bodyPr>
          <a:lstStyle>
            <a:lvl1pPr indent="-381000" lvl="0" marL="4572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indent="-381000" lvl="1" marL="9144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indent="-381000" lvl="2" marL="13716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indent="-381000" lvl="3" marL="18288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indent="-381000" lvl="4" marL="2286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indent="-381000" lvl="5" marL="27432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indent="-381000" lvl="6" marL="32004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indent="-381000" lvl="7" marL="36576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indent="-381000" lvl="8" marL="41148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p:txBody>
      </p:sp>
      <p:sp>
        <p:nvSpPr>
          <p:cNvPr id="59" name="Google Shape;59;p9"/>
          <p:cNvSpPr/>
          <p:nvPr/>
        </p:nvSpPr>
        <p:spPr>
          <a:xfrm>
            <a:off x="-18200" y="3223267"/>
            <a:ext cx="12228300" cy="2986800"/>
          </a:xfrm>
          <a:prstGeom prst="rect">
            <a:avLst/>
          </a:pr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0" name="Google Shape;60;p9"/>
          <p:cNvSpPr/>
          <p:nvPr>
            <p:ph idx="2" type="pic"/>
          </p:nvPr>
        </p:nvSpPr>
        <p:spPr>
          <a:xfrm>
            <a:off x="1953050" y="2614000"/>
            <a:ext cx="1629900" cy="1629900"/>
          </a:xfrm>
          <a:prstGeom prst="ellipse">
            <a:avLst/>
          </a:prstGeom>
          <a:noFill/>
          <a:ln>
            <a:noFill/>
          </a:ln>
        </p:spPr>
      </p:sp>
      <p:sp>
        <p:nvSpPr>
          <p:cNvPr id="61" name="Google Shape;61;p9"/>
          <p:cNvSpPr/>
          <p:nvPr>
            <p:ph idx="3" type="pic"/>
          </p:nvPr>
        </p:nvSpPr>
        <p:spPr>
          <a:xfrm>
            <a:off x="5281000" y="2614000"/>
            <a:ext cx="1629900" cy="1629900"/>
          </a:xfrm>
          <a:prstGeom prst="ellipse">
            <a:avLst/>
          </a:prstGeom>
          <a:noFill/>
          <a:ln>
            <a:noFill/>
          </a:ln>
        </p:spPr>
      </p:sp>
      <p:sp>
        <p:nvSpPr>
          <p:cNvPr id="62" name="Google Shape;62;p9"/>
          <p:cNvSpPr/>
          <p:nvPr>
            <p:ph idx="4" type="pic"/>
          </p:nvPr>
        </p:nvSpPr>
        <p:spPr>
          <a:xfrm>
            <a:off x="8608967" y="2614000"/>
            <a:ext cx="1629900" cy="1629900"/>
          </a:xfrm>
          <a:prstGeom prst="ellipse">
            <a:avLst/>
          </a:prstGeom>
          <a:noFill/>
          <a:ln>
            <a:noFill/>
          </a:ln>
        </p:spPr>
      </p:sp>
      <p:sp>
        <p:nvSpPr>
          <p:cNvPr id="63" name="Google Shape;63;p9"/>
          <p:cNvSpPr txBox="1"/>
          <p:nvPr>
            <p:ph idx="5" type="subTitle"/>
          </p:nvPr>
        </p:nvSpPr>
        <p:spPr>
          <a:xfrm>
            <a:off x="1699533" y="4425267"/>
            <a:ext cx="2121600" cy="582900"/>
          </a:xfrm>
          <a:prstGeom prst="rect">
            <a:avLst/>
          </a:prstGeom>
          <a:noFill/>
          <a:ln>
            <a:noFill/>
          </a:ln>
        </p:spPr>
        <p:txBody>
          <a:bodyPr anchorCtr="0" anchor="t" bIns="121900" lIns="121900" spcFirstLastPara="1" rIns="121900" wrap="square" tIns="121900">
            <a:spAutoFit/>
          </a:bodyPr>
          <a:lstStyle>
            <a:lvl1pPr lv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1pPr>
            <a:lvl2pPr lvl="1"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2pPr>
            <a:lvl3pPr lvl="2"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3pPr>
            <a:lvl4pPr lvl="3"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4pPr>
            <a:lvl5pPr lvl="4"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5pPr>
            <a:lvl6pPr lvl="5"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6pPr>
            <a:lvl7pPr lvl="6"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7pPr>
            <a:lvl8pPr lvl="7"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8pPr>
            <a:lvl9pPr lvl="8"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9pPr>
          </a:lstStyle>
          <a:p/>
        </p:txBody>
      </p:sp>
      <p:sp>
        <p:nvSpPr>
          <p:cNvPr id="64" name="Google Shape;64;p9"/>
          <p:cNvSpPr txBox="1"/>
          <p:nvPr>
            <p:ph idx="6" type="subTitle"/>
          </p:nvPr>
        </p:nvSpPr>
        <p:spPr>
          <a:xfrm>
            <a:off x="5035200" y="4425267"/>
            <a:ext cx="2121600" cy="582900"/>
          </a:xfrm>
          <a:prstGeom prst="rect">
            <a:avLst/>
          </a:prstGeom>
          <a:noFill/>
          <a:ln>
            <a:noFill/>
          </a:ln>
        </p:spPr>
        <p:txBody>
          <a:bodyPr anchorCtr="0" anchor="t" bIns="121900" lIns="121900" spcFirstLastPara="1" rIns="121900" wrap="square" tIns="121900">
            <a:spAutoFit/>
          </a:bodyPr>
          <a:lstStyle>
            <a:lvl1pPr lvl="0"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1pPr>
            <a:lvl2pPr lvl="1"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2pPr>
            <a:lvl3pPr lvl="2"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3pPr>
            <a:lvl4pPr lvl="3"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4pPr>
            <a:lvl5pPr lvl="4"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5pPr>
            <a:lvl6pPr lvl="5"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6pPr>
            <a:lvl7pPr lvl="6"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7pPr>
            <a:lvl8pPr lvl="7"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8pPr>
            <a:lvl9pPr lvl="8"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9pPr>
          </a:lstStyle>
          <a:p/>
        </p:txBody>
      </p:sp>
      <p:sp>
        <p:nvSpPr>
          <p:cNvPr id="65" name="Google Shape;65;p9"/>
          <p:cNvSpPr txBox="1"/>
          <p:nvPr>
            <p:ph idx="7" type="subTitle"/>
          </p:nvPr>
        </p:nvSpPr>
        <p:spPr>
          <a:xfrm>
            <a:off x="8363167" y="4425267"/>
            <a:ext cx="2121600" cy="582900"/>
          </a:xfrm>
          <a:prstGeom prst="rect">
            <a:avLst/>
          </a:prstGeom>
          <a:noFill/>
          <a:ln>
            <a:noFill/>
          </a:ln>
        </p:spPr>
        <p:txBody>
          <a:bodyPr anchorCtr="0" anchor="t" bIns="121900" lIns="121900" spcFirstLastPara="1" rIns="121900" wrap="square" tIns="121900">
            <a:spAutoFit/>
          </a:bodyPr>
          <a:lstStyle>
            <a:lvl1pPr lvl="0"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1pPr>
            <a:lvl2pPr lvl="1"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2pPr>
            <a:lvl3pPr lvl="2"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3pPr>
            <a:lvl4pPr lvl="3"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4pPr>
            <a:lvl5pPr lvl="4"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5pPr>
            <a:lvl6pPr lvl="5"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6pPr>
            <a:lvl7pPr lvl="6"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7pPr>
            <a:lvl8pPr lvl="7"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8pPr>
            <a:lvl9pPr lvl="8"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9pPr>
          </a:lstStyle>
          <a:p/>
        </p:txBody>
      </p:sp>
      <p:grpSp>
        <p:nvGrpSpPr>
          <p:cNvPr id="66" name="Google Shape;66;p9"/>
          <p:cNvGrpSpPr/>
          <p:nvPr/>
        </p:nvGrpSpPr>
        <p:grpSpPr>
          <a:xfrm>
            <a:off x="-18200" y="6209645"/>
            <a:ext cx="12228094" cy="647984"/>
            <a:chOff x="-13650" y="4657350"/>
            <a:chExt cx="9171300" cy="486000"/>
          </a:xfrm>
        </p:grpSpPr>
        <p:sp>
          <p:nvSpPr>
            <p:cNvPr id="67" name="Google Shape;67;p9"/>
            <p:cNvSpPr/>
            <p:nvPr/>
          </p:nvSpPr>
          <p:spPr>
            <a:xfrm>
              <a:off x="-13650" y="4657350"/>
              <a:ext cx="9171300" cy="4860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68" name="Google Shape;68;p9"/>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69" name="Google Shape;69;p9"/>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solidFill>
                  <a:schemeClr val="dk2"/>
                </a:solidFill>
                <a:latin typeface="Roboto"/>
                <a:ea typeface="Roboto"/>
                <a:cs typeface="Roboto"/>
                <a:sym typeface="Roboto"/>
              </a:defRPr>
            </a:lvl1pPr>
            <a:lvl2pPr lvl="1">
              <a:buNone/>
              <a:defRPr>
                <a:solidFill>
                  <a:schemeClr val="dk2"/>
                </a:solidFill>
                <a:latin typeface="Roboto"/>
                <a:ea typeface="Roboto"/>
                <a:cs typeface="Roboto"/>
                <a:sym typeface="Roboto"/>
              </a:defRPr>
            </a:lvl2pPr>
            <a:lvl3pPr lvl="2">
              <a:buNone/>
              <a:defRPr>
                <a:solidFill>
                  <a:schemeClr val="dk2"/>
                </a:solidFill>
                <a:latin typeface="Roboto"/>
                <a:ea typeface="Roboto"/>
                <a:cs typeface="Roboto"/>
                <a:sym typeface="Roboto"/>
              </a:defRPr>
            </a:lvl3pPr>
            <a:lvl4pPr lvl="3">
              <a:buNone/>
              <a:defRPr>
                <a:solidFill>
                  <a:schemeClr val="dk2"/>
                </a:solidFill>
                <a:latin typeface="Roboto"/>
                <a:ea typeface="Roboto"/>
                <a:cs typeface="Roboto"/>
                <a:sym typeface="Roboto"/>
              </a:defRPr>
            </a:lvl4pPr>
            <a:lvl5pPr lvl="4">
              <a:buNone/>
              <a:defRPr>
                <a:solidFill>
                  <a:schemeClr val="dk2"/>
                </a:solidFill>
                <a:latin typeface="Roboto"/>
                <a:ea typeface="Roboto"/>
                <a:cs typeface="Roboto"/>
                <a:sym typeface="Roboto"/>
              </a:defRPr>
            </a:lvl5pPr>
            <a:lvl6pPr lvl="5">
              <a:buNone/>
              <a:defRPr>
                <a:solidFill>
                  <a:schemeClr val="dk2"/>
                </a:solidFill>
                <a:latin typeface="Roboto"/>
                <a:ea typeface="Roboto"/>
                <a:cs typeface="Roboto"/>
                <a:sym typeface="Roboto"/>
              </a:defRPr>
            </a:lvl6pPr>
            <a:lvl7pPr lvl="6">
              <a:buNone/>
              <a:defRPr>
                <a:solidFill>
                  <a:schemeClr val="dk2"/>
                </a:solidFill>
                <a:latin typeface="Roboto"/>
                <a:ea typeface="Roboto"/>
                <a:cs typeface="Roboto"/>
                <a:sym typeface="Roboto"/>
              </a:defRPr>
            </a:lvl7pPr>
            <a:lvl8pPr lvl="7">
              <a:buNone/>
              <a:defRPr>
                <a:solidFill>
                  <a:schemeClr val="dk2"/>
                </a:solidFill>
                <a:latin typeface="Roboto"/>
                <a:ea typeface="Roboto"/>
                <a:cs typeface="Roboto"/>
                <a:sym typeface="Roboto"/>
              </a:defRPr>
            </a:lvl8pPr>
            <a:lvl9pPr lvl="8">
              <a:buNone/>
              <a:defRPr>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68">
          <p15:clr>
            <a:srgbClr val="E46962"/>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full page image with quote">
  <p:cSld name="TITLE_1_1_1">
    <p:bg>
      <p:bgPr>
        <a:solidFill>
          <a:schemeClr val="lt2"/>
        </a:solidFill>
      </p:bgPr>
    </p:bg>
    <p:spTree>
      <p:nvGrpSpPr>
        <p:cNvPr id="70" name="Shape 70"/>
        <p:cNvGrpSpPr/>
        <p:nvPr/>
      </p:nvGrpSpPr>
      <p:grpSpPr>
        <a:xfrm>
          <a:off x="0" y="0"/>
          <a:ext cx="0" cy="0"/>
          <a:chOff x="0" y="0"/>
          <a:chExt cx="0" cy="0"/>
        </a:xfrm>
      </p:grpSpPr>
      <p:sp>
        <p:nvSpPr>
          <p:cNvPr id="71" name="Google Shape;71;p10"/>
          <p:cNvSpPr/>
          <p:nvPr>
            <p:ph idx="2" type="pic"/>
          </p:nvPr>
        </p:nvSpPr>
        <p:spPr>
          <a:xfrm>
            <a:off x="-54633" y="-45533"/>
            <a:ext cx="12328500" cy="6255600"/>
          </a:xfrm>
          <a:prstGeom prst="rect">
            <a:avLst/>
          </a:prstGeom>
          <a:noFill/>
          <a:ln>
            <a:noFill/>
          </a:ln>
        </p:spPr>
      </p:sp>
      <p:grpSp>
        <p:nvGrpSpPr>
          <p:cNvPr id="72" name="Google Shape;72;p10"/>
          <p:cNvGrpSpPr/>
          <p:nvPr/>
        </p:nvGrpSpPr>
        <p:grpSpPr>
          <a:xfrm>
            <a:off x="-18200" y="6209645"/>
            <a:ext cx="12228094" cy="647984"/>
            <a:chOff x="-13650" y="4657350"/>
            <a:chExt cx="9171300" cy="486000"/>
          </a:xfrm>
        </p:grpSpPr>
        <p:sp>
          <p:nvSpPr>
            <p:cNvPr id="73" name="Google Shape;73;p10"/>
            <p:cNvSpPr/>
            <p:nvPr/>
          </p:nvSpPr>
          <p:spPr>
            <a:xfrm>
              <a:off x="-13650" y="4657350"/>
              <a:ext cx="9171300" cy="4860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74" name="Google Shape;74;p10"/>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75" name="Google Shape;75;p10"/>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68">
          <p15:clr>
            <a:srgbClr val="E46962"/>
          </p15:clr>
        </p15:guide>
      </p15:sldGuideLst>
    </p:ext>
  </p:extLs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theme" Target="../theme/theme3.xml"/><Relationship Id="rId10" Type="http://schemas.openxmlformats.org/officeDocument/2006/relationships/slideLayout" Target="../slideLayouts/slideLayout23.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gradFill>
          <a:gsLst>
            <a:gs pos="0">
              <a:srgbClr val="2F89DC"/>
            </a:gs>
            <a:gs pos="100000">
              <a:srgbClr val="194670"/>
            </a:gs>
          </a:gsLst>
          <a:lin ang="5400012" scaled="0"/>
        </a:gradFill>
      </p:bgPr>
    </p:bg>
    <p:spTree>
      <p:nvGrpSpPr>
        <p:cNvPr id="5" name="Shape 5"/>
        <p:cNvGrpSpPr/>
        <p:nvPr/>
      </p:nvGrpSpPr>
      <p:grpSpPr>
        <a:xfrm>
          <a:off x="0" y="0"/>
          <a:ext cx="0" cy="0"/>
          <a:chOff x="0" y="0"/>
          <a:chExt cx="0" cy="0"/>
        </a:xfrm>
      </p:grpSpPr>
      <p:sp>
        <p:nvSpPr>
          <p:cNvPr id="6" name="Google Shape;6;p1"/>
          <p:cNvSpPr txBox="1"/>
          <p:nvPr>
            <p:ph idx="12" type="sldNum"/>
          </p:nvPr>
        </p:nvSpPr>
        <p:spPr>
          <a:xfrm>
            <a:off x="11409045" y="6333134"/>
            <a:ext cx="731700" cy="525000"/>
          </a:xfrm>
          <a:prstGeom prst="rect">
            <a:avLst/>
          </a:prstGeom>
          <a:noFill/>
          <a:ln>
            <a:noFill/>
          </a:ln>
        </p:spPr>
        <p:txBody>
          <a:bodyPr anchorCtr="0" anchor="t" bIns="91425" lIns="91425" spcFirstLastPara="1" rIns="91425" wrap="square" tIns="91425">
            <a:noAutofit/>
          </a:bodyPr>
          <a:lstStyle>
            <a:lvl1pPr lvl="0" algn="r">
              <a:buNone/>
              <a:defRPr sz="1300">
                <a:solidFill>
                  <a:schemeClr val="tx1"/>
                </a:solidFill>
              </a:defRPr>
            </a:lvl1pPr>
            <a:lvl2pPr lvl="1" algn="r">
              <a:buNone/>
              <a:defRPr sz="1300">
                <a:solidFill>
                  <a:schemeClr val="tx1"/>
                </a:solidFill>
              </a:defRPr>
            </a:lvl2pPr>
            <a:lvl3pPr lvl="2" algn="r">
              <a:buNone/>
              <a:defRPr sz="1300">
                <a:solidFill>
                  <a:schemeClr val="tx1"/>
                </a:solidFill>
              </a:defRPr>
            </a:lvl3pPr>
            <a:lvl4pPr lvl="3" algn="r">
              <a:buNone/>
              <a:defRPr sz="1300">
                <a:solidFill>
                  <a:schemeClr val="tx1"/>
                </a:solidFill>
              </a:defRPr>
            </a:lvl4pPr>
            <a:lvl5pPr lvl="4" algn="r">
              <a:buNone/>
              <a:defRPr sz="1300">
                <a:solidFill>
                  <a:schemeClr val="tx1"/>
                </a:solidFill>
              </a:defRPr>
            </a:lvl5pPr>
            <a:lvl6pPr lvl="5" algn="r">
              <a:buNone/>
              <a:defRPr sz="1300">
                <a:solidFill>
                  <a:schemeClr val="tx1"/>
                </a:solidFill>
              </a:defRPr>
            </a:lvl6pPr>
            <a:lvl7pPr lvl="6" algn="r">
              <a:buNone/>
              <a:defRPr sz="1300">
                <a:solidFill>
                  <a:schemeClr val="tx1"/>
                </a:solidFill>
              </a:defRPr>
            </a:lvl7pPr>
            <a:lvl8pPr lvl="7" algn="r">
              <a:buNone/>
              <a:defRPr sz="1300">
                <a:solidFill>
                  <a:schemeClr val="tx1"/>
                </a:solidFill>
              </a:defRPr>
            </a:lvl8pPr>
            <a:lvl9pPr lvl="8" algn="r">
              <a:buNone/>
              <a:defRPr sz="1300">
                <a:solidFill>
                  <a:schemeClr val="tx1"/>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spd="med">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2"/>
        </a:solidFill>
      </p:bgPr>
    </p:bg>
    <p:spTree>
      <p:nvGrpSpPr>
        <p:cNvPr id="101" name="Shape 101"/>
        <p:cNvGrpSpPr/>
        <p:nvPr/>
      </p:nvGrpSpPr>
      <p:grpSpPr>
        <a:xfrm>
          <a:off x="0" y="0"/>
          <a:ext cx="0" cy="0"/>
          <a:chOff x="0" y="0"/>
          <a:chExt cx="0" cy="0"/>
        </a:xfrm>
      </p:grpSpPr>
      <p:sp>
        <p:nvSpPr>
          <p:cNvPr id="102" name="Google Shape;102;p15"/>
          <p:cNvSpPr txBox="1"/>
          <p:nvPr>
            <p:ph type="title"/>
          </p:nvPr>
        </p:nvSpPr>
        <p:spPr>
          <a:xfrm>
            <a:off x="266933" y="473467"/>
            <a:ext cx="10650300" cy="1119900"/>
          </a:xfrm>
          <a:prstGeom prst="rect">
            <a:avLst/>
          </a:prstGeom>
          <a:noFill/>
          <a:ln>
            <a:noFill/>
          </a:ln>
        </p:spPr>
        <p:txBody>
          <a:bodyPr anchorCtr="0" anchor="t" bIns="121900" lIns="121900" spcFirstLastPara="1" rIns="121900" wrap="square" tIns="121900">
            <a:spAutoFit/>
          </a:bodyPr>
          <a:lstStyle>
            <a:lvl1pPr lvl="0">
              <a:spcBef>
                <a:spcPts val="0"/>
              </a:spcBef>
              <a:spcAft>
                <a:spcPts val="0"/>
              </a:spcAft>
              <a:buClr>
                <a:schemeClr val="accent2"/>
              </a:buClr>
              <a:buSzPts val="4000"/>
              <a:buFont typeface="Roboto"/>
              <a:buNone/>
              <a:defRPr b="1" sz="4000">
                <a:solidFill>
                  <a:schemeClr val="accent2"/>
                </a:solidFill>
                <a:latin typeface="Roboto"/>
                <a:ea typeface="Roboto"/>
                <a:cs typeface="Roboto"/>
                <a:sym typeface="Roboto"/>
              </a:defRPr>
            </a:lvl1pPr>
            <a:lvl2pPr lvl="1">
              <a:spcBef>
                <a:spcPts val="0"/>
              </a:spcBef>
              <a:spcAft>
                <a:spcPts val="0"/>
              </a:spcAft>
              <a:buClr>
                <a:schemeClr val="dk1"/>
              </a:buClr>
              <a:buSzPts val="1900"/>
              <a:buNone/>
              <a:defRPr sz="1900">
                <a:solidFill>
                  <a:schemeClr val="dk1"/>
                </a:solidFill>
              </a:defRPr>
            </a:lvl2pPr>
            <a:lvl3pPr lvl="2">
              <a:spcBef>
                <a:spcPts val="0"/>
              </a:spcBef>
              <a:spcAft>
                <a:spcPts val="0"/>
              </a:spcAft>
              <a:buClr>
                <a:schemeClr val="dk1"/>
              </a:buClr>
              <a:buSzPts val="1900"/>
              <a:buNone/>
              <a:defRPr sz="1900">
                <a:solidFill>
                  <a:schemeClr val="dk1"/>
                </a:solidFill>
              </a:defRPr>
            </a:lvl3pPr>
            <a:lvl4pPr lvl="3">
              <a:spcBef>
                <a:spcPts val="0"/>
              </a:spcBef>
              <a:spcAft>
                <a:spcPts val="0"/>
              </a:spcAft>
              <a:buClr>
                <a:schemeClr val="dk1"/>
              </a:buClr>
              <a:buSzPts val="1900"/>
              <a:buNone/>
              <a:defRPr sz="1900">
                <a:solidFill>
                  <a:schemeClr val="dk1"/>
                </a:solidFill>
              </a:defRPr>
            </a:lvl4pPr>
            <a:lvl5pPr lvl="4">
              <a:spcBef>
                <a:spcPts val="0"/>
              </a:spcBef>
              <a:spcAft>
                <a:spcPts val="0"/>
              </a:spcAft>
              <a:buClr>
                <a:schemeClr val="dk1"/>
              </a:buClr>
              <a:buSzPts val="1900"/>
              <a:buNone/>
              <a:defRPr sz="1900">
                <a:solidFill>
                  <a:schemeClr val="dk1"/>
                </a:solidFill>
              </a:defRPr>
            </a:lvl5pPr>
            <a:lvl6pPr lvl="5">
              <a:spcBef>
                <a:spcPts val="0"/>
              </a:spcBef>
              <a:spcAft>
                <a:spcPts val="0"/>
              </a:spcAft>
              <a:buClr>
                <a:schemeClr val="dk1"/>
              </a:buClr>
              <a:buSzPts val="1900"/>
              <a:buNone/>
              <a:defRPr sz="1900">
                <a:solidFill>
                  <a:schemeClr val="dk1"/>
                </a:solidFill>
              </a:defRPr>
            </a:lvl6pPr>
            <a:lvl7pPr lvl="6">
              <a:spcBef>
                <a:spcPts val="0"/>
              </a:spcBef>
              <a:spcAft>
                <a:spcPts val="0"/>
              </a:spcAft>
              <a:buClr>
                <a:schemeClr val="dk1"/>
              </a:buClr>
              <a:buSzPts val="1900"/>
              <a:buNone/>
              <a:defRPr sz="1900">
                <a:solidFill>
                  <a:schemeClr val="dk1"/>
                </a:solidFill>
              </a:defRPr>
            </a:lvl7pPr>
            <a:lvl8pPr lvl="7">
              <a:spcBef>
                <a:spcPts val="0"/>
              </a:spcBef>
              <a:spcAft>
                <a:spcPts val="0"/>
              </a:spcAft>
              <a:buClr>
                <a:schemeClr val="dk1"/>
              </a:buClr>
              <a:buSzPts val="1900"/>
              <a:buNone/>
              <a:defRPr sz="1900">
                <a:solidFill>
                  <a:schemeClr val="dk1"/>
                </a:solidFill>
              </a:defRPr>
            </a:lvl8pPr>
            <a:lvl9pPr lvl="8">
              <a:spcBef>
                <a:spcPts val="0"/>
              </a:spcBef>
              <a:spcAft>
                <a:spcPts val="0"/>
              </a:spcAft>
              <a:buClr>
                <a:schemeClr val="dk1"/>
              </a:buClr>
              <a:buSzPts val="1900"/>
              <a:buNone/>
              <a:defRPr sz="1900">
                <a:solidFill>
                  <a:schemeClr val="dk1"/>
                </a:solidFill>
              </a:defRPr>
            </a:lvl9pPr>
          </a:lstStyle>
          <a:p/>
        </p:txBody>
      </p:sp>
      <p:sp>
        <p:nvSpPr>
          <p:cNvPr id="103" name="Google Shape;103;p15"/>
          <p:cNvSpPr txBox="1"/>
          <p:nvPr>
            <p:ph idx="1" type="body"/>
          </p:nvPr>
        </p:nvSpPr>
        <p:spPr>
          <a:xfrm>
            <a:off x="266933" y="1648800"/>
            <a:ext cx="10650300" cy="3560400"/>
          </a:xfrm>
          <a:prstGeom prst="rect">
            <a:avLst/>
          </a:prstGeom>
          <a:noFill/>
          <a:ln>
            <a:noFill/>
          </a:ln>
        </p:spPr>
        <p:txBody>
          <a:bodyPr anchorCtr="0" anchor="t" bIns="121900" lIns="121900" spcFirstLastPara="1" rIns="121900" wrap="square" tIns="121900">
            <a:noAutofit/>
          </a:bodyPr>
          <a:lstStyle>
            <a:lvl1pPr indent="-381000" lvl="0" marL="4572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indent="-381000" lvl="1" marL="9144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indent="-381000" lvl="2" marL="13716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indent="-381000" lvl="3" marL="18288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indent="-381000" lvl="4" marL="2286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indent="-381000" lvl="5" marL="27432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indent="-381000" lvl="6" marL="32004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indent="-381000" lvl="7" marL="36576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indent="-381000" lvl="8" marL="41148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p:txBody>
      </p:sp>
      <p:sp>
        <p:nvSpPr>
          <p:cNvPr id="104" name="Google Shape;104;p15"/>
          <p:cNvSpPr txBox="1"/>
          <p:nvPr>
            <p:ph idx="12" type="sldNum"/>
          </p:nvPr>
        </p:nvSpPr>
        <p:spPr>
          <a:xfrm>
            <a:off x="11409045" y="6333134"/>
            <a:ext cx="731700" cy="525000"/>
          </a:xfrm>
          <a:prstGeom prst="rect">
            <a:avLst/>
          </a:prstGeom>
          <a:noFill/>
          <a:ln>
            <a:noFill/>
          </a:ln>
        </p:spPr>
        <p:txBody>
          <a:bodyPr anchorCtr="0" anchor="t" bIns="91425" lIns="91425" spcFirstLastPara="1" rIns="91425" wrap="square" tIns="91425">
            <a:noAutofit/>
          </a:bodyPr>
          <a:lstStyle>
            <a:lvl1pPr lvl="0" algn="r">
              <a:buNone/>
              <a:defRPr sz="1300">
                <a:solidFill>
                  <a:schemeClr val="dk2"/>
                </a:solidFill>
                <a:latin typeface="Roboto"/>
                <a:ea typeface="Roboto"/>
                <a:cs typeface="Roboto"/>
                <a:sym typeface="Roboto"/>
              </a:defRPr>
            </a:lvl1pPr>
            <a:lvl2pPr lvl="1" algn="r">
              <a:buNone/>
              <a:defRPr sz="1300">
                <a:solidFill>
                  <a:schemeClr val="dk2"/>
                </a:solidFill>
                <a:latin typeface="Roboto"/>
                <a:ea typeface="Roboto"/>
                <a:cs typeface="Roboto"/>
                <a:sym typeface="Roboto"/>
              </a:defRPr>
            </a:lvl2pPr>
            <a:lvl3pPr lvl="2" algn="r">
              <a:buNone/>
              <a:defRPr sz="1300">
                <a:solidFill>
                  <a:schemeClr val="dk2"/>
                </a:solidFill>
                <a:latin typeface="Roboto"/>
                <a:ea typeface="Roboto"/>
                <a:cs typeface="Roboto"/>
                <a:sym typeface="Roboto"/>
              </a:defRPr>
            </a:lvl3pPr>
            <a:lvl4pPr lvl="3" algn="r">
              <a:buNone/>
              <a:defRPr sz="1300">
                <a:solidFill>
                  <a:schemeClr val="dk2"/>
                </a:solidFill>
                <a:latin typeface="Roboto"/>
                <a:ea typeface="Roboto"/>
                <a:cs typeface="Roboto"/>
                <a:sym typeface="Roboto"/>
              </a:defRPr>
            </a:lvl4pPr>
            <a:lvl5pPr lvl="4" algn="r">
              <a:buNone/>
              <a:defRPr sz="1300">
                <a:solidFill>
                  <a:schemeClr val="dk2"/>
                </a:solidFill>
                <a:latin typeface="Roboto"/>
                <a:ea typeface="Roboto"/>
                <a:cs typeface="Roboto"/>
                <a:sym typeface="Roboto"/>
              </a:defRPr>
            </a:lvl5pPr>
            <a:lvl6pPr lvl="5" algn="r">
              <a:buNone/>
              <a:defRPr sz="1300">
                <a:solidFill>
                  <a:schemeClr val="dk2"/>
                </a:solidFill>
                <a:latin typeface="Roboto"/>
                <a:ea typeface="Roboto"/>
                <a:cs typeface="Roboto"/>
                <a:sym typeface="Roboto"/>
              </a:defRPr>
            </a:lvl6pPr>
            <a:lvl7pPr lvl="6" algn="r">
              <a:buNone/>
              <a:defRPr sz="1300">
                <a:solidFill>
                  <a:schemeClr val="dk2"/>
                </a:solidFill>
                <a:latin typeface="Roboto"/>
                <a:ea typeface="Roboto"/>
                <a:cs typeface="Roboto"/>
                <a:sym typeface="Roboto"/>
              </a:defRPr>
            </a:lvl7pPr>
            <a:lvl8pPr lvl="7" algn="r">
              <a:buNone/>
              <a:defRPr sz="1300">
                <a:solidFill>
                  <a:schemeClr val="dk2"/>
                </a:solidFill>
                <a:latin typeface="Roboto"/>
                <a:ea typeface="Roboto"/>
                <a:cs typeface="Roboto"/>
                <a:sym typeface="Roboto"/>
              </a:defRPr>
            </a:lvl8pPr>
            <a:lvl9pPr lvl="8" algn="r">
              <a:buNone/>
              <a:defRPr sz="13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ransition spd="med">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8.png"/><Relationship Id="rId4" Type="http://schemas.openxmlformats.org/officeDocument/2006/relationships/hyperlink" Target="https://exhibits.stanford.edu/spe" TargetMode="External"/><Relationship Id="rId5" Type="http://schemas.openxmlformats.org/officeDocument/2006/relationships/image" Target="../media/image19.png"/><Relationship Id="rId6" Type="http://schemas.openxmlformats.org/officeDocument/2006/relationships/image" Target="../media/image29.png"/><Relationship Id="rId7" Type="http://schemas.openxmlformats.org/officeDocument/2006/relationships/hyperlink" Target="https://www.prisonexp.org/" TargetMode="External"/><Relationship Id="rId8"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2.png"/><Relationship Id="rId4" Type="http://schemas.openxmlformats.org/officeDocument/2006/relationships/hyperlink" Target="https://www.bbc.co.uk/news/technology-43465968" TargetMode="External"/><Relationship Id="rId5" Type="http://schemas.openxmlformats.org/officeDocument/2006/relationships/image" Target="../media/image23.png"/><Relationship Id="rId6" Type="http://schemas.openxmlformats.org/officeDocument/2006/relationships/image" Target="../media/image29.png"/><Relationship Id="rId7" Type="http://schemas.openxmlformats.org/officeDocument/2006/relationships/hyperlink" Target="https://bipartisanpolicy.org/blog/cambridge-analytica-controversy/" TargetMode="External"/><Relationship Id="rId8" Type="http://schemas.openxmlformats.org/officeDocument/2006/relationships/image" Target="../media/image2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9.png"/><Relationship Id="rId4" Type="http://schemas.openxmlformats.org/officeDocument/2006/relationships/image" Target="../media/image18.png"/><Relationship Id="rId5" Type="http://schemas.openxmlformats.org/officeDocument/2006/relationships/hyperlink" Target="https://from.ncl.ac.uk/can-we-trust-ai-algorithms-to-hire-people-fairly-and-inclusively" TargetMode="External"/><Relationship Id="rId6" Type="http://schemas.openxmlformats.org/officeDocument/2006/relationships/image" Target="../media/image25.png"/><Relationship Id="rId7" Type="http://schemas.openxmlformats.org/officeDocument/2006/relationships/hyperlink" Target="https://ico.org.uk/for-organisations/uk-gdpr-guidance-and-resources/artificial-intelligence/guidance-on-ai-and-data-protection/how-do-we-ensure-fairness-in-ai/what-about-fairness-bias-and-discrimination/" TargetMode="External"/><Relationship Id="rId8"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2.png"/><Relationship Id="rId4" Type="http://schemas.openxmlformats.org/officeDocument/2006/relationships/image" Target="../media/image18.png"/><Relationship Id="rId9" Type="http://schemas.openxmlformats.org/officeDocument/2006/relationships/image" Target="../media/image27.png"/><Relationship Id="rId5" Type="http://schemas.openxmlformats.org/officeDocument/2006/relationships/hyperlink" Target="https://www.lunduniversity.lu.se/article/world-happiness-report-why-we-might-be-measuring-happiness-wrong" TargetMode="External"/><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hyperlink" Target="https://www.worldhappiness.report/"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8.png"/><Relationship Id="rId4" Type="http://schemas.openxmlformats.org/officeDocument/2006/relationships/hyperlink" Target="https://royalsocietypublishing.org/doi/10.1098/rspb.2020.1245" TargetMode="External"/><Relationship Id="rId5" Type="http://schemas.openxmlformats.org/officeDocument/2006/relationships/image" Target="../media/image30.png"/><Relationship Id="rId6" Type="http://schemas.openxmlformats.org/officeDocument/2006/relationships/image" Target="../media/image29.png"/><Relationship Id="rId7" Type="http://schemas.openxmlformats.org/officeDocument/2006/relationships/hyperlink" Target="https://senecalearning.com/en-GB/revision-notes/a-level/psychology/aqa/8-1-5-cross-cultural-research" TargetMode="External"/><Relationship Id="rId8" Type="http://schemas.openxmlformats.org/officeDocument/2006/relationships/image" Target="../media/image3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3.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3.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2.png"/><Relationship Id="rId4" Type="http://schemas.openxmlformats.org/officeDocument/2006/relationships/hyperlink" Target="http://www.youtube.com/watch?v=_U4KzXn9RNg" TargetMode="External"/><Relationship Id="rId5" Type="http://schemas.openxmlformats.org/officeDocument/2006/relationships/image" Target="../media/image1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2.png"/><Relationship Id="rId4" Type="http://schemas.openxmlformats.org/officeDocument/2006/relationships/hyperlink" Target="https://www.cdc.gov/tuskegee/about/index.html" TargetMode="External"/><Relationship Id="rId5" Type="http://schemas.openxmlformats.org/officeDocument/2006/relationships/image" Target="../media/image20.gif"/><Relationship Id="rId6"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6"/>
          <p:cNvSpPr txBox="1"/>
          <p:nvPr>
            <p:ph type="title"/>
          </p:nvPr>
        </p:nvSpPr>
        <p:spPr>
          <a:xfrm>
            <a:off x="572350" y="1829675"/>
            <a:ext cx="6671700" cy="26976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US" sz="4000"/>
              <a:t>Do ethical restrictions limit the progress of human sciences?</a:t>
            </a:r>
            <a:endParaRPr/>
          </a:p>
        </p:txBody>
      </p:sp>
      <p:sp>
        <p:nvSpPr>
          <p:cNvPr id="187" name="Google Shape;187;p26"/>
          <p:cNvSpPr txBox="1"/>
          <p:nvPr>
            <p:ph type="title"/>
          </p:nvPr>
        </p:nvSpPr>
        <p:spPr>
          <a:xfrm>
            <a:off x="223250" y="5396100"/>
            <a:ext cx="6671700" cy="12288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US" sz="2400"/>
              <a:t>Science: </a:t>
            </a:r>
            <a:endParaRPr sz="2400"/>
          </a:p>
          <a:p>
            <a:pPr indent="0" lvl="0" marL="0" rtl="0" algn="l">
              <a:spcBef>
                <a:spcPts val="0"/>
              </a:spcBef>
              <a:spcAft>
                <a:spcPts val="0"/>
              </a:spcAft>
              <a:buNone/>
            </a:pPr>
            <a:r>
              <a:rPr b="0" lang="en-US" sz="2400"/>
              <a:t>Ethical Restrictions in Human Sciences</a:t>
            </a:r>
            <a:endParaRPr b="0" sz="2400"/>
          </a:p>
          <a:p>
            <a:pPr indent="0" lvl="0" marL="0" rtl="0" algn="l">
              <a:spcBef>
                <a:spcPts val="0"/>
              </a:spcBef>
              <a:spcAft>
                <a:spcPts val="0"/>
              </a:spcAft>
              <a:buNone/>
            </a:pPr>
            <a:r>
              <a:rPr b="0" lang="en-US" sz="2400"/>
              <a:t>Lesson 1: Opening Debate</a:t>
            </a:r>
            <a:endParaRPr b="0" sz="24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35"/>
          <p:cNvSpPr txBox="1"/>
          <p:nvPr>
            <p:ph type="title"/>
          </p:nvPr>
        </p:nvSpPr>
        <p:spPr>
          <a:xfrm>
            <a:off x="266925" y="266325"/>
            <a:ext cx="11142000" cy="7851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sz="3500"/>
              <a:t>The Stanford Prison Experiment</a:t>
            </a:r>
            <a:endParaRPr/>
          </a:p>
        </p:txBody>
      </p:sp>
      <p:pic>
        <p:nvPicPr>
          <p:cNvPr id="263" name="Google Shape;263;p35" title="users.png"/>
          <p:cNvPicPr preferRelativeResize="0"/>
          <p:nvPr/>
        </p:nvPicPr>
        <p:blipFill>
          <a:blip r:embed="rId3">
            <a:alphaModFix/>
          </a:blip>
          <a:stretch>
            <a:fillRect/>
          </a:stretch>
        </p:blipFill>
        <p:spPr>
          <a:xfrm>
            <a:off x="7840550" y="1106700"/>
            <a:ext cx="2300500" cy="1793049"/>
          </a:xfrm>
          <a:prstGeom prst="rect">
            <a:avLst/>
          </a:prstGeom>
          <a:noFill/>
          <a:ln>
            <a:noFill/>
          </a:ln>
        </p:spPr>
      </p:pic>
      <p:grpSp>
        <p:nvGrpSpPr>
          <p:cNvPr id="264" name="Google Shape;264;p35"/>
          <p:cNvGrpSpPr/>
          <p:nvPr/>
        </p:nvGrpSpPr>
        <p:grpSpPr>
          <a:xfrm>
            <a:off x="776950" y="1324425"/>
            <a:ext cx="5398749" cy="2752950"/>
            <a:chOff x="435650" y="1226300"/>
            <a:chExt cx="5398749" cy="2752950"/>
          </a:xfrm>
        </p:grpSpPr>
        <p:pic>
          <p:nvPicPr>
            <p:cNvPr id="265" name="Google Shape;265;p35">
              <a:hlinkClick r:id="rId4"/>
            </p:cNvPr>
            <p:cNvPicPr preferRelativeResize="0"/>
            <p:nvPr/>
          </p:nvPicPr>
          <p:blipFill rotWithShape="1">
            <a:blip r:embed="rId5">
              <a:alphaModFix/>
            </a:blip>
            <a:srcRect b="0" l="0" r="48458" t="0"/>
            <a:stretch/>
          </p:blipFill>
          <p:spPr>
            <a:xfrm>
              <a:off x="435650" y="1226300"/>
              <a:ext cx="5398749" cy="2752950"/>
            </a:xfrm>
            <a:prstGeom prst="rect">
              <a:avLst/>
            </a:prstGeom>
            <a:noFill/>
            <a:ln cap="flat" cmpd="sng" w="28575">
              <a:solidFill>
                <a:schemeClr val="dk2"/>
              </a:solidFill>
              <a:prstDash val="solid"/>
              <a:round/>
              <a:headEnd len="sm" w="sm" type="none"/>
              <a:tailEnd len="sm" w="sm" type="none"/>
            </a:ln>
          </p:spPr>
        </p:pic>
        <p:pic>
          <p:nvPicPr>
            <p:cNvPr id="266" name="Google Shape;266;p35" title="hyperlink.png"/>
            <p:cNvPicPr preferRelativeResize="0"/>
            <p:nvPr/>
          </p:nvPicPr>
          <p:blipFill>
            <a:blip r:embed="rId6">
              <a:alphaModFix/>
            </a:blip>
            <a:stretch>
              <a:fillRect/>
            </a:stretch>
          </p:blipFill>
          <p:spPr>
            <a:xfrm>
              <a:off x="5176725" y="1280800"/>
              <a:ext cx="588523" cy="588523"/>
            </a:xfrm>
            <a:prstGeom prst="rect">
              <a:avLst/>
            </a:prstGeom>
            <a:noFill/>
            <a:ln>
              <a:noFill/>
            </a:ln>
          </p:spPr>
        </p:pic>
      </p:grpSp>
      <p:grpSp>
        <p:nvGrpSpPr>
          <p:cNvPr id="267" name="Google Shape;267;p35"/>
          <p:cNvGrpSpPr/>
          <p:nvPr/>
        </p:nvGrpSpPr>
        <p:grpSpPr>
          <a:xfrm>
            <a:off x="5847075" y="3186200"/>
            <a:ext cx="5051828" cy="2631351"/>
            <a:chOff x="5473075" y="3251625"/>
            <a:chExt cx="5051828" cy="2631351"/>
          </a:xfrm>
        </p:grpSpPr>
        <p:pic>
          <p:nvPicPr>
            <p:cNvPr id="268" name="Google Shape;268;p35">
              <a:hlinkClick r:id="rId7"/>
            </p:cNvPr>
            <p:cNvPicPr preferRelativeResize="0"/>
            <p:nvPr/>
          </p:nvPicPr>
          <p:blipFill>
            <a:blip r:embed="rId8">
              <a:alphaModFix/>
            </a:blip>
            <a:stretch>
              <a:fillRect/>
            </a:stretch>
          </p:blipFill>
          <p:spPr>
            <a:xfrm>
              <a:off x="5473075" y="3360654"/>
              <a:ext cx="5051828" cy="2522321"/>
            </a:xfrm>
            <a:prstGeom prst="rect">
              <a:avLst/>
            </a:prstGeom>
            <a:noFill/>
            <a:ln cap="flat" cmpd="sng" w="28575">
              <a:solidFill>
                <a:schemeClr val="dk2"/>
              </a:solidFill>
              <a:prstDash val="solid"/>
              <a:round/>
              <a:headEnd len="sm" w="sm" type="none"/>
              <a:tailEnd len="sm" w="sm" type="none"/>
            </a:ln>
          </p:spPr>
        </p:pic>
        <p:pic>
          <p:nvPicPr>
            <p:cNvPr id="269" name="Google Shape;269;p35" title="hyperlink.png"/>
            <p:cNvPicPr preferRelativeResize="0"/>
            <p:nvPr/>
          </p:nvPicPr>
          <p:blipFill>
            <a:blip r:embed="rId6">
              <a:alphaModFix/>
            </a:blip>
            <a:stretch>
              <a:fillRect/>
            </a:stretch>
          </p:blipFill>
          <p:spPr>
            <a:xfrm>
              <a:off x="9843575" y="3251625"/>
              <a:ext cx="681326" cy="681326"/>
            </a:xfrm>
            <a:prstGeom prst="rect">
              <a:avLst/>
            </a:prstGeom>
            <a:noFill/>
            <a:ln>
              <a:noFill/>
            </a:ln>
          </p:spPr>
        </p:pic>
      </p:grpSp>
      <p:pic>
        <p:nvPicPr>
          <p:cNvPr id="270" name="Google Shape;270;p35" title="users.png"/>
          <p:cNvPicPr preferRelativeResize="0"/>
          <p:nvPr/>
        </p:nvPicPr>
        <p:blipFill>
          <a:blip r:embed="rId3">
            <a:alphaModFix/>
          </a:blip>
          <a:stretch>
            <a:fillRect/>
          </a:stretch>
        </p:blipFill>
        <p:spPr>
          <a:xfrm>
            <a:off x="2326075" y="4192000"/>
            <a:ext cx="2300500" cy="179304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36"/>
          <p:cNvSpPr txBox="1"/>
          <p:nvPr>
            <p:ph type="title"/>
          </p:nvPr>
        </p:nvSpPr>
        <p:spPr>
          <a:xfrm>
            <a:off x="266925" y="266325"/>
            <a:ext cx="11142000" cy="7851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sz="3500"/>
              <a:t>Cambridge Analytica</a:t>
            </a:r>
            <a:r>
              <a:rPr lang="en-US" sz="3500"/>
              <a:t> </a:t>
            </a:r>
            <a:endParaRPr/>
          </a:p>
        </p:txBody>
      </p:sp>
      <p:pic>
        <p:nvPicPr>
          <p:cNvPr id="276" name="Google Shape;276;p36" title="Group 332(1).png"/>
          <p:cNvPicPr preferRelativeResize="0"/>
          <p:nvPr/>
        </p:nvPicPr>
        <p:blipFill>
          <a:blip r:embed="rId3">
            <a:alphaModFix/>
          </a:blip>
          <a:stretch>
            <a:fillRect/>
          </a:stretch>
        </p:blipFill>
        <p:spPr>
          <a:xfrm>
            <a:off x="1356274" y="3318750"/>
            <a:ext cx="2801783" cy="2491125"/>
          </a:xfrm>
          <a:prstGeom prst="rect">
            <a:avLst/>
          </a:prstGeom>
          <a:noFill/>
          <a:ln>
            <a:noFill/>
          </a:ln>
        </p:spPr>
      </p:pic>
      <p:grpSp>
        <p:nvGrpSpPr>
          <p:cNvPr id="277" name="Google Shape;277;p36"/>
          <p:cNvGrpSpPr/>
          <p:nvPr/>
        </p:nvGrpSpPr>
        <p:grpSpPr>
          <a:xfrm>
            <a:off x="5460689" y="3318746"/>
            <a:ext cx="6117162" cy="2491137"/>
            <a:chOff x="152400" y="1885151"/>
            <a:chExt cx="4627552" cy="1884512"/>
          </a:xfrm>
        </p:grpSpPr>
        <p:pic>
          <p:nvPicPr>
            <p:cNvPr id="278" name="Google Shape;278;p36">
              <a:hlinkClick r:id="rId4"/>
            </p:cNvPr>
            <p:cNvPicPr preferRelativeResize="0"/>
            <p:nvPr/>
          </p:nvPicPr>
          <p:blipFill>
            <a:blip r:embed="rId5">
              <a:alphaModFix/>
            </a:blip>
            <a:stretch>
              <a:fillRect/>
            </a:stretch>
          </p:blipFill>
          <p:spPr>
            <a:xfrm>
              <a:off x="152400" y="1885151"/>
              <a:ext cx="4627552" cy="1831349"/>
            </a:xfrm>
            <a:prstGeom prst="rect">
              <a:avLst/>
            </a:prstGeom>
            <a:noFill/>
            <a:ln cap="flat" cmpd="sng" w="37775">
              <a:solidFill>
                <a:schemeClr val="dk2"/>
              </a:solidFill>
              <a:prstDash val="solid"/>
              <a:round/>
              <a:headEnd len="sm" w="sm" type="none"/>
              <a:tailEnd len="sm" w="sm" type="none"/>
            </a:ln>
          </p:spPr>
        </p:pic>
        <p:pic>
          <p:nvPicPr>
            <p:cNvPr id="279" name="Google Shape;279;p36" title="hyperlink.png"/>
            <p:cNvPicPr preferRelativeResize="0"/>
            <p:nvPr/>
          </p:nvPicPr>
          <p:blipFill>
            <a:blip r:embed="rId6">
              <a:alphaModFix/>
            </a:blip>
            <a:stretch>
              <a:fillRect/>
            </a:stretch>
          </p:blipFill>
          <p:spPr>
            <a:xfrm>
              <a:off x="4098625" y="3088337"/>
              <a:ext cx="681326" cy="681326"/>
            </a:xfrm>
            <a:prstGeom prst="rect">
              <a:avLst/>
            </a:prstGeom>
            <a:noFill/>
            <a:ln>
              <a:noFill/>
            </a:ln>
          </p:spPr>
        </p:pic>
      </p:grpSp>
      <p:grpSp>
        <p:nvGrpSpPr>
          <p:cNvPr id="280" name="Google Shape;280;p36"/>
          <p:cNvGrpSpPr/>
          <p:nvPr/>
        </p:nvGrpSpPr>
        <p:grpSpPr>
          <a:xfrm>
            <a:off x="389250" y="1129688"/>
            <a:ext cx="8756951" cy="1914525"/>
            <a:chOff x="345625" y="1227813"/>
            <a:chExt cx="8756951" cy="1914525"/>
          </a:xfrm>
        </p:grpSpPr>
        <p:pic>
          <p:nvPicPr>
            <p:cNvPr id="281" name="Google Shape;281;p36">
              <a:hlinkClick r:id="rId7"/>
            </p:cNvPr>
            <p:cNvPicPr preferRelativeResize="0"/>
            <p:nvPr/>
          </p:nvPicPr>
          <p:blipFill>
            <a:blip r:embed="rId8">
              <a:alphaModFix/>
            </a:blip>
            <a:stretch>
              <a:fillRect/>
            </a:stretch>
          </p:blipFill>
          <p:spPr>
            <a:xfrm>
              <a:off x="345625" y="1227813"/>
              <a:ext cx="8686800" cy="1914525"/>
            </a:xfrm>
            <a:prstGeom prst="rect">
              <a:avLst/>
            </a:prstGeom>
            <a:noFill/>
            <a:ln cap="flat" cmpd="sng" w="28575">
              <a:solidFill>
                <a:schemeClr val="dk2"/>
              </a:solidFill>
              <a:prstDash val="solid"/>
              <a:round/>
              <a:headEnd len="sm" w="sm" type="none"/>
              <a:tailEnd len="sm" w="sm" type="none"/>
            </a:ln>
          </p:spPr>
        </p:pic>
        <p:pic>
          <p:nvPicPr>
            <p:cNvPr id="282" name="Google Shape;282;p36" title="hyperlink.png"/>
            <p:cNvPicPr preferRelativeResize="0"/>
            <p:nvPr/>
          </p:nvPicPr>
          <p:blipFill>
            <a:blip r:embed="rId6">
              <a:alphaModFix/>
            </a:blip>
            <a:stretch>
              <a:fillRect/>
            </a:stretch>
          </p:blipFill>
          <p:spPr>
            <a:xfrm>
              <a:off x="8421250" y="1227837"/>
              <a:ext cx="681326" cy="681326"/>
            </a:xfrm>
            <a:prstGeom prst="rect">
              <a:avLst/>
            </a:prstGeom>
            <a:noFill/>
            <a:ln>
              <a:noFill/>
            </a:ln>
          </p:spPr>
        </p:pic>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37"/>
          <p:cNvSpPr txBox="1"/>
          <p:nvPr>
            <p:ph type="title"/>
          </p:nvPr>
        </p:nvSpPr>
        <p:spPr>
          <a:xfrm>
            <a:off x="266925" y="266325"/>
            <a:ext cx="11142000" cy="7851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sz="3500"/>
              <a:t>AI and Algorithmic Bias</a:t>
            </a:r>
            <a:endParaRPr/>
          </a:p>
        </p:txBody>
      </p:sp>
      <p:pic>
        <p:nvPicPr>
          <p:cNvPr id="288" name="Google Shape;288;p37" title="hyperlink.png"/>
          <p:cNvPicPr preferRelativeResize="0"/>
          <p:nvPr/>
        </p:nvPicPr>
        <p:blipFill>
          <a:blip r:embed="rId3">
            <a:alphaModFix/>
          </a:blip>
          <a:stretch>
            <a:fillRect/>
          </a:stretch>
        </p:blipFill>
        <p:spPr>
          <a:xfrm>
            <a:off x="6963525" y="1688200"/>
            <a:ext cx="681326" cy="681326"/>
          </a:xfrm>
          <a:prstGeom prst="rect">
            <a:avLst/>
          </a:prstGeom>
          <a:noFill/>
          <a:ln>
            <a:noFill/>
          </a:ln>
        </p:spPr>
      </p:pic>
      <p:pic>
        <p:nvPicPr>
          <p:cNvPr id="289" name="Google Shape;289;p37" title="users.png"/>
          <p:cNvPicPr preferRelativeResize="0"/>
          <p:nvPr/>
        </p:nvPicPr>
        <p:blipFill>
          <a:blip r:embed="rId4">
            <a:alphaModFix/>
          </a:blip>
          <a:stretch>
            <a:fillRect/>
          </a:stretch>
        </p:blipFill>
        <p:spPr>
          <a:xfrm>
            <a:off x="9700713" y="1747912"/>
            <a:ext cx="1958661" cy="1526600"/>
          </a:xfrm>
          <a:prstGeom prst="rect">
            <a:avLst/>
          </a:prstGeom>
          <a:noFill/>
          <a:ln>
            <a:noFill/>
          </a:ln>
        </p:spPr>
      </p:pic>
      <p:pic>
        <p:nvPicPr>
          <p:cNvPr id="290" name="Google Shape;290;p37" title="users.png"/>
          <p:cNvPicPr preferRelativeResize="0"/>
          <p:nvPr/>
        </p:nvPicPr>
        <p:blipFill>
          <a:blip r:embed="rId4">
            <a:alphaModFix/>
          </a:blip>
          <a:stretch>
            <a:fillRect/>
          </a:stretch>
        </p:blipFill>
        <p:spPr>
          <a:xfrm>
            <a:off x="778625" y="4204409"/>
            <a:ext cx="1958651" cy="1526591"/>
          </a:xfrm>
          <a:prstGeom prst="rect">
            <a:avLst/>
          </a:prstGeom>
          <a:noFill/>
          <a:ln>
            <a:noFill/>
          </a:ln>
        </p:spPr>
      </p:pic>
      <p:grpSp>
        <p:nvGrpSpPr>
          <p:cNvPr id="291" name="Google Shape;291;p37"/>
          <p:cNvGrpSpPr/>
          <p:nvPr/>
        </p:nvGrpSpPr>
        <p:grpSpPr>
          <a:xfrm>
            <a:off x="3489063" y="4473799"/>
            <a:ext cx="8224864" cy="987802"/>
            <a:chOff x="3129763" y="3983174"/>
            <a:chExt cx="8224864" cy="987802"/>
          </a:xfrm>
        </p:grpSpPr>
        <p:pic>
          <p:nvPicPr>
            <p:cNvPr id="292" name="Google Shape;292;p37">
              <a:hlinkClick r:id="rId5"/>
            </p:cNvPr>
            <p:cNvPicPr preferRelativeResize="0"/>
            <p:nvPr/>
          </p:nvPicPr>
          <p:blipFill>
            <a:blip r:embed="rId6">
              <a:alphaModFix/>
            </a:blip>
            <a:stretch>
              <a:fillRect/>
            </a:stretch>
          </p:blipFill>
          <p:spPr>
            <a:xfrm>
              <a:off x="3129763" y="3983174"/>
              <a:ext cx="8224863" cy="987800"/>
            </a:xfrm>
            <a:prstGeom prst="rect">
              <a:avLst/>
            </a:prstGeom>
            <a:noFill/>
            <a:ln cap="flat" cmpd="sng" w="28575">
              <a:solidFill>
                <a:schemeClr val="dk2"/>
              </a:solidFill>
              <a:prstDash val="solid"/>
              <a:round/>
              <a:headEnd len="sm" w="sm" type="none"/>
              <a:tailEnd len="sm" w="sm" type="none"/>
            </a:ln>
          </p:spPr>
        </p:pic>
        <p:pic>
          <p:nvPicPr>
            <p:cNvPr id="293" name="Google Shape;293;p37" title="hyperlink.png"/>
            <p:cNvPicPr preferRelativeResize="0"/>
            <p:nvPr/>
          </p:nvPicPr>
          <p:blipFill>
            <a:blip r:embed="rId3">
              <a:alphaModFix/>
            </a:blip>
            <a:stretch>
              <a:fillRect/>
            </a:stretch>
          </p:blipFill>
          <p:spPr>
            <a:xfrm>
              <a:off x="10673300" y="4289650"/>
              <a:ext cx="681326" cy="681326"/>
            </a:xfrm>
            <a:prstGeom prst="rect">
              <a:avLst/>
            </a:prstGeom>
            <a:noFill/>
            <a:ln>
              <a:noFill/>
            </a:ln>
          </p:spPr>
        </p:pic>
      </p:grpSp>
      <p:grpSp>
        <p:nvGrpSpPr>
          <p:cNvPr id="294" name="Google Shape;294;p37"/>
          <p:cNvGrpSpPr/>
          <p:nvPr/>
        </p:nvGrpSpPr>
        <p:grpSpPr>
          <a:xfrm>
            <a:off x="360149" y="1239863"/>
            <a:ext cx="8757427" cy="2542691"/>
            <a:chOff x="371049" y="1196238"/>
            <a:chExt cx="8757427" cy="2542691"/>
          </a:xfrm>
        </p:grpSpPr>
        <p:pic>
          <p:nvPicPr>
            <p:cNvPr id="295" name="Google Shape;295;p37">
              <a:hlinkClick r:id="rId7"/>
            </p:cNvPr>
            <p:cNvPicPr preferRelativeResize="0"/>
            <p:nvPr/>
          </p:nvPicPr>
          <p:blipFill>
            <a:blip r:embed="rId8">
              <a:alphaModFix/>
            </a:blip>
            <a:stretch>
              <a:fillRect/>
            </a:stretch>
          </p:blipFill>
          <p:spPr>
            <a:xfrm>
              <a:off x="371049" y="1196238"/>
              <a:ext cx="8757424" cy="2542691"/>
            </a:xfrm>
            <a:prstGeom prst="rect">
              <a:avLst/>
            </a:prstGeom>
            <a:noFill/>
            <a:ln cap="flat" cmpd="sng" w="28575">
              <a:solidFill>
                <a:schemeClr val="dk2"/>
              </a:solidFill>
              <a:prstDash val="solid"/>
              <a:round/>
              <a:headEnd len="sm" w="sm" type="none"/>
              <a:tailEnd len="sm" w="sm" type="none"/>
            </a:ln>
          </p:spPr>
        </p:pic>
        <p:pic>
          <p:nvPicPr>
            <p:cNvPr id="296" name="Google Shape;296;p37" title="hyperlink.png"/>
            <p:cNvPicPr preferRelativeResize="0"/>
            <p:nvPr/>
          </p:nvPicPr>
          <p:blipFill>
            <a:blip r:embed="rId3">
              <a:alphaModFix/>
            </a:blip>
            <a:stretch>
              <a:fillRect/>
            </a:stretch>
          </p:blipFill>
          <p:spPr>
            <a:xfrm>
              <a:off x="8447150" y="3057600"/>
              <a:ext cx="681326" cy="681326"/>
            </a:xfrm>
            <a:prstGeom prst="rect">
              <a:avLst/>
            </a:prstGeom>
            <a:noFill/>
            <a:ln>
              <a:noFill/>
            </a:ln>
          </p:spPr>
        </p:pic>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38"/>
          <p:cNvSpPr txBox="1"/>
          <p:nvPr>
            <p:ph type="title"/>
          </p:nvPr>
        </p:nvSpPr>
        <p:spPr>
          <a:xfrm>
            <a:off x="266925" y="266325"/>
            <a:ext cx="11142000" cy="7851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sz="3500"/>
              <a:t>Global Happiness Indexes</a:t>
            </a:r>
            <a:endParaRPr/>
          </a:p>
        </p:txBody>
      </p:sp>
      <p:pic>
        <p:nvPicPr>
          <p:cNvPr id="302" name="Google Shape;302;p38" title="Group 332(1).png"/>
          <p:cNvPicPr preferRelativeResize="0"/>
          <p:nvPr/>
        </p:nvPicPr>
        <p:blipFill>
          <a:blip r:embed="rId3">
            <a:alphaModFix/>
          </a:blip>
          <a:stretch>
            <a:fillRect/>
          </a:stretch>
        </p:blipFill>
        <p:spPr>
          <a:xfrm>
            <a:off x="8926352" y="1246487"/>
            <a:ext cx="2157350" cy="1918150"/>
          </a:xfrm>
          <a:prstGeom prst="rect">
            <a:avLst/>
          </a:prstGeom>
          <a:noFill/>
          <a:ln>
            <a:noFill/>
          </a:ln>
        </p:spPr>
      </p:pic>
      <p:pic>
        <p:nvPicPr>
          <p:cNvPr id="303" name="Google Shape;303;p38" title="users.png"/>
          <p:cNvPicPr preferRelativeResize="0"/>
          <p:nvPr/>
        </p:nvPicPr>
        <p:blipFill>
          <a:blip r:embed="rId4">
            <a:alphaModFix/>
          </a:blip>
          <a:stretch>
            <a:fillRect/>
          </a:stretch>
        </p:blipFill>
        <p:spPr>
          <a:xfrm>
            <a:off x="918031" y="3689575"/>
            <a:ext cx="2585443" cy="2015125"/>
          </a:xfrm>
          <a:prstGeom prst="rect">
            <a:avLst/>
          </a:prstGeom>
          <a:noFill/>
          <a:ln>
            <a:noFill/>
          </a:ln>
        </p:spPr>
      </p:pic>
      <p:grpSp>
        <p:nvGrpSpPr>
          <p:cNvPr id="304" name="Google Shape;304;p38"/>
          <p:cNvGrpSpPr/>
          <p:nvPr/>
        </p:nvGrpSpPr>
        <p:grpSpPr>
          <a:xfrm>
            <a:off x="266925" y="1411800"/>
            <a:ext cx="7847749" cy="1587525"/>
            <a:chOff x="266925" y="2203438"/>
            <a:chExt cx="7847749" cy="1587525"/>
          </a:xfrm>
        </p:grpSpPr>
        <p:pic>
          <p:nvPicPr>
            <p:cNvPr id="305" name="Google Shape;305;p38">
              <a:hlinkClick r:id="rId5"/>
            </p:cNvPr>
            <p:cNvPicPr preferRelativeResize="0"/>
            <p:nvPr/>
          </p:nvPicPr>
          <p:blipFill>
            <a:blip r:embed="rId6">
              <a:alphaModFix/>
            </a:blip>
            <a:stretch>
              <a:fillRect/>
            </a:stretch>
          </p:blipFill>
          <p:spPr>
            <a:xfrm>
              <a:off x="266925" y="2203438"/>
              <a:ext cx="7847749" cy="1587525"/>
            </a:xfrm>
            <a:prstGeom prst="rect">
              <a:avLst/>
            </a:prstGeom>
            <a:noFill/>
            <a:ln cap="flat" cmpd="sng" w="28575">
              <a:solidFill>
                <a:schemeClr val="dk2"/>
              </a:solidFill>
              <a:prstDash val="solid"/>
              <a:round/>
              <a:headEnd len="sm" w="sm" type="none"/>
              <a:tailEnd len="sm" w="sm" type="none"/>
            </a:ln>
          </p:spPr>
        </p:pic>
        <p:pic>
          <p:nvPicPr>
            <p:cNvPr id="306" name="Google Shape;306;p38" title="hyperlink.png"/>
            <p:cNvPicPr preferRelativeResize="0"/>
            <p:nvPr/>
          </p:nvPicPr>
          <p:blipFill>
            <a:blip r:embed="rId7">
              <a:alphaModFix/>
            </a:blip>
            <a:stretch>
              <a:fillRect/>
            </a:stretch>
          </p:blipFill>
          <p:spPr>
            <a:xfrm>
              <a:off x="7279925" y="2999075"/>
              <a:ext cx="681326" cy="681326"/>
            </a:xfrm>
            <a:prstGeom prst="rect">
              <a:avLst/>
            </a:prstGeom>
            <a:noFill/>
            <a:ln cap="flat" cmpd="sng" w="28575">
              <a:solidFill>
                <a:schemeClr val="dk2"/>
              </a:solidFill>
              <a:prstDash val="solid"/>
              <a:round/>
              <a:headEnd len="sm" w="sm" type="none"/>
              <a:tailEnd len="sm" w="sm" type="none"/>
            </a:ln>
          </p:spPr>
        </p:pic>
      </p:grpSp>
      <p:grpSp>
        <p:nvGrpSpPr>
          <p:cNvPr id="307" name="Google Shape;307;p38"/>
          <p:cNvGrpSpPr/>
          <p:nvPr/>
        </p:nvGrpSpPr>
        <p:grpSpPr>
          <a:xfrm>
            <a:off x="4525926" y="3665009"/>
            <a:ext cx="6394012" cy="2064278"/>
            <a:chOff x="4525926" y="3665009"/>
            <a:chExt cx="6394012" cy="2064278"/>
          </a:xfrm>
        </p:grpSpPr>
        <p:pic>
          <p:nvPicPr>
            <p:cNvPr id="308" name="Google Shape;308;p38">
              <a:hlinkClick r:id="rId8"/>
            </p:cNvPr>
            <p:cNvPicPr preferRelativeResize="0"/>
            <p:nvPr/>
          </p:nvPicPr>
          <p:blipFill>
            <a:blip r:embed="rId9">
              <a:alphaModFix/>
            </a:blip>
            <a:stretch>
              <a:fillRect/>
            </a:stretch>
          </p:blipFill>
          <p:spPr>
            <a:xfrm>
              <a:off x="4525926" y="3665020"/>
              <a:ext cx="6394011" cy="2064267"/>
            </a:xfrm>
            <a:prstGeom prst="rect">
              <a:avLst/>
            </a:prstGeom>
            <a:noFill/>
            <a:ln cap="flat" cmpd="sng" w="28575">
              <a:solidFill>
                <a:schemeClr val="dk2"/>
              </a:solidFill>
              <a:prstDash val="solid"/>
              <a:round/>
              <a:headEnd len="sm" w="sm" type="none"/>
              <a:tailEnd len="sm" w="sm" type="none"/>
            </a:ln>
          </p:spPr>
        </p:pic>
        <p:pic>
          <p:nvPicPr>
            <p:cNvPr id="309" name="Google Shape;309;p38" title="hyperlink.png"/>
            <p:cNvPicPr preferRelativeResize="0"/>
            <p:nvPr/>
          </p:nvPicPr>
          <p:blipFill>
            <a:blip r:embed="rId7">
              <a:alphaModFix/>
            </a:blip>
            <a:stretch>
              <a:fillRect/>
            </a:stretch>
          </p:blipFill>
          <p:spPr>
            <a:xfrm>
              <a:off x="10343604" y="3665009"/>
              <a:ext cx="576334" cy="576334"/>
            </a:xfrm>
            <a:prstGeom prst="rect">
              <a:avLst/>
            </a:prstGeom>
            <a:noFill/>
            <a:ln cap="flat" cmpd="sng" w="28575">
              <a:solidFill>
                <a:schemeClr val="dk2"/>
              </a:solidFill>
              <a:prstDash val="solid"/>
              <a:round/>
              <a:headEnd len="sm" w="sm" type="none"/>
              <a:tailEnd len="sm" w="sm" type="none"/>
            </a:ln>
          </p:spPr>
        </p:pic>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39"/>
          <p:cNvSpPr txBox="1"/>
          <p:nvPr>
            <p:ph type="title"/>
          </p:nvPr>
        </p:nvSpPr>
        <p:spPr>
          <a:xfrm>
            <a:off x="266925" y="266325"/>
            <a:ext cx="11142000" cy="7851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sz="3500"/>
              <a:t>Cross-Cultural Research Ethics</a:t>
            </a:r>
            <a:endParaRPr/>
          </a:p>
        </p:txBody>
      </p:sp>
      <p:pic>
        <p:nvPicPr>
          <p:cNvPr id="315" name="Google Shape;315;p39" title="users.png"/>
          <p:cNvPicPr preferRelativeResize="0"/>
          <p:nvPr/>
        </p:nvPicPr>
        <p:blipFill>
          <a:blip r:embed="rId3">
            <a:alphaModFix/>
          </a:blip>
          <a:stretch>
            <a:fillRect/>
          </a:stretch>
        </p:blipFill>
        <p:spPr>
          <a:xfrm>
            <a:off x="9008950" y="1051425"/>
            <a:ext cx="2320575" cy="1808674"/>
          </a:xfrm>
          <a:prstGeom prst="rect">
            <a:avLst/>
          </a:prstGeom>
          <a:noFill/>
          <a:ln>
            <a:noFill/>
          </a:ln>
        </p:spPr>
      </p:pic>
      <p:grpSp>
        <p:nvGrpSpPr>
          <p:cNvPr id="316" name="Google Shape;316;p39"/>
          <p:cNvGrpSpPr/>
          <p:nvPr/>
        </p:nvGrpSpPr>
        <p:grpSpPr>
          <a:xfrm>
            <a:off x="490375" y="1500537"/>
            <a:ext cx="7458076" cy="1333500"/>
            <a:chOff x="523100" y="1051424"/>
            <a:chExt cx="7458076" cy="1333500"/>
          </a:xfrm>
        </p:grpSpPr>
        <p:pic>
          <p:nvPicPr>
            <p:cNvPr id="317" name="Google Shape;317;p39">
              <a:hlinkClick r:id="rId4"/>
            </p:cNvPr>
            <p:cNvPicPr preferRelativeResize="0"/>
            <p:nvPr/>
          </p:nvPicPr>
          <p:blipFill>
            <a:blip r:embed="rId5">
              <a:alphaModFix/>
            </a:blip>
            <a:stretch>
              <a:fillRect/>
            </a:stretch>
          </p:blipFill>
          <p:spPr>
            <a:xfrm>
              <a:off x="523100" y="1051424"/>
              <a:ext cx="7458075" cy="1333500"/>
            </a:xfrm>
            <a:prstGeom prst="rect">
              <a:avLst/>
            </a:prstGeom>
            <a:noFill/>
            <a:ln cap="flat" cmpd="sng" w="28575">
              <a:solidFill>
                <a:schemeClr val="dk2"/>
              </a:solidFill>
              <a:prstDash val="solid"/>
              <a:round/>
              <a:headEnd len="sm" w="sm" type="none"/>
              <a:tailEnd len="sm" w="sm" type="none"/>
            </a:ln>
          </p:spPr>
        </p:pic>
        <p:pic>
          <p:nvPicPr>
            <p:cNvPr id="318" name="Google Shape;318;p39" title="hyperlink.png"/>
            <p:cNvPicPr preferRelativeResize="0"/>
            <p:nvPr/>
          </p:nvPicPr>
          <p:blipFill>
            <a:blip r:embed="rId6">
              <a:alphaModFix/>
            </a:blip>
            <a:stretch>
              <a:fillRect/>
            </a:stretch>
          </p:blipFill>
          <p:spPr>
            <a:xfrm>
              <a:off x="7299850" y="1051425"/>
              <a:ext cx="681326" cy="681326"/>
            </a:xfrm>
            <a:prstGeom prst="rect">
              <a:avLst/>
            </a:prstGeom>
            <a:noFill/>
            <a:ln>
              <a:noFill/>
            </a:ln>
          </p:spPr>
        </p:pic>
      </p:grpSp>
      <p:grpSp>
        <p:nvGrpSpPr>
          <p:cNvPr id="319" name="Google Shape;319;p39"/>
          <p:cNvGrpSpPr/>
          <p:nvPr/>
        </p:nvGrpSpPr>
        <p:grpSpPr>
          <a:xfrm>
            <a:off x="2724938" y="3348538"/>
            <a:ext cx="8810639" cy="2314575"/>
            <a:chOff x="-829462" y="3416063"/>
            <a:chExt cx="8810639" cy="2314575"/>
          </a:xfrm>
        </p:grpSpPr>
        <p:pic>
          <p:nvPicPr>
            <p:cNvPr id="320" name="Google Shape;320;p39">
              <a:hlinkClick r:id="rId7"/>
            </p:cNvPr>
            <p:cNvPicPr preferRelativeResize="0"/>
            <p:nvPr/>
          </p:nvPicPr>
          <p:blipFill>
            <a:blip r:embed="rId8">
              <a:alphaModFix/>
            </a:blip>
            <a:stretch>
              <a:fillRect/>
            </a:stretch>
          </p:blipFill>
          <p:spPr>
            <a:xfrm>
              <a:off x="-829462" y="3416063"/>
              <a:ext cx="8810625" cy="2314575"/>
            </a:xfrm>
            <a:prstGeom prst="rect">
              <a:avLst/>
            </a:prstGeom>
            <a:noFill/>
            <a:ln cap="flat" cmpd="sng" w="28575">
              <a:solidFill>
                <a:schemeClr val="dk2"/>
              </a:solidFill>
              <a:prstDash val="solid"/>
              <a:round/>
              <a:headEnd len="sm" w="sm" type="none"/>
              <a:tailEnd len="sm" w="sm" type="none"/>
            </a:ln>
          </p:spPr>
        </p:pic>
        <p:pic>
          <p:nvPicPr>
            <p:cNvPr id="321" name="Google Shape;321;p39" title="hyperlink.png"/>
            <p:cNvPicPr preferRelativeResize="0"/>
            <p:nvPr/>
          </p:nvPicPr>
          <p:blipFill>
            <a:blip r:embed="rId6">
              <a:alphaModFix/>
            </a:blip>
            <a:stretch>
              <a:fillRect/>
            </a:stretch>
          </p:blipFill>
          <p:spPr>
            <a:xfrm>
              <a:off x="7299850" y="3416075"/>
              <a:ext cx="681326" cy="681326"/>
            </a:xfrm>
            <a:prstGeom prst="rect">
              <a:avLst/>
            </a:prstGeom>
            <a:noFill/>
            <a:ln>
              <a:noFill/>
            </a:ln>
          </p:spPr>
        </p:pic>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8FE"/>
        </a:solidFill>
      </p:bgPr>
    </p:bg>
    <p:spTree>
      <p:nvGrpSpPr>
        <p:cNvPr id="325" name="Shape 325"/>
        <p:cNvGrpSpPr/>
        <p:nvPr/>
      </p:nvGrpSpPr>
      <p:grpSpPr>
        <a:xfrm>
          <a:off x="0" y="0"/>
          <a:ext cx="0" cy="0"/>
          <a:chOff x="0" y="0"/>
          <a:chExt cx="0" cy="0"/>
        </a:xfrm>
      </p:grpSpPr>
      <p:sp>
        <p:nvSpPr>
          <p:cNvPr id="326" name="Google Shape;326;p40"/>
          <p:cNvSpPr txBox="1"/>
          <p:nvPr>
            <p:ph type="title"/>
          </p:nvPr>
        </p:nvSpPr>
        <p:spPr>
          <a:xfrm>
            <a:off x="328125" y="180250"/>
            <a:ext cx="11667000" cy="11697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sz="3000"/>
              <a:t>Kialo Discussion: Do ethical restrictions limit the progress of human sciences?</a:t>
            </a:r>
            <a:endParaRPr sz="3000"/>
          </a:p>
        </p:txBody>
      </p:sp>
      <p:sp>
        <p:nvSpPr>
          <p:cNvPr id="327" name="Google Shape;327;p40"/>
          <p:cNvSpPr/>
          <p:nvPr/>
        </p:nvSpPr>
        <p:spPr>
          <a:xfrm>
            <a:off x="280425" y="1937100"/>
            <a:ext cx="4957200" cy="2983800"/>
          </a:xfrm>
          <a:prstGeom prst="wedgeRoundRectCallout">
            <a:avLst>
              <a:gd fmla="val -47753" name="adj1"/>
              <a:gd fmla="val 67188" name="adj2"/>
              <a:gd fmla="val 0" name="adj3"/>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400">
              <a:solidFill>
                <a:srgbClr val="FFFFFF"/>
              </a:solidFill>
              <a:latin typeface="Roboto"/>
              <a:ea typeface="Roboto"/>
              <a:cs typeface="Roboto"/>
              <a:sym typeface="Roboto"/>
            </a:endParaRPr>
          </a:p>
          <a:p>
            <a:pPr indent="0" lvl="0" marL="0" rtl="0" algn="l">
              <a:spcBef>
                <a:spcPts val="0"/>
              </a:spcBef>
              <a:spcAft>
                <a:spcPts val="0"/>
              </a:spcAft>
              <a:buNone/>
            </a:pPr>
            <a:r>
              <a:t/>
            </a:r>
            <a:endParaRPr sz="2400">
              <a:solidFill>
                <a:srgbClr val="FFFFFF"/>
              </a:solidFill>
              <a:latin typeface="Roboto"/>
              <a:ea typeface="Roboto"/>
              <a:cs typeface="Roboto"/>
              <a:sym typeface="Roboto"/>
            </a:endParaRPr>
          </a:p>
          <a:p>
            <a:pPr indent="0" lvl="0" marL="0" rtl="0" algn="ctr">
              <a:spcBef>
                <a:spcPts val="0"/>
              </a:spcBef>
              <a:spcAft>
                <a:spcPts val="0"/>
              </a:spcAft>
              <a:buNone/>
            </a:pPr>
            <a:r>
              <a:t/>
            </a:r>
            <a:endParaRPr sz="2400" u="sng">
              <a:solidFill>
                <a:srgbClr val="FFFFFF"/>
              </a:solidFill>
              <a:latin typeface="Roboto"/>
              <a:ea typeface="Roboto"/>
              <a:cs typeface="Roboto"/>
              <a:sym typeface="Roboto"/>
            </a:endParaRPr>
          </a:p>
          <a:p>
            <a:pPr indent="0" lvl="0" marL="0" rtl="0" algn="ctr">
              <a:spcBef>
                <a:spcPts val="0"/>
              </a:spcBef>
              <a:spcAft>
                <a:spcPts val="0"/>
              </a:spcAft>
              <a:buNone/>
            </a:pPr>
            <a:r>
              <a:t/>
            </a:r>
            <a:endParaRPr sz="2400">
              <a:solidFill>
                <a:srgbClr val="FFFFFF"/>
              </a:solidFill>
              <a:latin typeface="Roboto"/>
              <a:ea typeface="Roboto"/>
              <a:cs typeface="Roboto"/>
              <a:sym typeface="Roboto"/>
            </a:endParaRPr>
          </a:p>
          <a:p>
            <a:pPr indent="0" lvl="0" marL="0" rtl="0" algn="ctr">
              <a:spcBef>
                <a:spcPts val="0"/>
              </a:spcBef>
              <a:spcAft>
                <a:spcPts val="0"/>
              </a:spcAft>
              <a:buNone/>
            </a:pPr>
            <a:r>
              <a:rPr lang="en-US" sz="2400">
                <a:solidFill>
                  <a:srgbClr val="FFFFFF"/>
                </a:solidFill>
                <a:latin typeface="Roboto"/>
                <a:ea typeface="Roboto"/>
                <a:cs typeface="Roboto"/>
                <a:sym typeface="Roboto"/>
              </a:rPr>
              <a:t>Now that you’ve had chance to discuss your initial thoughts, you are going to add your ideas to a Kialo discussion.</a:t>
            </a:r>
            <a:endParaRPr sz="2400">
              <a:solidFill>
                <a:srgbClr val="FFFFFF"/>
              </a:solidFill>
              <a:latin typeface="Roboto"/>
              <a:ea typeface="Roboto"/>
              <a:cs typeface="Roboto"/>
              <a:sym typeface="Roboto"/>
            </a:endParaRPr>
          </a:p>
          <a:p>
            <a:pPr indent="0" lvl="0" marL="0" rtl="0" algn="ctr">
              <a:spcBef>
                <a:spcPts val="1000"/>
              </a:spcBef>
              <a:spcAft>
                <a:spcPts val="0"/>
              </a:spcAft>
              <a:buNone/>
            </a:pPr>
            <a:r>
              <a:rPr lang="en-US" sz="2400">
                <a:solidFill>
                  <a:srgbClr val="FFFFFF"/>
                </a:solidFill>
                <a:latin typeface="Roboto"/>
                <a:ea typeface="Roboto"/>
                <a:cs typeface="Roboto"/>
                <a:sym typeface="Roboto"/>
              </a:rPr>
              <a:t>Let’s learn more about having an </a:t>
            </a:r>
            <a:r>
              <a:rPr b="1" lang="en-US" sz="2400">
                <a:solidFill>
                  <a:srgbClr val="FFFFFF"/>
                </a:solidFill>
                <a:latin typeface="Roboto"/>
                <a:ea typeface="Roboto"/>
                <a:cs typeface="Roboto"/>
                <a:sym typeface="Roboto"/>
              </a:rPr>
              <a:t>in-depth</a:t>
            </a:r>
            <a:r>
              <a:rPr lang="en-US" sz="2400">
                <a:solidFill>
                  <a:srgbClr val="FFFFFF"/>
                </a:solidFill>
                <a:latin typeface="Roboto"/>
                <a:ea typeface="Roboto"/>
                <a:cs typeface="Roboto"/>
                <a:sym typeface="Roboto"/>
              </a:rPr>
              <a:t> discussion on Kialo.</a:t>
            </a:r>
            <a:endParaRPr sz="2400">
              <a:solidFill>
                <a:srgbClr val="FFFFFF"/>
              </a:solidFill>
              <a:latin typeface="Roboto"/>
              <a:ea typeface="Roboto"/>
              <a:cs typeface="Roboto"/>
              <a:sym typeface="Roboto"/>
            </a:endParaRPr>
          </a:p>
          <a:p>
            <a:pPr indent="0" lvl="0" marL="0" rtl="0" algn="ctr">
              <a:spcBef>
                <a:spcPts val="1000"/>
              </a:spcBef>
              <a:spcAft>
                <a:spcPts val="0"/>
              </a:spcAft>
              <a:buNone/>
            </a:pPr>
            <a:r>
              <a:t/>
            </a:r>
            <a:endParaRPr sz="2400">
              <a:solidFill>
                <a:srgbClr val="FFFFFF"/>
              </a:solidFill>
              <a:latin typeface="Roboto"/>
              <a:ea typeface="Roboto"/>
              <a:cs typeface="Roboto"/>
              <a:sym typeface="Roboto"/>
            </a:endParaRPr>
          </a:p>
          <a:p>
            <a:pPr indent="0" lvl="0" marL="0" rtl="0" algn="l">
              <a:spcBef>
                <a:spcPts val="0"/>
              </a:spcBef>
              <a:spcAft>
                <a:spcPts val="0"/>
              </a:spcAft>
              <a:buNone/>
            </a:pPr>
            <a:r>
              <a:t/>
            </a:r>
            <a:endParaRPr sz="2400">
              <a:solidFill>
                <a:srgbClr val="FFFFFF"/>
              </a:solidFill>
              <a:latin typeface="Roboto"/>
              <a:ea typeface="Roboto"/>
              <a:cs typeface="Roboto"/>
              <a:sym typeface="Roboto"/>
            </a:endParaRPr>
          </a:p>
          <a:p>
            <a:pPr indent="0" lvl="0" marL="0" rtl="0" algn="l">
              <a:spcBef>
                <a:spcPts val="0"/>
              </a:spcBef>
              <a:spcAft>
                <a:spcPts val="0"/>
              </a:spcAft>
              <a:buNone/>
            </a:pPr>
            <a:r>
              <a:t/>
            </a:r>
            <a:endParaRPr sz="2400">
              <a:solidFill>
                <a:srgbClr val="FFFFFF"/>
              </a:solidFill>
              <a:latin typeface="Roboto"/>
              <a:ea typeface="Roboto"/>
              <a:cs typeface="Roboto"/>
              <a:sym typeface="Roboto"/>
            </a:endParaRPr>
          </a:p>
          <a:p>
            <a:pPr indent="0" lvl="0" marL="0" rtl="0" algn="l">
              <a:spcBef>
                <a:spcPts val="0"/>
              </a:spcBef>
              <a:spcAft>
                <a:spcPts val="0"/>
              </a:spcAft>
              <a:buNone/>
            </a:pPr>
            <a:r>
              <a:t/>
            </a:r>
            <a:endParaRPr sz="2400">
              <a:solidFill>
                <a:srgbClr val="FFFFFF"/>
              </a:solidFill>
              <a:latin typeface="Roboto"/>
              <a:ea typeface="Roboto"/>
              <a:cs typeface="Roboto"/>
              <a:sym typeface="Roboto"/>
            </a:endParaRPr>
          </a:p>
        </p:txBody>
      </p:sp>
      <p:pic>
        <p:nvPicPr>
          <p:cNvPr id="328" name="Google Shape;328;p40" title="Discussion 1 Screenshot Human Sciences.png"/>
          <p:cNvPicPr preferRelativeResize="0"/>
          <p:nvPr/>
        </p:nvPicPr>
        <p:blipFill>
          <a:blip r:embed="rId3">
            <a:alphaModFix/>
          </a:blip>
          <a:stretch>
            <a:fillRect/>
          </a:stretch>
        </p:blipFill>
        <p:spPr>
          <a:xfrm>
            <a:off x="5823475" y="1238326"/>
            <a:ext cx="5987149" cy="4490350"/>
          </a:xfrm>
          <a:prstGeom prst="rect">
            <a:avLst/>
          </a:prstGeom>
          <a:noFill/>
          <a:ln cap="flat" cmpd="sng" w="28575">
            <a:solidFill>
              <a:schemeClr val="dk2"/>
            </a:solidFill>
            <a:prstDash val="solid"/>
            <a:round/>
            <a:headEnd len="sm" w="sm" type="none"/>
            <a:tailEnd len="sm" w="sm" type="none"/>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8FE"/>
        </a:solidFill>
      </p:bgPr>
    </p:bg>
    <p:spTree>
      <p:nvGrpSpPr>
        <p:cNvPr id="332" name="Shape 332"/>
        <p:cNvGrpSpPr/>
        <p:nvPr/>
      </p:nvGrpSpPr>
      <p:grpSpPr>
        <a:xfrm>
          <a:off x="0" y="0"/>
          <a:ext cx="0" cy="0"/>
          <a:chOff x="0" y="0"/>
          <a:chExt cx="0" cy="0"/>
        </a:xfrm>
      </p:grpSpPr>
      <p:pic>
        <p:nvPicPr>
          <p:cNvPr id="333" name="Google Shape;333;p41"/>
          <p:cNvPicPr preferRelativeResize="0"/>
          <p:nvPr/>
        </p:nvPicPr>
        <p:blipFill>
          <a:blip r:embed="rId3">
            <a:alphaModFix/>
          </a:blip>
          <a:stretch>
            <a:fillRect/>
          </a:stretch>
        </p:blipFill>
        <p:spPr>
          <a:xfrm>
            <a:off x="4074138" y="4628100"/>
            <a:ext cx="7543800" cy="923925"/>
          </a:xfrm>
          <a:prstGeom prst="rect">
            <a:avLst/>
          </a:prstGeom>
          <a:noFill/>
          <a:ln cap="flat" cmpd="sng" w="19050">
            <a:solidFill>
              <a:schemeClr val="dk2"/>
            </a:solidFill>
            <a:prstDash val="solid"/>
            <a:round/>
            <a:headEnd len="sm" w="sm" type="none"/>
            <a:tailEnd len="sm" w="sm" type="none"/>
          </a:ln>
        </p:spPr>
      </p:pic>
      <p:sp>
        <p:nvSpPr>
          <p:cNvPr id="334" name="Google Shape;334;p41"/>
          <p:cNvSpPr txBox="1"/>
          <p:nvPr/>
        </p:nvSpPr>
        <p:spPr>
          <a:xfrm>
            <a:off x="1099050" y="1062725"/>
            <a:ext cx="105189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400">
                <a:solidFill>
                  <a:schemeClr val="accent2"/>
                </a:solidFill>
                <a:latin typeface="Roboto"/>
                <a:ea typeface="Roboto"/>
                <a:cs typeface="Roboto"/>
                <a:sym typeface="Roboto"/>
              </a:rPr>
              <a:t>On Kialo, the discussion is represented by an argument tree. </a:t>
            </a:r>
            <a:endParaRPr sz="2400">
              <a:solidFill>
                <a:schemeClr val="accent2"/>
              </a:solidFill>
              <a:latin typeface="Roboto"/>
              <a:ea typeface="Roboto"/>
              <a:cs typeface="Roboto"/>
              <a:sym typeface="Roboto"/>
            </a:endParaRPr>
          </a:p>
          <a:p>
            <a:pPr indent="0" lvl="0" marL="0" rtl="0" algn="ctr">
              <a:spcBef>
                <a:spcPts val="0"/>
              </a:spcBef>
              <a:spcAft>
                <a:spcPts val="0"/>
              </a:spcAft>
              <a:buNone/>
            </a:pPr>
            <a:r>
              <a:rPr lang="en-US" sz="2400">
                <a:solidFill>
                  <a:schemeClr val="accent2"/>
                </a:solidFill>
                <a:latin typeface="Roboto"/>
                <a:ea typeface="Roboto"/>
                <a:cs typeface="Roboto"/>
                <a:sym typeface="Roboto"/>
              </a:rPr>
              <a:t>The pros are green and the cons are red.</a:t>
            </a:r>
            <a:endParaRPr sz="2400">
              <a:solidFill>
                <a:schemeClr val="accent2"/>
              </a:solidFill>
              <a:latin typeface="Roboto"/>
              <a:ea typeface="Roboto"/>
              <a:cs typeface="Roboto"/>
              <a:sym typeface="Roboto"/>
            </a:endParaRPr>
          </a:p>
        </p:txBody>
      </p:sp>
      <p:pic>
        <p:nvPicPr>
          <p:cNvPr id="335" name="Google Shape;335;p41"/>
          <p:cNvPicPr preferRelativeResize="0"/>
          <p:nvPr/>
        </p:nvPicPr>
        <p:blipFill>
          <a:blip r:embed="rId4">
            <a:alphaModFix/>
          </a:blip>
          <a:stretch>
            <a:fillRect/>
          </a:stretch>
        </p:blipFill>
        <p:spPr>
          <a:xfrm>
            <a:off x="6431575" y="2426038"/>
            <a:ext cx="2828925" cy="1762125"/>
          </a:xfrm>
          <a:prstGeom prst="rect">
            <a:avLst/>
          </a:prstGeom>
          <a:noFill/>
          <a:ln cap="flat" cmpd="sng" w="19050">
            <a:solidFill>
              <a:schemeClr val="dk2"/>
            </a:solidFill>
            <a:prstDash val="solid"/>
            <a:round/>
            <a:headEnd len="sm" w="sm" type="none"/>
            <a:tailEnd len="sm" w="sm" type="none"/>
          </a:ln>
        </p:spPr>
      </p:pic>
      <p:sp>
        <p:nvSpPr>
          <p:cNvPr id="336" name="Google Shape;336;p41"/>
          <p:cNvSpPr txBox="1"/>
          <p:nvPr>
            <p:ph type="title"/>
          </p:nvPr>
        </p:nvSpPr>
        <p:spPr>
          <a:xfrm>
            <a:off x="418350" y="147425"/>
            <a:ext cx="11667000" cy="7851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sz="3500"/>
              <a:t>Kialo Discussion: The Argument Tree</a:t>
            </a:r>
            <a:endParaRPr sz="3500"/>
          </a:p>
        </p:txBody>
      </p:sp>
      <p:sp>
        <p:nvSpPr>
          <p:cNvPr id="337" name="Google Shape;337;p41"/>
          <p:cNvSpPr/>
          <p:nvPr/>
        </p:nvSpPr>
        <p:spPr>
          <a:xfrm>
            <a:off x="418350" y="2375900"/>
            <a:ext cx="3295200" cy="2983800"/>
          </a:xfrm>
          <a:prstGeom prst="wedgeRoundRectCallout">
            <a:avLst>
              <a:gd fmla="val -47753" name="adj1"/>
              <a:gd fmla="val 67188" name="adj2"/>
              <a:gd fmla="val 0" name="adj3"/>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ctr">
              <a:spcBef>
                <a:spcPts val="0"/>
              </a:spcBef>
              <a:spcAft>
                <a:spcPts val="0"/>
              </a:spcAft>
              <a:buNone/>
            </a:pPr>
            <a:r>
              <a:rPr lang="en-US" sz="2200">
                <a:solidFill>
                  <a:srgbClr val="FFFFFF"/>
                </a:solidFill>
                <a:latin typeface="Roboto"/>
                <a:ea typeface="Roboto"/>
                <a:cs typeface="Roboto"/>
                <a:sym typeface="Roboto"/>
              </a:rPr>
              <a:t>Here are two Kialo argument trees.</a:t>
            </a:r>
            <a:endParaRPr sz="2200">
              <a:solidFill>
                <a:srgbClr val="FFFFFF"/>
              </a:solidFill>
              <a:latin typeface="Roboto"/>
              <a:ea typeface="Roboto"/>
              <a:cs typeface="Roboto"/>
              <a:sym typeface="Roboto"/>
            </a:endParaRPr>
          </a:p>
          <a:p>
            <a:pPr indent="0" lvl="0" marL="0" rtl="0" algn="ctr">
              <a:spcBef>
                <a:spcPts val="1000"/>
              </a:spcBef>
              <a:spcAft>
                <a:spcPts val="0"/>
              </a:spcAft>
              <a:buNone/>
            </a:pPr>
            <a:r>
              <a:rPr lang="en-US" sz="2200">
                <a:solidFill>
                  <a:srgbClr val="FFFFFF"/>
                </a:solidFill>
                <a:latin typeface="Roboto"/>
                <a:ea typeface="Roboto"/>
                <a:cs typeface="Roboto"/>
                <a:sym typeface="Roboto"/>
              </a:rPr>
              <a:t>Which one represents a more in-depth discussion?</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7"/>
                                        </p:tgtEl>
                                        <p:attrNameLst>
                                          <p:attrName>style.visibility</p:attrName>
                                        </p:attrNameLst>
                                      </p:cBhvr>
                                      <p:to>
                                        <p:strVal val="visible"/>
                                      </p:to>
                                    </p:set>
                                    <p:animEffect filter="fade" transition="in">
                                      <p:cBhvr>
                                        <p:cTn dur="1000"/>
                                        <p:tgtEl>
                                          <p:spTgt spid="3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8FE"/>
        </a:solidFill>
      </p:bgPr>
    </p:bg>
    <p:spTree>
      <p:nvGrpSpPr>
        <p:cNvPr id="341" name="Shape 341"/>
        <p:cNvGrpSpPr/>
        <p:nvPr/>
      </p:nvGrpSpPr>
      <p:grpSpPr>
        <a:xfrm>
          <a:off x="0" y="0"/>
          <a:ext cx="0" cy="0"/>
          <a:chOff x="0" y="0"/>
          <a:chExt cx="0" cy="0"/>
        </a:xfrm>
      </p:grpSpPr>
      <p:pic>
        <p:nvPicPr>
          <p:cNvPr id="342" name="Google Shape;342;p42"/>
          <p:cNvPicPr preferRelativeResize="0"/>
          <p:nvPr/>
        </p:nvPicPr>
        <p:blipFill>
          <a:blip r:embed="rId3">
            <a:alphaModFix/>
          </a:blip>
          <a:stretch>
            <a:fillRect/>
          </a:stretch>
        </p:blipFill>
        <p:spPr>
          <a:xfrm>
            <a:off x="425722" y="1523350"/>
            <a:ext cx="5757751" cy="705175"/>
          </a:xfrm>
          <a:prstGeom prst="rect">
            <a:avLst/>
          </a:prstGeom>
          <a:noFill/>
          <a:ln cap="flat" cmpd="sng" w="19050">
            <a:solidFill>
              <a:schemeClr val="dk2"/>
            </a:solidFill>
            <a:prstDash val="solid"/>
            <a:round/>
            <a:headEnd len="sm" w="sm" type="none"/>
            <a:tailEnd len="sm" w="sm" type="none"/>
          </a:ln>
        </p:spPr>
      </p:pic>
      <p:pic>
        <p:nvPicPr>
          <p:cNvPr id="343" name="Google Shape;343;p42"/>
          <p:cNvPicPr preferRelativeResize="0"/>
          <p:nvPr/>
        </p:nvPicPr>
        <p:blipFill>
          <a:blip r:embed="rId4">
            <a:alphaModFix/>
          </a:blip>
          <a:stretch>
            <a:fillRect/>
          </a:stretch>
        </p:blipFill>
        <p:spPr>
          <a:xfrm>
            <a:off x="7878138" y="1260075"/>
            <a:ext cx="3063375" cy="1908175"/>
          </a:xfrm>
          <a:prstGeom prst="rect">
            <a:avLst/>
          </a:prstGeom>
          <a:noFill/>
          <a:ln cap="flat" cmpd="sng" w="19050">
            <a:solidFill>
              <a:schemeClr val="dk2"/>
            </a:solidFill>
            <a:prstDash val="solid"/>
            <a:round/>
            <a:headEnd len="sm" w="sm" type="none"/>
            <a:tailEnd len="sm" w="sm" type="none"/>
          </a:ln>
        </p:spPr>
      </p:pic>
      <p:sp>
        <p:nvSpPr>
          <p:cNvPr id="344" name="Google Shape;344;p42"/>
          <p:cNvSpPr txBox="1"/>
          <p:nvPr>
            <p:ph type="title"/>
          </p:nvPr>
        </p:nvSpPr>
        <p:spPr>
          <a:xfrm>
            <a:off x="425725" y="180250"/>
            <a:ext cx="11667000" cy="7851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sz="3500"/>
              <a:t>Kialo Discussion: The Argument Tree</a:t>
            </a:r>
            <a:endParaRPr sz="3500"/>
          </a:p>
        </p:txBody>
      </p:sp>
      <p:sp>
        <p:nvSpPr>
          <p:cNvPr id="345" name="Google Shape;345;p42"/>
          <p:cNvSpPr/>
          <p:nvPr/>
        </p:nvSpPr>
        <p:spPr>
          <a:xfrm>
            <a:off x="845200" y="2432525"/>
            <a:ext cx="4918800" cy="3126600"/>
          </a:xfrm>
          <a:prstGeom prst="upArrowCallout">
            <a:avLst>
              <a:gd fmla="val 25000" name="adj1"/>
              <a:gd fmla="val 25000" name="adj2"/>
              <a:gd fmla="val 25000" name="adj3"/>
              <a:gd fmla="val 64977" name="adj4"/>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700">
              <a:solidFill>
                <a:srgbClr val="FFFFFF"/>
              </a:solidFill>
              <a:latin typeface="Roboto"/>
              <a:ea typeface="Roboto"/>
              <a:cs typeface="Roboto"/>
              <a:sym typeface="Roboto"/>
            </a:endParaRPr>
          </a:p>
          <a:p>
            <a:pPr indent="0" lvl="0" marL="0" rtl="0" algn="ctr">
              <a:spcBef>
                <a:spcPts val="0"/>
              </a:spcBef>
              <a:spcAft>
                <a:spcPts val="0"/>
              </a:spcAft>
              <a:buNone/>
            </a:pPr>
            <a:r>
              <a:rPr lang="en-US" sz="1700">
                <a:solidFill>
                  <a:srgbClr val="FFFFFF"/>
                </a:solidFill>
                <a:latin typeface="Roboto"/>
                <a:ea typeface="Roboto"/>
                <a:cs typeface="Roboto"/>
                <a:sym typeface="Roboto"/>
              </a:rPr>
              <a:t>In this discussion, everyone has added their own perspective on the thesis.</a:t>
            </a:r>
            <a:endParaRPr sz="1700">
              <a:solidFill>
                <a:srgbClr val="FFFFFF"/>
              </a:solidFill>
              <a:latin typeface="Roboto"/>
              <a:ea typeface="Roboto"/>
              <a:cs typeface="Roboto"/>
              <a:sym typeface="Roboto"/>
            </a:endParaRPr>
          </a:p>
          <a:p>
            <a:pPr indent="0" lvl="0" marL="0" rtl="0" algn="ctr">
              <a:spcBef>
                <a:spcPts val="0"/>
              </a:spcBef>
              <a:spcAft>
                <a:spcPts val="0"/>
              </a:spcAft>
              <a:buNone/>
            </a:pPr>
            <a:r>
              <a:rPr lang="en-US" sz="1700">
                <a:solidFill>
                  <a:srgbClr val="FFFFFF"/>
                </a:solidFill>
                <a:latin typeface="Roboto"/>
                <a:ea typeface="Roboto"/>
                <a:cs typeface="Roboto"/>
                <a:sym typeface="Roboto"/>
              </a:rPr>
              <a:t>Some perspectives might be repeated.</a:t>
            </a:r>
            <a:endParaRPr sz="1700">
              <a:solidFill>
                <a:srgbClr val="FFFFFF"/>
              </a:solidFill>
              <a:latin typeface="Roboto"/>
              <a:ea typeface="Roboto"/>
              <a:cs typeface="Roboto"/>
              <a:sym typeface="Roboto"/>
            </a:endParaRPr>
          </a:p>
          <a:p>
            <a:pPr indent="0" lvl="0" marL="0" rtl="0" algn="ctr">
              <a:spcBef>
                <a:spcPts val="0"/>
              </a:spcBef>
              <a:spcAft>
                <a:spcPts val="0"/>
              </a:spcAft>
              <a:buNone/>
            </a:pPr>
            <a:r>
              <a:rPr lang="en-US" sz="1700">
                <a:solidFill>
                  <a:srgbClr val="FFFFFF"/>
                </a:solidFill>
                <a:latin typeface="Roboto"/>
                <a:ea typeface="Roboto"/>
                <a:cs typeface="Roboto"/>
                <a:sym typeface="Roboto"/>
              </a:rPr>
              <a:t>Students have not engaged with their peers’ perspectives.</a:t>
            </a:r>
            <a:endParaRPr sz="1700">
              <a:solidFill>
                <a:srgbClr val="FFFFFF"/>
              </a:solidFill>
              <a:latin typeface="Roboto"/>
              <a:ea typeface="Roboto"/>
              <a:cs typeface="Roboto"/>
              <a:sym typeface="Roboto"/>
            </a:endParaRPr>
          </a:p>
          <a:p>
            <a:pPr indent="0" lvl="0" marL="0" rtl="0" algn="ctr">
              <a:spcBef>
                <a:spcPts val="0"/>
              </a:spcBef>
              <a:spcAft>
                <a:spcPts val="0"/>
              </a:spcAft>
              <a:buNone/>
            </a:pPr>
            <a:r>
              <a:rPr lang="en-US" sz="1700">
                <a:solidFill>
                  <a:srgbClr val="FFFFFF"/>
                </a:solidFill>
                <a:latin typeface="Roboto"/>
                <a:ea typeface="Roboto"/>
                <a:cs typeface="Roboto"/>
                <a:sym typeface="Roboto"/>
              </a:rPr>
              <a:t>This is unlikely to be an in-depth discussion!</a:t>
            </a:r>
            <a:endParaRPr sz="1700">
              <a:solidFill>
                <a:srgbClr val="FFFFFF"/>
              </a:solidFill>
              <a:latin typeface="Roboto"/>
              <a:ea typeface="Roboto"/>
              <a:cs typeface="Roboto"/>
              <a:sym typeface="Roboto"/>
            </a:endParaRPr>
          </a:p>
          <a:p>
            <a:pPr indent="0" lvl="0" marL="0" rtl="0" algn="l">
              <a:spcBef>
                <a:spcPts val="0"/>
              </a:spcBef>
              <a:spcAft>
                <a:spcPts val="0"/>
              </a:spcAft>
              <a:buNone/>
            </a:pPr>
            <a:r>
              <a:t/>
            </a:r>
            <a:endParaRPr sz="1700">
              <a:solidFill>
                <a:srgbClr val="FFFFFF"/>
              </a:solidFill>
              <a:latin typeface="Roboto"/>
              <a:ea typeface="Roboto"/>
              <a:cs typeface="Roboto"/>
              <a:sym typeface="Roboto"/>
            </a:endParaRPr>
          </a:p>
        </p:txBody>
      </p:sp>
      <p:sp>
        <p:nvSpPr>
          <p:cNvPr id="346" name="Google Shape;346;p42"/>
          <p:cNvSpPr/>
          <p:nvPr/>
        </p:nvSpPr>
        <p:spPr>
          <a:xfrm>
            <a:off x="7107025" y="3332225"/>
            <a:ext cx="4605600" cy="2226900"/>
          </a:xfrm>
          <a:prstGeom prst="upArrowCallout">
            <a:avLst>
              <a:gd fmla="val 25000" name="adj1"/>
              <a:gd fmla="val 25000" name="adj2"/>
              <a:gd fmla="val 25000" name="adj3"/>
              <a:gd fmla="val 64977" name="adj4"/>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700">
              <a:solidFill>
                <a:srgbClr val="FFFFFF"/>
              </a:solidFill>
              <a:latin typeface="Roboto"/>
              <a:ea typeface="Roboto"/>
              <a:cs typeface="Roboto"/>
              <a:sym typeface="Roboto"/>
            </a:endParaRPr>
          </a:p>
          <a:p>
            <a:pPr indent="0" lvl="0" marL="0" rtl="0" algn="ctr">
              <a:spcBef>
                <a:spcPts val="0"/>
              </a:spcBef>
              <a:spcAft>
                <a:spcPts val="0"/>
              </a:spcAft>
              <a:buNone/>
            </a:pPr>
            <a:r>
              <a:rPr lang="en-US" sz="1700">
                <a:solidFill>
                  <a:srgbClr val="FFFFFF"/>
                </a:solidFill>
                <a:latin typeface="Roboto"/>
                <a:ea typeface="Roboto"/>
                <a:cs typeface="Roboto"/>
                <a:sym typeface="Roboto"/>
              </a:rPr>
              <a:t>In this discussion, students have added their perspective on the thesis, developed their arguments, and responded to other perspectives.</a:t>
            </a:r>
            <a:endParaRPr sz="1700">
              <a:solidFill>
                <a:srgbClr val="FFFFFF"/>
              </a:solidFill>
              <a:latin typeface="Roboto"/>
              <a:ea typeface="Roboto"/>
              <a:cs typeface="Roboto"/>
              <a:sym typeface="Roboto"/>
            </a:endParaRPr>
          </a:p>
          <a:p>
            <a:pPr indent="0" lvl="0" marL="0" rtl="0" algn="ctr">
              <a:spcBef>
                <a:spcPts val="0"/>
              </a:spcBef>
              <a:spcAft>
                <a:spcPts val="0"/>
              </a:spcAft>
              <a:buNone/>
            </a:pPr>
            <a:r>
              <a:rPr lang="en-US" sz="1700">
                <a:solidFill>
                  <a:srgbClr val="FFFFFF"/>
                </a:solidFill>
                <a:latin typeface="Roboto"/>
                <a:ea typeface="Roboto"/>
                <a:cs typeface="Roboto"/>
                <a:sym typeface="Roboto"/>
              </a:rPr>
              <a:t>This results in a more in-depth discussion!</a:t>
            </a:r>
            <a:endParaRPr sz="1700">
              <a:solidFill>
                <a:srgbClr val="FFFFFF"/>
              </a:solidFill>
              <a:latin typeface="Roboto"/>
              <a:ea typeface="Roboto"/>
              <a:cs typeface="Roboto"/>
              <a:sym typeface="Roboto"/>
            </a:endParaRPr>
          </a:p>
          <a:p>
            <a:pPr indent="0" lvl="0" marL="0" rtl="0" algn="l">
              <a:spcBef>
                <a:spcPts val="0"/>
              </a:spcBef>
              <a:spcAft>
                <a:spcPts val="0"/>
              </a:spcAft>
              <a:buNone/>
            </a:pPr>
            <a:r>
              <a:t/>
            </a:r>
            <a:endParaRPr sz="1700">
              <a:solidFill>
                <a:srgbClr val="FFFFFF"/>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5"/>
                                        </p:tgtEl>
                                        <p:attrNameLst>
                                          <p:attrName>style.visibility</p:attrName>
                                        </p:attrNameLst>
                                      </p:cBhvr>
                                      <p:to>
                                        <p:strVal val="visible"/>
                                      </p:to>
                                    </p:set>
                                    <p:animEffect filter="fade" transition="in">
                                      <p:cBhvr>
                                        <p:cTn dur="1000"/>
                                        <p:tgtEl>
                                          <p:spTgt spid="3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6"/>
                                        </p:tgtEl>
                                        <p:attrNameLst>
                                          <p:attrName>style.visibility</p:attrName>
                                        </p:attrNameLst>
                                      </p:cBhvr>
                                      <p:to>
                                        <p:strVal val="visible"/>
                                      </p:to>
                                    </p:set>
                                    <p:animEffect filter="fade" transition="in">
                                      <p:cBhvr>
                                        <p:cTn dur="1000"/>
                                        <p:tgtEl>
                                          <p:spTgt spid="3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8FE"/>
        </a:solidFill>
      </p:bgPr>
    </p:bg>
    <p:spTree>
      <p:nvGrpSpPr>
        <p:cNvPr id="350" name="Shape 350"/>
        <p:cNvGrpSpPr/>
        <p:nvPr/>
      </p:nvGrpSpPr>
      <p:grpSpPr>
        <a:xfrm>
          <a:off x="0" y="0"/>
          <a:ext cx="0" cy="0"/>
          <a:chOff x="0" y="0"/>
          <a:chExt cx="0" cy="0"/>
        </a:xfrm>
      </p:grpSpPr>
      <p:sp>
        <p:nvSpPr>
          <p:cNvPr id="351" name="Google Shape;351;p43"/>
          <p:cNvSpPr txBox="1"/>
          <p:nvPr>
            <p:ph type="title"/>
          </p:nvPr>
        </p:nvSpPr>
        <p:spPr>
          <a:xfrm>
            <a:off x="525000" y="217200"/>
            <a:ext cx="11142000" cy="16317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sz="3000"/>
              <a:t>Kialo Discussion: </a:t>
            </a:r>
            <a:r>
              <a:rPr lang="en-US" sz="3000"/>
              <a:t>Do ethical restrictions limit the progress of human sciences?</a:t>
            </a:r>
            <a:endParaRPr sz="3000"/>
          </a:p>
          <a:p>
            <a:pPr indent="0" lvl="0" marL="0" rtl="0" algn="l">
              <a:spcBef>
                <a:spcPts val="0"/>
              </a:spcBef>
              <a:spcAft>
                <a:spcPts val="0"/>
              </a:spcAft>
              <a:buNone/>
            </a:pPr>
            <a:r>
              <a:t/>
            </a:r>
            <a:endParaRPr sz="3000"/>
          </a:p>
        </p:txBody>
      </p:sp>
      <p:sp>
        <p:nvSpPr>
          <p:cNvPr id="352" name="Google Shape;352;p43"/>
          <p:cNvSpPr/>
          <p:nvPr/>
        </p:nvSpPr>
        <p:spPr>
          <a:xfrm>
            <a:off x="705975" y="1876575"/>
            <a:ext cx="10629600" cy="3419700"/>
          </a:xfrm>
          <a:prstGeom prst="roundRect">
            <a:avLst>
              <a:gd fmla="val 16667" name="adj"/>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400">
              <a:solidFill>
                <a:srgbClr val="FFFFFF"/>
              </a:solidFill>
              <a:latin typeface="Roboto"/>
              <a:ea typeface="Roboto"/>
              <a:cs typeface="Roboto"/>
              <a:sym typeface="Roboto"/>
            </a:endParaRPr>
          </a:p>
          <a:p>
            <a:pPr indent="0" lvl="0" marL="0" rtl="0" algn="l">
              <a:spcBef>
                <a:spcPts val="0"/>
              </a:spcBef>
              <a:spcAft>
                <a:spcPts val="0"/>
              </a:spcAft>
              <a:buNone/>
            </a:pPr>
            <a:r>
              <a:t/>
            </a:r>
            <a:endParaRPr sz="2400">
              <a:solidFill>
                <a:srgbClr val="FFFFFF"/>
              </a:solidFill>
              <a:latin typeface="Roboto"/>
              <a:ea typeface="Roboto"/>
              <a:cs typeface="Roboto"/>
              <a:sym typeface="Roboto"/>
            </a:endParaRPr>
          </a:p>
          <a:p>
            <a:pPr indent="0" lvl="0" marL="0" rtl="0" algn="l">
              <a:spcBef>
                <a:spcPts val="0"/>
              </a:spcBef>
              <a:spcAft>
                <a:spcPts val="0"/>
              </a:spcAft>
              <a:buNone/>
            </a:pPr>
            <a:r>
              <a:t/>
            </a:r>
            <a:endParaRPr sz="2400" u="sng">
              <a:solidFill>
                <a:srgbClr val="FFFFFF"/>
              </a:solidFill>
              <a:latin typeface="Roboto"/>
              <a:ea typeface="Roboto"/>
              <a:cs typeface="Roboto"/>
              <a:sym typeface="Roboto"/>
            </a:endParaRPr>
          </a:p>
          <a:p>
            <a:pPr indent="0" lvl="0" marL="0" rtl="0" algn="l">
              <a:spcBef>
                <a:spcPts val="0"/>
              </a:spcBef>
              <a:spcAft>
                <a:spcPts val="0"/>
              </a:spcAft>
              <a:buNone/>
            </a:pPr>
            <a:r>
              <a:t/>
            </a:r>
            <a:endParaRPr sz="2400">
              <a:solidFill>
                <a:srgbClr val="FFFFFF"/>
              </a:solidFill>
              <a:latin typeface="Roboto"/>
              <a:ea typeface="Roboto"/>
              <a:cs typeface="Roboto"/>
              <a:sym typeface="Roboto"/>
            </a:endParaRPr>
          </a:p>
          <a:p>
            <a:pPr indent="0" lvl="0" marL="0" rtl="0" algn="ctr">
              <a:spcBef>
                <a:spcPts val="0"/>
              </a:spcBef>
              <a:spcAft>
                <a:spcPts val="0"/>
              </a:spcAft>
              <a:buNone/>
            </a:pPr>
            <a:r>
              <a:rPr b="1" lang="en-US" sz="2400" u="sng">
                <a:solidFill>
                  <a:srgbClr val="FFFFFF"/>
                </a:solidFill>
                <a:latin typeface="Roboto"/>
                <a:ea typeface="Roboto"/>
                <a:cs typeface="Roboto"/>
                <a:sym typeface="Roboto"/>
              </a:rPr>
              <a:t>Building Arguments</a:t>
            </a:r>
            <a:endParaRPr b="1" sz="2400" u="sng">
              <a:solidFill>
                <a:srgbClr val="FFFFFF"/>
              </a:solidFill>
              <a:latin typeface="Roboto"/>
              <a:ea typeface="Roboto"/>
              <a:cs typeface="Roboto"/>
              <a:sym typeface="Roboto"/>
            </a:endParaRPr>
          </a:p>
          <a:p>
            <a:pPr indent="0" lvl="0" marL="0" rtl="0" algn="l">
              <a:spcBef>
                <a:spcPts val="500"/>
              </a:spcBef>
              <a:spcAft>
                <a:spcPts val="0"/>
              </a:spcAft>
              <a:buNone/>
            </a:pPr>
            <a:r>
              <a:rPr lang="en-US" sz="2400">
                <a:solidFill>
                  <a:srgbClr val="FFFFFF"/>
                </a:solidFill>
                <a:latin typeface="Roboto"/>
                <a:ea typeface="Roboto"/>
                <a:cs typeface="Roboto"/>
                <a:sym typeface="Roboto"/>
              </a:rPr>
              <a:t>Step 1: Choose the starter claim you most agree with.</a:t>
            </a:r>
            <a:endParaRPr sz="2400">
              <a:solidFill>
                <a:srgbClr val="FFFFFF"/>
              </a:solidFill>
              <a:latin typeface="Roboto"/>
              <a:ea typeface="Roboto"/>
              <a:cs typeface="Roboto"/>
              <a:sym typeface="Roboto"/>
            </a:endParaRPr>
          </a:p>
          <a:p>
            <a:pPr indent="0" lvl="0" marL="0" rtl="0" algn="l">
              <a:spcBef>
                <a:spcPts val="500"/>
              </a:spcBef>
              <a:spcAft>
                <a:spcPts val="0"/>
              </a:spcAft>
              <a:buNone/>
            </a:pPr>
            <a:r>
              <a:rPr lang="en-US" sz="2400">
                <a:solidFill>
                  <a:srgbClr val="FFFFFF"/>
                </a:solidFill>
                <a:latin typeface="Roboto"/>
                <a:ea typeface="Roboto"/>
                <a:cs typeface="Roboto"/>
                <a:sym typeface="Roboto"/>
              </a:rPr>
              <a:t>Step 2: Develop this claim by adding at least 2 pros.</a:t>
            </a:r>
            <a:endParaRPr sz="2400">
              <a:solidFill>
                <a:srgbClr val="FFFFFF"/>
              </a:solidFill>
              <a:latin typeface="Roboto"/>
              <a:ea typeface="Roboto"/>
              <a:cs typeface="Roboto"/>
              <a:sym typeface="Roboto"/>
            </a:endParaRPr>
          </a:p>
          <a:p>
            <a:pPr indent="0" lvl="0" marL="0" rtl="0" algn="l">
              <a:spcBef>
                <a:spcPts val="500"/>
              </a:spcBef>
              <a:spcAft>
                <a:spcPts val="0"/>
              </a:spcAft>
              <a:buNone/>
            </a:pPr>
            <a:r>
              <a:rPr lang="en-US" sz="2400">
                <a:solidFill>
                  <a:srgbClr val="FFFFFF"/>
                </a:solidFill>
                <a:latin typeface="Roboto"/>
                <a:ea typeface="Roboto"/>
                <a:cs typeface="Roboto"/>
                <a:sym typeface="Roboto"/>
              </a:rPr>
              <a:t>Step 3: Add at least 2 cons to represent an alternative perspective.</a:t>
            </a:r>
            <a:endParaRPr sz="2400">
              <a:solidFill>
                <a:srgbClr val="FFFFFF"/>
              </a:solidFill>
              <a:latin typeface="Roboto"/>
              <a:ea typeface="Roboto"/>
              <a:cs typeface="Roboto"/>
              <a:sym typeface="Roboto"/>
            </a:endParaRPr>
          </a:p>
          <a:p>
            <a:pPr indent="0" lvl="0" marL="0" rtl="0" algn="l">
              <a:spcBef>
                <a:spcPts val="500"/>
              </a:spcBef>
              <a:spcAft>
                <a:spcPts val="0"/>
              </a:spcAft>
              <a:buNone/>
            </a:pPr>
            <a:r>
              <a:rPr lang="en-US" sz="2400">
                <a:solidFill>
                  <a:srgbClr val="FFFFFF"/>
                </a:solidFill>
                <a:latin typeface="Roboto"/>
                <a:ea typeface="Roboto"/>
                <a:cs typeface="Roboto"/>
                <a:sym typeface="Roboto"/>
              </a:rPr>
              <a:t>Step 4: Repeat this for at least 3 other starter claims.</a:t>
            </a:r>
            <a:endParaRPr sz="2400">
              <a:solidFill>
                <a:srgbClr val="FFFFFF"/>
              </a:solidFill>
              <a:latin typeface="Roboto"/>
              <a:ea typeface="Roboto"/>
              <a:cs typeface="Roboto"/>
              <a:sym typeface="Roboto"/>
            </a:endParaRPr>
          </a:p>
          <a:p>
            <a:pPr indent="0" lvl="0" marL="0" rtl="0" algn="l">
              <a:spcBef>
                <a:spcPts val="500"/>
              </a:spcBef>
              <a:spcAft>
                <a:spcPts val="0"/>
              </a:spcAft>
              <a:buNone/>
            </a:pPr>
            <a:r>
              <a:rPr lang="en-US" sz="2400">
                <a:solidFill>
                  <a:srgbClr val="FFFFFF"/>
                </a:solidFill>
                <a:latin typeface="Roboto"/>
                <a:ea typeface="Roboto"/>
                <a:cs typeface="Roboto"/>
                <a:sym typeface="Roboto"/>
              </a:rPr>
              <a:t>Step 5: Your peers will also add claims to the discussion. Try to respond to at least 3 of these.</a:t>
            </a:r>
            <a:endParaRPr sz="2400">
              <a:solidFill>
                <a:srgbClr val="FFFFFF"/>
              </a:solidFill>
              <a:latin typeface="Roboto"/>
              <a:ea typeface="Roboto"/>
              <a:cs typeface="Roboto"/>
              <a:sym typeface="Roboto"/>
            </a:endParaRPr>
          </a:p>
          <a:p>
            <a:pPr indent="0" lvl="0" marL="0" rtl="0" algn="l">
              <a:spcBef>
                <a:spcPts val="500"/>
              </a:spcBef>
              <a:spcAft>
                <a:spcPts val="0"/>
              </a:spcAft>
              <a:buNone/>
            </a:pPr>
            <a:r>
              <a:t/>
            </a:r>
            <a:endParaRPr sz="2400">
              <a:solidFill>
                <a:srgbClr val="FFFFFF"/>
              </a:solidFill>
              <a:latin typeface="Roboto"/>
              <a:ea typeface="Roboto"/>
              <a:cs typeface="Roboto"/>
              <a:sym typeface="Roboto"/>
            </a:endParaRPr>
          </a:p>
          <a:p>
            <a:pPr indent="0" lvl="0" marL="0" rtl="0" algn="l">
              <a:spcBef>
                <a:spcPts val="500"/>
              </a:spcBef>
              <a:spcAft>
                <a:spcPts val="0"/>
              </a:spcAft>
              <a:buNone/>
            </a:pPr>
            <a:r>
              <a:t/>
            </a:r>
            <a:endParaRPr sz="2400">
              <a:solidFill>
                <a:srgbClr val="FFFFFF"/>
              </a:solidFill>
              <a:latin typeface="Roboto"/>
              <a:ea typeface="Roboto"/>
              <a:cs typeface="Roboto"/>
              <a:sym typeface="Roboto"/>
            </a:endParaRPr>
          </a:p>
          <a:p>
            <a:pPr indent="0" lvl="0" marL="0" rtl="0" algn="l">
              <a:spcBef>
                <a:spcPts val="0"/>
              </a:spcBef>
              <a:spcAft>
                <a:spcPts val="0"/>
              </a:spcAft>
              <a:buNone/>
            </a:pPr>
            <a:r>
              <a:t/>
            </a:r>
            <a:endParaRPr sz="2400">
              <a:solidFill>
                <a:srgbClr val="FFFFFF"/>
              </a:solidFill>
              <a:latin typeface="Roboto"/>
              <a:ea typeface="Roboto"/>
              <a:cs typeface="Roboto"/>
              <a:sym typeface="Roboto"/>
            </a:endParaRPr>
          </a:p>
          <a:p>
            <a:pPr indent="0" lvl="0" marL="0" rtl="0" algn="l">
              <a:spcBef>
                <a:spcPts val="0"/>
              </a:spcBef>
              <a:spcAft>
                <a:spcPts val="0"/>
              </a:spcAft>
              <a:buNone/>
            </a:pPr>
            <a:r>
              <a:t/>
            </a:r>
            <a:endParaRPr sz="2400">
              <a:solidFill>
                <a:srgbClr val="FFFFFF"/>
              </a:solidFill>
              <a:latin typeface="Roboto"/>
              <a:ea typeface="Roboto"/>
              <a:cs typeface="Roboto"/>
              <a:sym typeface="Roboto"/>
            </a:endParaRPr>
          </a:p>
        </p:txBody>
      </p:sp>
      <p:sp>
        <p:nvSpPr>
          <p:cNvPr id="353" name="Google Shape;353;p43"/>
          <p:cNvSpPr txBox="1"/>
          <p:nvPr/>
        </p:nvSpPr>
        <p:spPr>
          <a:xfrm>
            <a:off x="911000" y="1227800"/>
            <a:ext cx="105189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400">
                <a:solidFill>
                  <a:schemeClr val="accent2"/>
                </a:solidFill>
                <a:latin typeface="Roboto"/>
                <a:ea typeface="Roboto"/>
                <a:cs typeface="Roboto"/>
                <a:sym typeface="Roboto"/>
              </a:rPr>
              <a:t>Let’s apply this to a discussion!</a:t>
            </a:r>
            <a:endParaRPr sz="2400">
              <a:solidFill>
                <a:schemeClr val="accent2"/>
              </a:solidFill>
              <a:latin typeface="Roboto"/>
              <a:ea typeface="Roboto"/>
              <a:cs typeface="Roboto"/>
              <a:sym typeface="Roboto"/>
            </a:endParaRPr>
          </a:p>
        </p:txBody>
      </p:sp>
      <p:pic>
        <p:nvPicPr>
          <p:cNvPr id="354" name="Google Shape;354;p43" title="discussion-claims.png"/>
          <p:cNvPicPr preferRelativeResize="0"/>
          <p:nvPr/>
        </p:nvPicPr>
        <p:blipFill>
          <a:blip r:embed="rId3">
            <a:alphaModFix/>
          </a:blip>
          <a:stretch>
            <a:fillRect/>
          </a:stretch>
        </p:blipFill>
        <p:spPr>
          <a:xfrm>
            <a:off x="9840421" y="2612807"/>
            <a:ext cx="1046951" cy="800525"/>
          </a:xfrm>
          <a:prstGeom prst="rect">
            <a:avLst/>
          </a:prstGeom>
          <a:noFill/>
          <a:ln>
            <a:noFill/>
          </a:ln>
        </p:spPr>
      </p:pic>
      <p:sp>
        <p:nvSpPr>
          <p:cNvPr id="355" name="Google Shape;355;p43"/>
          <p:cNvSpPr txBox="1"/>
          <p:nvPr/>
        </p:nvSpPr>
        <p:spPr>
          <a:xfrm>
            <a:off x="911000" y="5390950"/>
            <a:ext cx="105189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400">
                <a:solidFill>
                  <a:schemeClr val="accent2"/>
                </a:solidFill>
                <a:latin typeface="Roboto"/>
                <a:ea typeface="Roboto"/>
                <a:cs typeface="Roboto"/>
                <a:sym typeface="Roboto"/>
              </a:rPr>
              <a:t>Check the argument tree: How deep is the discussion?</a:t>
            </a:r>
            <a:endParaRPr sz="2400">
              <a:solidFill>
                <a:schemeClr val="accent2"/>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2">
                                            <p:txEl>
                                              <p:pRg end="0" st="0"/>
                                            </p:txEl>
                                          </p:spTgt>
                                        </p:tgtEl>
                                        <p:attrNameLst>
                                          <p:attrName>style.visibility</p:attrName>
                                        </p:attrNameLst>
                                      </p:cBhvr>
                                      <p:to>
                                        <p:strVal val="visible"/>
                                      </p:to>
                                    </p:set>
                                    <p:animEffect filter="fade" transition="in">
                                      <p:cBhvr>
                                        <p:cTn dur="1000"/>
                                        <p:tgtEl>
                                          <p:spTgt spid="35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2">
                                            <p:txEl>
                                              <p:pRg end="1" st="1"/>
                                            </p:txEl>
                                          </p:spTgt>
                                        </p:tgtEl>
                                        <p:attrNameLst>
                                          <p:attrName>style.visibility</p:attrName>
                                        </p:attrNameLst>
                                      </p:cBhvr>
                                      <p:to>
                                        <p:strVal val="visible"/>
                                      </p:to>
                                    </p:set>
                                    <p:animEffect filter="fade" transition="in">
                                      <p:cBhvr>
                                        <p:cTn dur="1000"/>
                                        <p:tgtEl>
                                          <p:spTgt spid="35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2">
                                            <p:txEl>
                                              <p:pRg end="2" st="2"/>
                                            </p:txEl>
                                          </p:spTgt>
                                        </p:tgtEl>
                                        <p:attrNameLst>
                                          <p:attrName>style.visibility</p:attrName>
                                        </p:attrNameLst>
                                      </p:cBhvr>
                                      <p:to>
                                        <p:strVal val="visible"/>
                                      </p:to>
                                    </p:set>
                                    <p:animEffect filter="fade" transition="in">
                                      <p:cBhvr>
                                        <p:cTn dur="1000"/>
                                        <p:tgtEl>
                                          <p:spTgt spid="35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2">
                                            <p:txEl>
                                              <p:pRg end="3" st="3"/>
                                            </p:txEl>
                                          </p:spTgt>
                                        </p:tgtEl>
                                        <p:attrNameLst>
                                          <p:attrName>style.visibility</p:attrName>
                                        </p:attrNameLst>
                                      </p:cBhvr>
                                      <p:to>
                                        <p:strVal val="visible"/>
                                      </p:to>
                                    </p:set>
                                    <p:animEffect filter="fade" transition="in">
                                      <p:cBhvr>
                                        <p:cTn dur="1000"/>
                                        <p:tgtEl>
                                          <p:spTgt spid="35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2">
                                            <p:txEl>
                                              <p:pRg end="4" st="4"/>
                                            </p:txEl>
                                          </p:spTgt>
                                        </p:tgtEl>
                                        <p:attrNameLst>
                                          <p:attrName>style.visibility</p:attrName>
                                        </p:attrNameLst>
                                      </p:cBhvr>
                                      <p:to>
                                        <p:strVal val="visible"/>
                                      </p:to>
                                    </p:set>
                                    <p:animEffect filter="fade" transition="in">
                                      <p:cBhvr>
                                        <p:cTn dur="1000"/>
                                        <p:tgtEl>
                                          <p:spTgt spid="35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2">
                                            <p:txEl>
                                              <p:pRg end="5" st="5"/>
                                            </p:txEl>
                                          </p:spTgt>
                                        </p:tgtEl>
                                        <p:attrNameLst>
                                          <p:attrName>style.visibility</p:attrName>
                                        </p:attrNameLst>
                                      </p:cBhvr>
                                      <p:to>
                                        <p:strVal val="visible"/>
                                      </p:to>
                                    </p:set>
                                    <p:animEffect filter="fade" transition="in">
                                      <p:cBhvr>
                                        <p:cTn dur="1000"/>
                                        <p:tgtEl>
                                          <p:spTgt spid="352">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2">
                                            <p:txEl>
                                              <p:pRg end="6" st="6"/>
                                            </p:txEl>
                                          </p:spTgt>
                                        </p:tgtEl>
                                        <p:attrNameLst>
                                          <p:attrName>style.visibility</p:attrName>
                                        </p:attrNameLst>
                                      </p:cBhvr>
                                      <p:to>
                                        <p:strVal val="visible"/>
                                      </p:to>
                                    </p:set>
                                    <p:animEffect filter="fade" transition="in">
                                      <p:cBhvr>
                                        <p:cTn dur="1000"/>
                                        <p:tgtEl>
                                          <p:spTgt spid="352">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2">
                                            <p:txEl>
                                              <p:pRg end="7" st="7"/>
                                            </p:txEl>
                                          </p:spTgt>
                                        </p:tgtEl>
                                        <p:attrNameLst>
                                          <p:attrName>style.visibility</p:attrName>
                                        </p:attrNameLst>
                                      </p:cBhvr>
                                      <p:to>
                                        <p:strVal val="visible"/>
                                      </p:to>
                                    </p:set>
                                    <p:animEffect filter="fade" transition="in">
                                      <p:cBhvr>
                                        <p:cTn dur="1000"/>
                                        <p:tgtEl>
                                          <p:spTgt spid="352">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2">
                                            <p:txEl>
                                              <p:pRg end="8" st="8"/>
                                            </p:txEl>
                                          </p:spTgt>
                                        </p:tgtEl>
                                        <p:attrNameLst>
                                          <p:attrName>style.visibility</p:attrName>
                                        </p:attrNameLst>
                                      </p:cBhvr>
                                      <p:to>
                                        <p:strVal val="visible"/>
                                      </p:to>
                                    </p:set>
                                    <p:animEffect filter="fade" transition="in">
                                      <p:cBhvr>
                                        <p:cTn dur="1000"/>
                                        <p:tgtEl>
                                          <p:spTgt spid="352">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2">
                                            <p:txEl>
                                              <p:pRg end="9" st="9"/>
                                            </p:txEl>
                                          </p:spTgt>
                                        </p:tgtEl>
                                        <p:attrNameLst>
                                          <p:attrName>style.visibility</p:attrName>
                                        </p:attrNameLst>
                                      </p:cBhvr>
                                      <p:to>
                                        <p:strVal val="visible"/>
                                      </p:to>
                                    </p:set>
                                    <p:animEffect filter="fade" transition="in">
                                      <p:cBhvr>
                                        <p:cTn dur="1000"/>
                                        <p:tgtEl>
                                          <p:spTgt spid="352">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2">
                                            <p:txEl>
                                              <p:pRg end="10" st="10"/>
                                            </p:txEl>
                                          </p:spTgt>
                                        </p:tgtEl>
                                        <p:attrNameLst>
                                          <p:attrName>style.visibility</p:attrName>
                                        </p:attrNameLst>
                                      </p:cBhvr>
                                      <p:to>
                                        <p:strVal val="visible"/>
                                      </p:to>
                                    </p:set>
                                    <p:animEffect filter="fade" transition="in">
                                      <p:cBhvr>
                                        <p:cTn dur="1000"/>
                                        <p:tgtEl>
                                          <p:spTgt spid="352">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2">
                                            <p:txEl>
                                              <p:pRg end="11" st="11"/>
                                            </p:txEl>
                                          </p:spTgt>
                                        </p:tgtEl>
                                        <p:attrNameLst>
                                          <p:attrName>style.visibility</p:attrName>
                                        </p:attrNameLst>
                                      </p:cBhvr>
                                      <p:to>
                                        <p:strVal val="visible"/>
                                      </p:to>
                                    </p:set>
                                    <p:animEffect filter="fade" transition="in">
                                      <p:cBhvr>
                                        <p:cTn dur="1000"/>
                                        <p:tgtEl>
                                          <p:spTgt spid="352">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2">
                                            <p:txEl>
                                              <p:pRg end="12" st="12"/>
                                            </p:txEl>
                                          </p:spTgt>
                                        </p:tgtEl>
                                        <p:attrNameLst>
                                          <p:attrName>style.visibility</p:attrName>
                                        </p:attrNameLst>
                                      </p:cBhvr>
                                      <p:to>
                                        <p:strVal val="visible"/>
                                      </p:to>
                                    </p:set>
                                    <p:animEffect filter="fade" transition="in">
                                      <p:cBhvr>
                                        <p:cTn dur="1000"/>
                                        <p:tgtEl>
                                          <p:spTgt spid="352">
                                            <p:txEl>
                                              <p:pRg end="12" st="1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2">
                                            <p:txEl>
                                              <p:pRg end="13" st="13"/>
                                            </p:txEl>
                                          </p:spTgt>
                                        </p:tgtEl>
                                        <p:attrNameLst>
                                          <p:attrName>style.visibility</p:attrName>
                                        </p:attrNameLst>
                                      </p:cBhvr>
                                      <p:to>
                                        <p:strVal val="visible"/>
                                      </p:to>
                                    </p:set>
                                    <p:animEffect filter="fade" transition="in">
                                      <p:cBhvr>
                                        <p:cTn dur="1000"/>
                                        <p:tgtEl>
                                          <p:spTgt spid="352">
                                            <p:txEl>
                                              <p:pRg end="13" st="1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5"/>
                                        </p:tgtEl>
                                        <p:attrNameLst>
                                          <p:attrName>style.visibility</p:attrName>
                                        </p:attrNameLst>
                                      </p:cBhvr>
                                      <p:to>
                                        <p:strVal val="visible"/>
                                      </p:to>
                                    </p:set>
                                    <p:animEffect filter="fade" transition="in">
                                      <p:cBhvr>
                                        <p:cTn dur="1000"/>
                                        <p:tgtEl>
                                          <p:spTgt spid="3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8FE"/>
        </a:solidFill>
      </p:bgPr>
    </p:bg>
    <p:spTree>
      <p:nvGrpSpPr>
        <p:cNvPr id="359" name="Shape 359"/>
        <p:cNvGrpSpPr/>
        <p:nvPr/>
      </p:nvGrpSpPr>
      <p:grpSpPr>
        <a:xfrm>
          <a:off x="0" y="0"/>
          <a:ext cx="0" cy="0"/>
          <a:chOff x="0" y="0"/>
          <a:chExt cx="0" cy="0"/>
        </a:xfrm>
      </p:grpSpPr>
      <p:sp>
        <p:nvSpPr>
          <p:cNvPr id="360" name="Google Shape;360;p44"/>
          <p:cNvSpPr txBox="1"/>
          <p:nvPr>
            <p:ph type="title"/>
          </p:nvPr>
        </p:nvSpPr>
        <p:spPr>
          <a:xfrm>
            <a:off x="328125" y="180250"/>
            <a:ext cx="11667000" cy="21702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sz="3000"/>
              <a:t>Kialo Discussion: Do ethical restrictions limit the progress of human sciences?</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t/>
            </a:r>
            <a:endParaRPr sz="3500"/>
          </a:p>
        </p:txBody>
      </p:sp>
      <p:sp>
        <p:nvSpPr>
          <p:cNvPr id="361" name="Google Shape;361;p44"/>
          <p:cNvSpPr/>
          <p:nvPr/>
        </p:nvSpPr>
        <p:spPr>
          <a:xfrm>
            <a:off x="371975" y="1503850"/>
            <a:ext cx="11444100" cy="4375500"/>
          </a:xfrm>
          <a:prstGeom prst="roundRect">
            <a:avLst>
              <a:gd fmla="val 16667" name="adj"/>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457200" rtl="0" algn="ctr">
              <a:spcBef>
                <a:spcPts val="1000"/>
              </a:spcBef>
              <a:spcAft>
                <a:spcPts val="0"/>
              </a:spcAft>
              <a:buNone/>
            </a:pPr>
            <a:r>
              <a:rPr b="1" lang="en-US" sz="2200" u="sng">
                <a:solidFill>
                  <a:srgbClr val="FFFFFF"/>
                </a:solidFill>
                <a:latin typeface="Roboto"/>
                <a:ea typeface="Roboto"/>
                <a:cs typeface="Roboto"/>
                <a:sym typeface="Roboto"/>
              </a:rPr>
              <a:t>Questions to Consider</a:t>
            </a:r>
            <a:endParaRPr b="1" sz="2200" u="sng">
              <a:solidFill>
                <a:srgbClr val="FFFFFF"/>
              </a:solidFill>
              <a:latin typeface="Roboto"/>
              <a:ea typeface="Roboto"/>
              <a:cs typeface="Roboto"/>
              <a:sym typeface="Roboto"/>
            </a:endParaRPr>
          </a:p>
          <a:p>
            <a:pPr indent="-368300" lvl="0" marL="457200" rtl="0" algn="l">
              <a:spcBef>
                <a:spcPts val="1000"/>
              </a:spcBef>
              <a:spcAft>
                <a:spcPts val="0"/>
              </a:spcAft>
              <a:buClr>
                <a:srgbClr val="FFFFFF"/>
              </a:buClr>
              <a:buSzPts val="2200"/>
              <a:buFont typeface="Roboto"/>
              <a:buChar char="●"/>
            </a:pPr>
            <a:r>
              <a:rPr lang="en-US" sz="2200">
                <a:solidFill>
                  <a:srgbClr val="FFFFFF"/>
                </a:solidFill>
                <a:latin typeface="Roboto"/>
                <a:ea typeface="Roboto"/>
                <a:cs typeface="Roboto"/>
                <a:sym typeface="Roboto"/>
              </a:rPr>
              <a:t>Should results from unethical studies (e.g., Tuskegee data) ever be used?</a:t>
            </a:r>
            <a:endParaRPr sz="2200">
              <a:solidFill>
                <a:srgbClr val="FFFFFF"/>
              </a:solidFill>
              <a:latin typeface="Roboto"/>
              <a:ea typeface="Roboto"/>
              <a:cs typeface="Roboto"/>
              <a:sym typeface="Roboto"/>
            </a:endParaRPr>
          </a:p>
          <a:p>
            <a:pPr indent="-368300" lvl="0" marL="457200" rtl="0" algn="l">
              <a:spcBef>
                <a:spcPts val="1000"/>
              </a:spcBef>
              <a:spcAft>
                <a:spcPts val="0"/>
              </a:spcAft>
              <a:buClr>
                <a:srgbClr val="FFFFFF"/>
              </a:buClr>
              <a:buSzPts val="2200"/>
              <a:buFont typeface="Roboto"/>
              <a:buChar char="●"/>
            </a:pPr>
            <a:r>
              <a:rPr lang="en-US" sz="2200">
                <a:solidFill>
                  <a:srgbClr val="FFFFFF"/>
                </a:solidFill>
                <a:latin typeface="Roboto"/>
                <a:ea typeface="Roboto"/>
                <a:cs typeface="Roboto"/>
                <a:sym typeface="Roboto"/>
              </a:rPr>
              <a:t>Are ethics absolute, or can they change depending on culture or context?</a:t>
            </a:r>
            <a:endParaRPr sz="2200">
              <a:solidFill>
                <a:srgbClr val="FFFFFF"/>
              </a:solidFill>
              <a:latin typeface="Roboto"/>
              <a:ea typeface="Roboto"/>
              <a:cs typeface="Roboto"/>
              <a:sym typeface="Roboto"/>
            </a:endParaRPr>
          </a:p>
          <a:p>
            <a:pPr indent="-368300" lvl="0" marL="457200" rtl="0" algn="l">
              <a:spcBef>
                <a:spcPts val="1000"/>
              </a:spcBef>
              <a:spcAft>
                <a:spcPts val="0"/>
              </a:spcAft>
              <a:buClr>
                <a:srgbClr val="FFFFFF"/>
              </a:buClr>
              <a:buSzPts val="2200"/>
              <a:buFont typeface="Roboto"/>
              <a:buChar char="●"/>
            </a:pPr>
            <a:r>
              <a:rPr lang="en-US" sz="2200">
                <a:solidFill>
                  <a:srgbClr val="FFFFFF"/>
                </a:solidFill>
                <a:latin typeface="Roboto"/>
                <a:ea typeface="Roboto"/>
                <a:cs typeface="Roboto"/>
                <a:sym typeface="Roboto"/>
              </a:rPr>
              <a:t>Do corporations have too much power over research ethics?</a:t>
            </a:r>
            <a:endParaRPr sz="2200">
              <a:solidFill>
                <a:srgbClr val="FFFFFF"/>
              </a:solidFill>
              <a:latin typeface="Roboto"/>
              <a:ea typeface="Roboto"/>
              <a:cs typeface="Roboto"/>
              <a:sym typeface="Roboto"/>
            </a:endParaRPr>
          </a:p>
          <a:p>
            <a:pPr indent="-368300" lvl="0" marL="457200" rtl="0" algn="l">
              <a:spcBef>
                <a:spcPts val="1000"/>
              </a:spcBef>
              <a:spcAft>
                <a:spcPts val="0"/>
              </a:spcAft>
              <a:buClr>
                <a:srgbClr val="FFFFFF"/>
              </a:buClr>
              <a:buSzPts val="2200"/>
              <a:buFont typeface="Roboto"/>
              <a:buChar char="●"/>
            </a:pPr>
            <a:r>
              <a:rPr lang="en-US" sz="2200">
                <a:solidFill>
                  <a:srgbClr val="FFFFFF"/>
                </a:solidFill>
                <a:latin typeface="Roboto"/>
                <a:ea typeface="Roboto"/>
                <a:cs typeface="Roboto"/>
                <a:sym typeface="Roboto"/>
              </a:rPr>
              <a:t>Is “progress” without responsibility actually regress?</a:t>
            </a:r>
            <a:endParaRPr sz="2200">
              <a:solidFill>
                <a:srgbClr val="FFFFFF"/>
              </a:solidFill>
              <a:latin typeface="Roboto"/>
              <a:ea typeface="Roboto"/>
              <a:cs typeface="Roboto"/>
              <a:sym typeface="Roboto"/>
            </a:endParaRPr>
          </a:p>
          <a:p>
            <a:pPr indent="-368300" lvl="0" marL="457200" rtl="0" algn="l">
              <a:spcBef>
                <a:spcPts val="1000"/>
              </a:spcBef>
              <a:spcAft>
                <a:spcPts val="0"/>
              </a:spcAft>
              <a:buClr>
                <a:srgbClr val="FFFFFF"/>
              </a:buClr>
              <a:buSzPts val="2200"/>
              <a:buFont typeface="Roboto"/>
              <a:buChar char="●"/>
            </a:pPr>
            <a:r>
              <a:rPr lang="en-US" sz="2200">
                <a:solidFill>
                  <a:srgbClr val="FFFFFF"/>
                </a:solidFill>
                <a:latin typeface="Roboto"/>
                <a:ea typeface="Roboto"/>
                <a:cs typeface="Roboto"/>
                <a:sym typeface="Roboto"/>
              </a:rPr>
              <a:t>How do the TOK concepts of responsibility, perspective, and power help us evaluate these dilemmas?</a:t>
            </a:r>
            <a:endParaRPr sz="2200">
              <a:solidFill>
                <a:srgbClr val="FFFFFF"/>
              </a:solidFill>
              <a:latin typeface="Roboto"/>
              <a:ea typeface="Roboto"/>
              <a:cs typeface="Roboto"/>
              <a:sym typeface="Roboto"/>
            </a:endParaRPr>
          </a:p>
          <a:p>
            <a:pPr indent="0" lvl="0" marL="457200" rtl="0" algn="l">
              <a:spcBef>
                <a:spcPts val="1000"/>
              </a:spcBef>
              <a:spcAft>
                <a:spcPts val="0"/>
              </a:spcAft>
              <a:buNone/>
            </a:pPr>
            <a:r>
              <a:t/>
            </a:r>
            <a:endParaRPr sz="2200">
              <a:solidFill>
                <a:srgbClr val="FFFFFF"/>
              </a:solidFill>
              <a:latin typeface="Roboto"/>
              <a:ea typeface="Roboto"/>
              <a:cs typeface="Roboto"/>
              <a:sym typeface="Roboto"/>
            </a:endParaRPr>
          </a:p>
          <a:p>
            <a:pPr indent="0" lvl="0" marL="457200" rtl="0" algn="l">
              <a:spcBef>
                <a:spcPts val="1000"/>
              </a:spcBef>
              <a:spcAft>
                <a:spcPts val="1000"/>
              </a:spcAft>
              <a:buNone/>
            </a:pPr>
            <a:r>
              <a:t/>
            </a:r>
            <a:endParaRPr sz="2200">
              <a:solidFill>
                <a:srgbClr val="FFFFFF"/>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8FE"/>
        </a:solidFill>
      </p:bgPr>
    </p:bg>
    <p:spTree>
      <p:nvGrpSpPr>
        <p:cNvPr id="191" name="Shape 191"/>
        <p:cNvGrpSpPr/>
        <p:nvPr/>
      </p:nvGrpSpPr>
      <p:grpSpPr>
        <a:xfrm>
          <a:off x="0" y="0"/>
          <a:ext cx="0" cy="0"/>
          <a:chOff x="0" y="0"/>
          <a:chExt cx="0" cy="0"/>
        </a:xfrm>
      </p:grpSpPr>
      <p:sp>
        <p:nvSpPr>
          <p:cNvPr id="192" name="Google Shape;192;p27"/>
          <p:cNvSpPr txBox="1"/>
          <p:nvPr>
            <p:ph type="title"/>
          </p:nvPr>
        </p:nvSpPr>
        <p:spPr>
          <a:xfrm>
            <a:off x="266925" y="318150"/>
            <a:ext cx="11142000" cy="7851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sz="3500"/>
              <a:t>How does Kialo work?</a:t>
            </a:r>
            <a:endParaRPr sz="3500"/>
          </a:p>
        </p:txBody>
      </p:sp>
      <p:pic>
        <p:nvPicPr>
          <p:cNvPr id="193" name="Google Shape;193;p27" title="Group 333.png"/>
          <p:cNvPicPr preferRelativeResize="0"/>
          <p:nvPr/>
        </p:nvPicPr>
        <p:blipFill rotWithShape="1">
          <a:blip r:embed="rId3">
            <a:alphaModFix/>
          </a:blip>
          <a:srcRect b="26519" l="0" r="0" t="0"/>
          <a:stretch/>
        </p:blipFill>
        <p:spPr>
          <a:xfrm>
            <a:off x="10612678" y="5451925"/>
            <a:ext cx="1476597" cy="1316175"/>
          </a:xfrm>
          <a:prstGeom prst="rect">
            <a:avLst/>
          </a:prstGeom>
          <a:noFill/>
          <a:ln>
            <a:noFill/>
          </a:ln>
        </p:spPr>
      </p:pic>
      <p:sp>
        <p:nvSpPr>
          <p:cNvPr id="194" name="Google Shape;194;p27"/>
          <p:cNvSpPr txBox="1"/>
          <p:nvPr>
            <p:ph type="title"/>
          </p:nvPr>
        </p:nvSpPr>
        <p:spPr>
          <a:xfrm>
            <a:off x="538425" y="1201900"/>
            <a:ext cx="10599000" cy="954300"/>
          </a:xfrm>
          <a:prstGeom prst="rect">
            <a:avLst/>
          </a:prstGeom>
        </p:spPr>
        <p:txBody>
          <a:bodyPr anchorCtr="0" anchor="t" bIns="121900" lIns="121900" spcFirstLastPara="1" rIns="121900" wrap="square" tIns="121900">
            <a:spAutoFit/>
          </a:bodyPr>
          <a:lstStyle/>
          <a:p>
            <a:pPr indent="0" lvl="0" marL="0" rtl="0" algn="ctr">
              <a:spcBef>
                <a:spcPts val="0"/>
              </a:spcBef>
              <a:spcAft>
                <a:spcPts val="1000"/>
              </a:spcAft>
              <a:buNone/>
            </a:pPr>
            <a:r>
              <a:rPr lang="en-US" sz="2300"/>
              <a:t>If you’re new to Kialo, watch this video to discover how the platform works.  Otherwise, let’s get started!</a:t>
            </a:r>
            <a:endParaRPr sz="2300"/>
          </a:p>
        </p:txBody>
      </p:sp>
      <p:pic>
        <p:nvPicPr>
          <p:cNvPr descr="Kialo is the free, award-winning tool for thoughtful, inclusive discussion.&#10;&#10;In Kialo discussions, students respond to a central thesis by adding pros and cons — both to the thesis and to each other’s points — creating an interactive discussion map.&#10;&#10;This format empowers students to break down complex topics, explore diverse perspectives, and build well-reasoned arguments together.&#10;&#10;This 60-second video explains how Kialo:&#10;&#10;▪️ trains critical thinking by encouraging students to show their reasoning in dynamic, structured argument trees. &#10;▪️ greatly increases student participation. &#10;▪️ lets students join in seconds with no accounts required. &#10;&#10;Why Kialo works: Kialo’s combination of debate and argument-mapping has been proven to enhance critical thinking. The platform has ESSA Tier IV evidence and has received multiple awards. &#10;&#10;Who Kialo is for: Educators who lead debates and discussions or teach argumentative reasoning. Help every student participate in structured, inclusive conversations!&#10;&#10;👉 Try out our demo discussion. No sign-up required. https://www.kialo-edu.com/demo&#10;&#10;🌐 Visit Kialo at https://www.kialo-edu.com/&#10;&#10;🚀 Learn more with our Kialo in 60 Seconds tutorial videos. https://youtube.com/playlist?list=PLHBYxYwcONgCiE-SFF5WbW8wakyqdJ7cM&amp;si=01SgFpCkzoOpwY-3&#10;&#10;#kialo  #edtechtools  #criticalthinking #studentengagement #inquirybasedlearning &#10;&#10;&#10;&#10;📢 About Kialo&#10;&#10;Kialo is the free tool for thoughtful, inclusive discussion. Driven by our mission to make the world a more thoughtful place, Kialo is free and always will be." id="195" name="Google Shape;195;p27" title="What is Kialo?">
            <a:hlinkClick r:id="rId4"/>
          </p:cNvPr>
          <p:cNvPicPr preferRelativeResize="0"/>
          <p:nvPr/>
        </p:nvPicPr>
        <p:blipFill>
          <a:blip r:embed="rId5">
            <a:alphaModFix/>
          </a:blip>
          <a:stretch>
            <a:fillRect/>
          </a:stretch>
        </p:blipFill>
        <p:spPr>
          <a:xfrm>
            <a:off x="2879525" y="2270450"/>
            <a:ext cx="6432975" cy="361854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8FE"/>
        </a:solidFill>
      </p:bgPr>
    </p:bg>
    <p:spTree>
      <p:nvGrpSpPr>
        <p:cNvPr id="365" name="Shape 365"/>
        <p:cNvGrpSpPr/>
        <p:nvPr/>
      </p:nvGrpSpPr>
      <p:grpSpPr>
        <a:xfrm>
          <a:off x="0" y="0"/>
          <a:ext cx="0" cy="0"/>
          <a:chOff x="0" y="0"/>
          <a:chExt cx="0" cy="0"/>
        </a:xfrm>
      </p:grpSpPr>
      <p:sp>
        <p:nvSpPr>
          <p:cNvPr id="366" name="Google Shape;366;p45"/>
          <p:cNvSpPr txBox="1"/>
          <p:nvPr>
            <p:ph type="title"/>
          </p:nvPr>
        </p:nvSpPr>
        <p:spPr>
          <a:xfrm>
            <a:off x="266925" y="318150"/>
            <a:ext cx="11782200" cy="7851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sz="3500"/>
              <a:t>Reflection Task: </a:t>
            </a:r>
            <a:r>
              <a:rPr lang="en-US" sz="3500"/>
              <a:t>Ethical Restrictions in Human Sciences</a:t>
            </a:r>
            <a:endParaRPr sz="3500"/>
          </a:p>
        </p:txBody>
      </p:sp>
      <p:sp>
        <p:nvSpPr>
          <p:cNvPr id="367" name="Google Shape;367;p45"/>
          <p:cNvSpPr/>
          <p:nvPr/>
        </p:nvSpPr>
        <p:spPr>
          <a:xfrm>
            <a:off x="1233325" y="1304150"/>
            <a:ext cx="9834600" cy="4357200"/>
          </a:xfrm>
          <a:prstGeom prst="roundRect">
            <a:avLst>
              <a:gd fmla="val 16667" name="adj"/>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2000" u="sng">
                <a:solidFill>
                  <a:schemeClr val="lt1"/>
                </a:solidFill>
                <a:latin typeface="Roboto"/>
                <a:ea typeface="Roboto"/>
                <a:cs typeface="Roboto"/>
                <a:sym typeface="Roboto"/>
              </a:rPr>
              <a:t>Discussion Questions</a:t>
            </a:r>
            <a:endParaRPr sz="2000">
              <a:solidFill>
                <a:srgbClr val="FFFFFF"/>
              </a:solidFill>
              <a:latin typeface="Roboto"/>
              <a:ea typeface="Roboto"/>
              <a:cs typeface="Roboto"/>
              <a:sym typeface="Roboto"/>
            </a:endParaRPr>
          </a:p>
          <a:p>
            <a:pPr indent="-355600" lvl="0" marL="457200" rtl="0" algn="l">
              <a:spcBef>
                <a:spcPts val="1000"/>
              </a:spcBef>
              <a:spcAft>
                <a:spcPts val="0"/>
              </a:spcAft>
              <a:buClr>
                <a:srgbClr val="FFFFFF"/>
              </a:buClr>
              <a:buSzPts val="2000"/>
              <a:buFont typeface="Roboto"/>
              <a:buChar char="●"/>
            </a:pPr>
            <a:r>
              <a:rPr lang="en-US" sz="2000">
                <a:solidFill>
                  <a:srgbClr val="FFFFFF"/>
                </a:solidFill>
                <a:latin typeface="Roboto"/>
                <a:ea typeface="Roboto"/>
                <a:cs typeface="Roboto"/>
                <a:sym typeface="Roboto"/>
              </a:rPr>
              <a:t>Did ethics in these cases strengthen or weaken the reliability of knowledge?</a:t>
            </a:r>
            <a:endParaRPr sz="2000">
              <a:solidFill>
                <a:srgbClr val="FFFFFF"/>
              </a:solidFill>
              <a:latin typeface="Roboto"/>
              <a:ea typeface="Roboto"/>
              <a:cs typeface="Roboto"/>
              <a:sym typeface="Roboto"/>
            </a:endParaRPr>
          </a:p>
          <a:p>
            <a:pPr indent="-355600" lvl="0" marL="457200" rtl="0" algn="l">
              <a:spcBef>
                <a:spcPts val="1000"/>
              </a:spcBef>
              <a:spcAft>
                <a:spcPts val="0"/>
              </a:spcAft>
              <a:buClr>
                <a:srgbClr val="FFFFFF"/>
              </a:buClr>
              <a:buSzPts val="2000"/>
              <a:buFont typeface="Roboto"/>
              <a:buChar char="●"/>
            </a:pPr>
            <a:r>
              <a:rPr lang="en-US" sz="2000">
                <a:solidFill>
                  <a:srgbClr val="FFFFFF"/>
                </a:solidFill>
                <a:latin typeface="Roboto"/>
                <a:ea typeface="Roboto"/>
                <a:cs typeface="Roboto"/>
                <a:sym typeface="Roboto"/>
              </a:rPr>
              <a:t>Can unethical research ever be justified by its results?</a:t>
            </a:r>
            <a:endParaRPr sz="2000">
              <a:solidFill>
                <a:srgbClr val="FFFFFF"/>
              </a:solidFill>
              <a:latin typeface="Roboto"/>
              <a:ea typeface="Roboto"/>
              <a:cs typeface="Roboto"/>
              <a:sym typeface="Roboto"/>
            </a:endParaRPr>
          </a:p>
          <a:p>
            <a:pPr indent="-355600" lvl="0" marL="457200" rtl="0" algn="l">
              <a:spcBef>
                <a:spcPts val="1000"/>
              </a:spcBef>
              <a:spcAft>
                <a:spcPts val="0"/>
              </a:spcAft>
              <a:buClr>
                <a:srgbClr val="FFFFFF"/>
              </a:buClr>
              <a:buSzPts val="2000"/>
              <a:buFont typeface="Roboto"/>
              <a:buChar char="●"/>
            </a:pPr>
            <a:r>
              <a:rPr lang="en-US" sz="2000">
                <a:solidFill>
                  <a:srgbClr val="FFFFFF"/>
                </a:solidFill>
                <a:latin typeface="Roboto"/>
                <a:ea typeface="Roboto"/>
                <a:cs typeface="Roboto"/>
                <a:sym typeface="Roboto"/>
              </a:rPr>
              <a:t>Who should bear responsibility for protecting participants — researchers, governments, or communities?</a:t>
            </a:r>
            <a:endParaRPr sz="2000">
              <a:solidFill>
                <a:srgbClr val="FFFFFF"/>
              </a:solidFill>
              <a:latin typeface="Roboto"/>
              <a:ea typeface="Roboto"/>
              <a:cs typeface="Roboto"/>
              <a:sym typeface="Roboto"/>
            </a:endParaRPr>
          </a:p>
          <a:p>
            <a:pPr indent="-355600" lvl="0" marL="457200" rtl="0" algn="l">
              <a:spcBef>
                <a:spcPts val="1000"/>
              </a:spcBef>
              <a:spcAft>
                <a:spcPts val="0"/>
              </a:spcAft>
              <a:buClr>
                <a:srgbClr val="FFFFFF"/>
              </a:buClr>
              <a:buSzPts val="2000"/>
              <a:buFont typeface="Roboto"/>
              <a:buChar char="●"/>
            </a:pPr>
            <a:r>
              <a:rPr lang="en-US" sz="2000">
                <a:solidFill>
                  <a:srgbClr val="FFFFFF"/>
                </a:solidFill>
                <a:latin typeface="Roboto"/>
                <a:ea typeface="Roboto"/>
                <a:cs typeface="Roboto"/>
                <a:sym typeface="Roboto"/>
              </a:rPr>
              <a:t>How does perspective (Western vs. non-Western, corporate vs. academic) change what is seen as ethical?</a:t>
            </a:r>
            <a:endParaRPr sz="2000">
              <a:solidFill>
                <a:srgbClr val="FFFFFF"/>
              </a:solidFill>
              <a:latin typeface="Roboto"/>
              <a:ea typeface="Roboto"/>
              <a:cs typeface="Roboto"/>
              <a:sym typeface="Roboto"/>
            </a:endParaRPr>
          </a:p>
          <a:p>
            <a:pPr indent="-355600" lvl="0" marL="457200" rtl="0" algn="l">
              <a:spcBef>
                <a:spcPts val="1000"/>
              </a:spcBef>
              <a:spcAft>
                <a:spcPts val="1000"/>
              </a:spcAft>
              <a:buClr>
                <a:srgbClr val="FFFFFF"/>
              </a:buClr>
              <a:buSzPts val="2000"/>
              <a:buFont typeface="Roboto"/>
              <a:buChar char="●"/>
            </a:pPr>
            <a:r>
              <a:rPr lang="en-US" sz="2000">
                <a:solidFill>
                  <a:srgbClr val="FFFFFF"/>
                </a:solidFill>
                <a:latin typeface="Roboto"/>
                <a:ea typeface="Roboto"/>
                <a:cs typeface="Roboto"/>
                <a:sym typeface="Roboto"/>
              </a:rPr>
              <a:t>How do power structures influence what research questions get asked, funded, or silenced?</a:t>
            </a:r>
            <a:endParaRPr sz="2000">
              <a:solidFill>
                <a:srgbClr val="FFFFFF"/>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7">
                                            <p:txEl>
                                              <p:pRg end="0" st="0"/>
                                            </p:txEl>
                                          </p:spTgt>
                                        </p:tgtEl>
                                        <p:attrNameLst>
                                          <p:attrName>style.visibility</p:attrName>
                                        </p:attrNameLst>
                                      </p:cBhvr>
                                      <p:to>
                                        <p:strVal val="visible"/>
                                      </p:to>
                                    </p:set>
                                    <p:animEffect filter="fade" transition="in">
                                      <p:cBhvr>
                                        <p:cTn dur="1000"/>
                                        <p:tgtEl>
                                          <p:spTgt spid="36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7">
                                            <p:txEl>
                                              <p:pRg end="1" st="1"/>
                                            </p:txEl>
                                          </p:spTgt>
                                        </p:tgtEl>
                                        <p:attrNameLst>
                                          <p:attrName>style.visibility</p:attrName>
                                        </p:attrNameLst>
                                      </p:cBhvr>
                                      <p:to>
                                        <p:strVal val="visible"/>
                                      </p:to>
                                    </p:set>
                                    <p:animEffect filter="fade" transition="in">
                                      <p:cBhvr>
                                        <p:cTn dur="1000"/>
                                        <p:tgtEl>
                                          <p:spTgt spid="36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7">
                                            <p:txEl>
                                              <p:pRg end="2" st="2"/>
                                            </p:txEl>
                                          </p:spTgt>
                                        </p:tgtEl>
                                        <p:attrNameLst>
                                          <p:attrName>style.visibility</p:attrName>
                                        </p:attrNameLst>
                                      </p:cBhvr>
                                      <p:to>
                                        <p:strVal val="visible"/>
                                      </p:to>
                                    </p:set>
                                    <p:animEffect filter="fade" transition="in">
                                      <p:cBhvr>
                                        <p:cTn dur="1000"/>
                                        <p:tgtEl>
                                          <p:spTgt spid="36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7">
                                            <p:txEl>
                                              <p:pRg end="3" st="3"/>
                                            </p:txEl>
                                          </p:spTgt>
                                        </p:tgtEl>
                                        <p:attrNameLst>
                                          <p:attrName>style.visibility</p:attrName>
                                        </p:attrNameLst>
                                      </p:cBhvr>
                                      <p:to>
                                        <p:strVal val="visible"/>
                                      </p:to>
                                    </p:set>
                                    <p:animEffect filter="fade" transition="in">
                                      <p:cBhvr>
                                        <p:cTn dur="1000"/>
                                        <p:tgtEl>
                                          <p:spTgt spid="36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7">
                                            <p:txEl>
                                              <p:pRg end="4" st="4"/>
                                            </p:txEl>
                                          </p:spTgt>
                                        </p:tgtEl>
                                        <p:attrNameLst>
                                          <p:attrName>style.visibility</p:attrName>
                                        </p:attrNameLst>
                                      </p:cBhvr>
                                      <p:to>
                                        <p:strVal val="visible"/>
                                      </p:to>
                                    </p:set>
                                    <p:animEffect filter="fade" transition="in">
                                      <p:cBhvr>
                                        <p:cTn dur="1000"/>
                                        <p:tgtEl>
                                          <p:spTgt spid="36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7">
                                            <p:txEl>
                                              <p:pRg end="5" st="5"/>
                                            </p:txEl>
                                          </p:spTgt>
                                        </p:tgtEl>
                                        <p:attrNameLst>
                                          <p:attrName>style.visibility</p:attrName>
                                        </p:attrNameLst>
                                      </p:cBhvr>
                                      <p:to>
                                        <p:strVal val="visible"/>
                                      </p:to>
                                    </p:set>
                                    <p:animEffect filter="fade" transition="in">
                                      <p:cBhvr>
                                        <p:cTn dur="1000"/>
                                        <p:tgtEl>
                                          <p:spTgt spid="367">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46"/>
          <p:cNvSpPr txBox="1"/>
          <p:nvPr>
            <p:ph type="title"/>
          </p:nvPr>
        </p:nvSpPr>
        <p:spPr>
          <a:xfrm>
            <a:off x="266925" y="473475"/>
            <a:ext cx="11142000" cy="8619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US" sz="3500"/>
              <a:t>Lesson Objectives: Recap</a:t>
            </a:r>
            <a:endParaRPr sz="3500"/>
          </a:p>
        </p:txBody>
      </p:sp>
      <p:sp>
        <p:nvSpPr>
          <p:cNvPr id="373" name="Google Shape;373;p46"/>
          <p:cNvSpPr txBox="1"/>
          <p:nvPr>
            <p:ph type="title"/>
          </p:nvPr>
        </p:nvSpPr>
        <p:spPr>
          <a:xfrm>
            <a:off x="1118600" y="1516925"/>
            <a:ext cx="5917500" cy="50046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US" sz="2200"/>
              <a:t>Examine how we justify whether something counts as scientific knowledge.</a:t>
            </a:r>
            <a:endParaRPr sz="2200"/>
          </a:p>
          <a:p>
            <a:pPr indent="0" lvl="0" marL="0" rtl="0" algn="l">
              <a:spcBef>
                <a:spcPts val="2500"/>
              </a:spcBef>
              <a:spcAft>
                <a:spcPts val="0"/>
              </a:spcAft>
              <a:buNone/>
            </a:pPr>
            <a:r>
              <a:rPr lang="en-US" sz="2200"/>
              <a:t>Explore how interpretations of scientific evidence can vary depending on method, values, or institutional context.</a:t>
            </a:r>
            <a:endParaRPr sz="2200"/>
          </a:p>
          <a:p>
            <a:pPr indent="0" lvl="0" marL="0" rtl="0" algn="l">
              <a:spcBef>
                <a:spcPts val="2500"/>
              </a:spcBef>
              <a:spcAft>
                <a:spcPts val="0"/>
              </a:spcAft>
              <a:buNone/>
            </a:pPr>
            <a:r>
              <a:rPr lang="en-US" sz="2200"/>
              <a:t>Recognize the role of perspective, objectivity, and justification in shaping scientific authority.</a:t>
            </a:r>
            <a:endParaRPr sz="2200"/>
          </a:p>
          <a:p>
            <a:pPr indent="0" lvl="0" marL="0" rtl="0" algn="l">
              <a:spcBef>
                <a:spcPts val="2500"/>
              </a:spcBef>
              <a:spcAft>
                <a:spcPts val="0"/>
              </a:spcAft>
              <a:buNone/>
            </a:pPr>
            <a:r>
              <a:rPr lang="en-US" sz="2200"/>
              <a:t>Challenge assumptions about science being neutral, purely empirical, or universally accepted.</a:t>
            </a:r>
            <a:endParaRPr sz="2200"/>
          </a:p>
          <a:p>
            <a:pPr indent="0" lvl="0" marL="0" rtl="0" algn="l">
              <a:spcBef>
                <a:spcPts val="2500"/>
              </a:spcBef>
              <a:spcAft>
                <a:spcPts val="0"/>
              </a:spcAft>
              <a:buNone/>
            </a:pPr>
            <a:r>
              <a:t/>
            </a:r>
            <a:endParaRPr sz="2200"/>
          </a:p>
          <a:p>
            <a:pPr indent="0" lvl="0" marL="0" rtl="0" algn="l">
              <a:spcBef>
                <a:spcPts val="2500"/>
              </a:spcBef>
              <a:spcAft>
                <a:spcPts val="0"/>
              </a:spcAft>
              <a:buNone/>
            </a:pPr>
            <a:r>
              <a:t/>
            </a:r>
            <a:endParaRPr sz="2200"/>
          </a:p>
          <a:p>
            <a:pPr indent="0" lvl="0" marL="0" rtl="0" algn="l">
              <a:spcBef>
                <a:spcPts val="2500"/>
              </a:spcBef>
              <a:spcAft>
                <a:spcPts val="0"/>
              </a:spcAft>
              <a:buNone/>
            </a:pPr>
            <a:r>
              <a:t/>
            </a:r>
            <a:endParaRPr sz="2200"/>
          </a:p>
          <a:p>
            <a:pPr indent="0" lvl="0" marL="0" rtl="0" algn="l">
              <a:spcBef>
                <a:spcPts val="2500"/>
              </a:spcBef>
              <a:spcAft>
                <a:spcPts val="0"/>
              </a:spcAft>
              <a:buNone/>
            </a:pPr>
            <a:r>
              <a:t/>
            </a:r>
            <a:endParaRPr sz="2200"/>
          </a:p>
          <a:p>
            <a:pPr indent="0" lvl="0" marL="0" rtl="0" algn="l">
              <a:spcBef>
                <a:spcPts val="2500"/>
              </a:spcBef>
              <a:spcAft>
                <a:spcPts val="0"/>
              </a:spcAft>
              <a:buNone/>
            </a:pPr>
            <a:r>
              <a:t/>
            </a:r>
            <a:endParaRPr sz="2200"/>
          </a:p>
          <a:p>
            <a:pPr indent="0" lvl="0" marL="0" rtl="0" algn="l">
              <a:spcBef>
                <a:spcPts val="2500"/>
              </a:spcBef>
              <a:spcAft>
                <a:spcPts val="0"/>
              </a:spcAft>
              <a:buNone/>
            </a:pPr>
            <a:r>
              <a:t/>
            </a:r>
            <a:endParaRPr sz="2200"/>
          </a:p>
          <a:p>
            <a:pPr indent="0" lvl="0" marL="0" rtl="0" algn="l">
              <a:spcBef>
                <a:spcPts val="2500"/>
              </a:spcBef>
              <a:spcAft>
                <a:spcPts val="0"/>
              </a:spcAft>
              <a:buNone/>
            </a:pPr>
            <a:r>
              <a:t/>
            </a:r>
            <a:endParaRPr sz="2200"/>
          </a:p>
          <a:p>
            <a:pPr indent="0" lvl="0" marL="0" rtl="0" algn="l">
              <a:spcBef>
                <a:spcPts val="2500"/>
              </a:spcBef>
              <a:spcAft>
                <a:spcPts val="0"/>
              </a:spcAft>
              <a:buNone/>
            </a:pPr>
            <a:r>
              <a:t/>
            </a:r>
            <a:endParaRPr sz="2200"/>
          </a:p>
          <a:p>
            <a:pPr indent="0" lvl="0" marL="0" rtl="0" algn="l">
              <a:spcBef>
                <a:spcPts val="2500"/>
              </a:spcBef>
              <a:spcAft>
                <a:spcPts val="0"/>
              </a:spcAft>
              <a:buNone/>
            </a:pPr>
            <a:r>
              <a:t/>
            </a:r>
            <a:endParaRPr sz="2200"/>
          </a:p>
          <a:p>
            <a:pPr indent="0" lvl="0" marL="0" rtl="0" algn="l">
              <a:spcBef>
                <a:spcPts val="2500"/>
              </a:spcBef>
              <a:spcAft>
                <a:spcPts val="0"/>
              </a:spcAft>
              <a:buNone/>
            </a:pPr>
            <a:r>
              <a:t/>
            </a:r>
            <a:endParaRPr sz="2200"/>
          </a:p>
          <a:p>
            <a:pPr indent="0" lvl="0" marL="0" rtl="0" algn="l">
              <a:spcBef>
                <a:spcPts val="2500"/>
              </a:spcBef>
              <a:spcAft>
                <a:spcPts val="0"/>
              </a:spcAft>
              <a:buNone/>
            </a:pPr>
            <a:r>
              <a:t/>
            </a:r>
            <a:endParaRPr sz="2200"/>
          </a:p>
          <a:p>
            <a:pPr indent="0" lvl="0" marL="0" rtl="0" algn="l">
              <a:spcBef>
                <a:spcPts val="2500"/>
              </a:spcBef>
              <a:spcAft>
                <a:spcPts val="0"/>
              </a:spcAft>
              <a:buNone/>
            </a:pPr>
            <a:r>
              <a:t/>
            </a:r>
            <a:endParaRPr sz="2200"/>
          </a:p>
          <a:p>
            <a:pPr indent="0" lvl="0" marL="0" rtl="0" algn="l">
              <a:spcBef>
                <a:spcPts val="2500"/>
              </a:spcBef>
              <a:spcAft>
                <a:spcPts val="2500"/>
              </a:spcAft>
              <a:buNone/>
            </a:pPr>
            <a:r>
              <a:t/>
            </a:r>
            <a:endParaRPr sz="2200"/>
          </a:p>
        </p:txBody>
      </p:sp>
      <p:pic>
        <p:nvPicPr>
          <p:cNvPr id="374" name="Google Shape;374;p46"/>
          <p:cNvPicPr preferRelativeResize="0"/>
          <p:nvPr/>
        </p:nvPicPr>
        <p:blipFill>
          <a:blip r:embed="rId3">
            <a:alphaModFix/>
          </a:blip>
          <a:stretch>
            <a:fillRect/>
          </a:stretch>
        </p:blipFill>
        <p:spPr>
          <a:xfrm>
            <a:off x="490125" y="1647375"/>
            <a:ext cx="543748" cy="544325"/>
          </a:xfrm>
          <a:prstGeom prst="rect">
            <a:avLst/>
          </a:prstGeom>
          <a:noFill/>
          <a:ln>
            <a:noFill/>
          </a:ln>
        </p:spPr>
      </p:pic>
      <p:pic>
        <p:nvPicPr>
          <p:cNvPr id="375" name="Google Shape;375;p46"/>
          <p:cNvPicPr preferRelativeResize="0"/>
          <p:nvPr/>
        </p:nvPicPr>
        <p:blipFill>
          <a:blip r:embed="rId3">
            <a:alphaModFix/>
          </a:blip>
          <a:stretch>
            <a:fillRect/>
          </a:stretch>
        </p:blipFill>
        <p:spPr>
          <a:xfrm>
            <a:off x="490125" y="2665300"/>
            <a:ext cx="543748" cy="544325"/>
          </a:xfrm>
          <a:prstGeom prst="rect">
            <a:avLst/>
          </a:prstGeom>
          <a:noFill/>
          <a:ln>
            <a:noFill/>
          </a:ln>
        </p:spPr>
      </p:pic>
      <p:pic>
        <p:nvPicPr>
          <p:cNvPr id="376" name="Google Shape;376;p46"/>
          <p:cNvPicPr preferRelativeResize="0"/>
          <p:nvPr/>
        </p:nvPicPr>
        <p:blipFill>
          <a:blip r:embed="rId3">
            <a:alphaModFix/>
          </a:blip>
          <a:stretch>
            <a:fillRect/>
          </a:stretch>
        </p:blipFill>
        <p:spPr>
          <a:xfrm>
            <a:off x="490125" y="3956675"/>
            <a:ext cx="543748" cy="544325"/>
          </a:xfrm>
          <a:prstGeom prst="rect">
            <a:avLst/>
          </a:prstGeom>
          <a:noFill/>
          <a:ln>
            <a:noFill/>
          </a:ln>
        </p:spPr>
      </p:pic>
      <p:pic>
        <p:nvPicPr>
          <p:cNvPr id="377" name="Google Shape;377;p46"/>
          <p:cNvPicPr preferRelativeResize="0"/>
          <p:nvPr/>
        </p:nvPicPr>
        <p:blipFill>
          <a:blip r:embed="rId3">
            <a:alphaModFix/>
          </a:blip>
          <a:stretch>
            <a:fillRect/>
          </a:stretch>
        </p:blipFill>
        <p:spPr>
          <a:xfrm>
            <a:off x="490125" y="5248050"/>
            <a:ext cx="543748" cy="5443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8"/>
          <p:cNvSpPr txBox="1"/>
          <p:nvPr>
            <p:ph type="title"/>
          </p:nvPr>
        </p:nvSpPr>
        <p:spPr>
          <a:xfrm>
            <a:off x="266925" y="473475"/>
            <a:ext cx="11142000" cy="8619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US" sz="3500"/>
              <a:t>Lesson Objectives</a:t>
            </a:r>
            <a:endParaRPr sz="3500"/>
          </a:p>
        </p:txBody>
      </p:sp>
      <p:sp>
        <p:nvSpPr>
          <p:cNvPr id="201" name="Google Shape;201;p28"/>
          <p:cNvSpPr txBox="1"/>
          <p:nvPr>
            <p:ph type="title"/>
          </p:nvPr>
        </p:nvSpPr>
        <p:spPr>
          <a:xfrm>
            <a:off x="1118600" y="1516925"/>
            <a:ext cx="5917500" cy="50046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US" sz="2200"/>
              <a:t>Analyze how human sciences (psychology, data science, behavioral economics) are used to manipulate behavior</a:t>
            </a:r>
            <a:endParaRPr sz="2200"/>
          </a:p>
          <a:p>
            <a:pPr indent="0" lvl="0" marL="0" rtl="0" algn="l">
              <a:spcBef>
                <a:spcPts val="2500"/>
              </a:spcBef>
              <a:spcAft>
                <a:spcPts val="0"/>
              </a:spcAft>
              <a:buNone/>
            </a:pPr>
            <a:r>
              <a:rPr lang="en-US" sz="2200"/>
              <a:t>Evaluate how corporations, governments, and institutions exercise power through human sciences</a:t>
            </a:r>
            <a:endParaRPr sz="2200"/>
          </a:p>
          <a:p>
            <a:pPr indent="0" lvl="0" marL="0" rtl="0" algn="l">
              <a:spcBef>
                <a:spcPts val="2500"/>
              </a:spcBef>
              <a:spcAft>
                <a:spcPts val="0"/>
              </a:spcAft>
              <a:buNone/>
            </a:pPr>
            <a:r>
              <a:rPr lang="en-US" sz="2200"/>
              <a:t>Reflect on whether ethical responsibility strengthens or weakens human sciences in the digital age</a:t>
            </a:r>
            <a:endParaRPr sz="2200"/>
          </a:p>
          <a:p>
            <a:pPr indent="0" lvl="0" marL="0" rtl="0" algn="l">
              <a:spcBef>
                <a:spcPts val="2500"/>
              </a:spcBef>
              <a:spcAft>
                <a:spcPts val="0"/>
              </a:spcAft>
              <a:buNone/>
            </a:pPr>
            <a:r>
              <a:t/>
            </a:r>
            <a:endParaRPr sz="2200"/>
          </a:p>
          <a:p>
            <a:pPr indent="0" lvl="0" marL="0" rtl="0" algn="l">
              <a:spcBef>
                <a:spcPts val="2500"/>
              </a:spcBef>
              <a:spcAft>
                <a:spcPts val="0"/>
              </a:spcAft>
              <a:buNone/>
            </a:pPr>
            <a:r>
              <a:t/>
            </a:r>
            <a:endParaRPr sz="2200"/>
          </a:p>
          <a:p>
            <a:pPr indent="0" lvl="0" marL="0" rtl="0" algn="l">
              <a:spcBef>
                <a:spcPts val="2500"/>
              </a:spcBef>
              <a:spcAft>
                <a:spcPts val="0"/>
              </a:spcAft>
              <a:buNone/>
            </a:pPr>
            <a:r>
              <a:t/>
            </a:r>
            <a:endParaRPr sz="2200"/>
          </a:p>
          <a:p>
            <a:pPr indent="0" lvl="0" marL="0" rtl="0" algn="l">
              <a:spcBef>
                <a:spcPts val="2500"/>
              </a:spcBef>
              <a:spcAft>
                <a:spcPts val="0"/>
              </a:spcAft>
              <a:buNone/>
            </a:pPr>
            <a:r>
              <a:t/>
            </a:r>
            <a:endParaRPr sz="2200"/>
          </a:p>
          <a:p>
            <a:pPr indent="0" lvl="0" marL="0" rtl="0" algn="l">
              <a:spcBef>
                <a:spcPts val="2500"/>
              </a:spcBef>
              <a:spcAft>
                <a:spcPts val="0"/>
              </a:spcAft>
              <a:buNone/>
            </a:pPr>
            <a:r>
              <a:t/>
            </a:r>
            <a:endParaRPr sz="2200"/>
          </a:p>
          <a:p>
            <a:pPr indent="0" lvl="0" marL="0" rtl="0" algn="l">
              <a:spcBef>
                <a:spcPts val="2500"/>
              </a:spcBef>
              <a:spcAft>
                <a:spcPts val="0"/>
              </a:spcAft>
              <a:buNone/>
            </a:pPr>
            <a:r>
              <a:t/>
            </a:r>
            <a:endParaRPr sz="2200"/>
          </a:p>
          <a:p>
            <a:pPr indent="0" lvl="0" marL="0" rtl="0" algn="l">
              <a:spcBef>
                <a:spcPts val="2500"/>
              </a:spcBef>
              <a:spcAft>
                <a:spcPts val="0"/>
              </a:spcAft>
              <a:buNone/>
            </a:pPr>
            <a:r>
              <a:t/>
            </a:r>
            <a:endParaRPr sz="2200"/>
          </a:p>
          <a:p>
            <a:pPr indent="0" lvl="0" marL="0" rtl="0" algn="l">
              <a:spcBef>
                <a:spcPts val="2500"/>
              </a:spcBef>
              <a:spcAft>
                <a:spcPts val="0"/>
              </a:spcAft>
              <a:buNone/>
            </a:pPr>
            <a:r>
              <a:t/>
            </a:r>
            <a:endParaRPr sz="2200"/>
          </a:p>
          <a:p>
            <a:pPr indent="0" lvl="0" marL="0" rtl="0" algn="l">
              <a:spcBef>
                <a:spcPts val="2500"/>
              </a:spcBef>
              <a:spcAft>
                <a:spcPts val="0"/>
              </a:spcAft>
              <a:buNone/>
            </a:pPr>
            <a:r>
              <a:t/>
            </a:r>
            <a:endParaRPr sz="2200"/>
          </a:p>
          <a:p>
            <a:pPr indent="0" lvl="0" marL="0" rtl="0" algn="l">
              <a:spcBef>
                <a:spcPts val="2500"/>
              </a:spcBef>
              <a:spcAft>
                <a:spcPts val="0"/>
              </a:spcAft>
              <a:buNone/>
            </a:pPr>
            <a:r>
              <a:t/>
            </a:r>
            <a:endParaRPr sz="2200"/>
          </a:p>
          <a:p>
            <a:pPr indent="0" lvl="0" marL="0" rtl="0" algn="l">
              <a:spcBef>
                <a:spcPts val="2500"/>
              </a:spcBef>
              <a:spcAft>
                <a:spcPts val="0"/>
              </a:spcAft>
              <a:buNone/>
            </a:pPr>
            <a:r>
              <a:t/>
            </a:r>
            <a:endParaRPr sz="2200"/>
          </a:p>
          <a:p>
            <a:pPr indent="0" lvl="0" marL="0" rtl="0" algn="l">
              <a:spcBef>
                <a:spcPts val="2500"/>
              </a:spcBef>
              <a:spcAft>
                <a:spcPts val="0"/>
              </a:spcAft>
              <a:buNone/>
            </a:pPr>
            <a:r>
              <a:t/>
            </a:r>
            <a:endParaRPr sz="2200"/>
          </a:p>
          <a:p>
            <a:pPr indent="0" lvl="0" marL="0" rtl="0" algn="l">
              <a:spcBef>
                <a:spcPts val="2500"/>
              </a:spcBef>
              <a:spcAft>
                <a:spcPts val="0"/>
              </a:spcAft>
              <a:buNone/>
            </a:pPr>
            <a:r>
              <a:t/>
            </a:r>
            <a:endParaRPr sz="2200"/>
          </a:p>
          <a:p>
            <a:pPr indent="0" lvl="0" marL="0" rtl="0" algn="l">
              <a:spcBef>
                <a:spcPts val="2500"/>
              </a:spcBef>
              <a:spcAft>
                <a:spcPts val="0"/>
              </a:spcAft>
              <a:buNone/>
            </a:pPr>
            <a:r>
              <a:t/>
            </a:r>
            <a:endParaRPr sz="2200"/>
          </a:p>
          <a:p>
            <a:pPr indent="0" lvl="0" marL="0" rtl="0" algn="l">
              <a:spcBef>
                <a:spcPts val="2500"/>
              </a:spcBef>
              <a:spcAft>
                <a:spcPts val="2500"/>
              </a:spcAft>
              <a:buNone/>
            </a:pPr>
            <a:r>
              <a:t/>
            </a:r>
            <a:endParaRPr sz="2200"/>
          </a:p>
        </p:txBody>
      </p:sp>
      <p:pic>
        <p:nvPicPr>
          <p:cNvPr id="202" name="Google Shape;202;p28"/>
          <p:cNvPicPr preferRelativeResize="0"/>
          <p:nvPr/>
        </p:nvPicPr>
        <p:blipFill>
          <a:blip r:embed="rId3">
            <a:alphaModFix/>
          </a:blip>
          <a:stretch>
            <a:fillRect/>
          </a:stretch>
        </p:blipFill>
        <p:spPr>
          <a:xfrm>
            <a:off x="490125" y="1647375"/>
            <a:ext cx="543748" cy="544325"/>
          </a:xfrm>
          <a:prstGeom prst="rect">
            <a:avLst/>
          </a:prstGeom>
          <a:noFill/>
          <a:ln>
            <a:noFill/>
          </a:ln>
        </p:spPr>
      </p:pic>
      <p:pic>
        <p:nvPicPr>
          <p:cNvPr id="203" name="Google Shape;203;p28"/>
          <p:cNvPicPr preferRelativeResize="0"/>
          <p:nvPr/>
        </p:nvPicPr>
        <p:blipFill>
          <a:blip r:embed="rId3">
            <a:alphaModFix/>
          </a:blip>
          <a:stretch>
            <a:fillRect/>
          </a:stretch>
        </p:blipFill>
        <p:spPr>
          <a:xfrm>
            <a:off x="490125" y="3003737"/>
            <a:ext cx="543748" cy="544325"/>
          </a:xfrm>
          <a:prstGeom prst="rect">
            <a:avLst/>
          </a:prstGeom>
          <a:noFill/>
          <a:ln>
            <a:noFill/>
          </a:ln>
        </p:spPr>
      </p:pic>
      <p:pic>
        <p:nvPicPr>
          <p:cNvPr id="204" name="Google Shape;204;p28"/>
          <p:cNvPicPr preferRelativeResize="0"/>
          <p:nvPr/>
        </p:nvPicPr>
        <p:blipFill>
          <a:blip r:embed="rId3">
            <a:alphaModFix/>
          </a:blip>
          <a:stretch>
            <a:fillRect/>
          </a:stretch>
        </p:blipFill>
        <p:spPr>
          <a:xfrm>
            <a:off x="490125" y="4360100"/>
            <a:ext cx="543748" cy="5443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8FE"/>
        </a:solidFill>
      </p:bgPr>
    </p:bg>
    <p:spTree>
      <p:nvGrpSpPr>
        <p:cNvPr id="208" name="Shape 208"/>
        <p:cNvGrpSpPr/>
        <p:nvPr/>
      </p:nvGrpSpPr>
      <p:grpSpPr>
        <a:xfrm>
          <a:off x="0" y="0"/>
          <a:ext cx="0" cy="0"/>
          <a:chOff x="0" y="0"/>
          <a:chExt cx="0" cy="0"/>
        </a:xfrm>
      </p:grpSpPr>
      <p:pic>
        <p:nvPicPr>
          <p:cNvPr id="209" name="Google Shape;209;p29" title="KialoEdu-Avatar-04@2x.png"/>
          <p:cNvPicPr preferRelativeResize="0"/>
          <p:nvPr/>
        </p:nvPicPr>
        <p:blipFill>
          <a:blip r:embed="rId3">
            <a:alphaModFix/>
          </a:blip>
          <a:stretch>
            <a:fillRect/>
          </a:stretch>
        </p:blipFill>
        <p:spPr>
          <a:xfrm>
            <a:off x="10133525" y="4733050"/>
            <a:ext cx="1884600" cy="1884600"/>
          </a:xfrm>
          <a:prstGeom prst="ellipse">
            <a:avLst/>
          </a:prstGeom>
          <a:noFill/>
          <a:ln>
            <a:noFill/>
          </a:ln>
          <a:effectLst>
            <a:outerShdw blurRad="571500" rotWithShape="0" algn="bl" dir="5400000" dist="19050">
              <a:schemeClr val="accent2">
                <a:alpha val="50000"/>
              </a:schemeClr>
            </a:outerShdw>
          </a:effectLst>
        </p:spPr>
      </p:pic>
      <p:sp>
        <p:nvSpPr>
          <p:cNvPr id="210" name="Google Shape;210;p29"/>
          <p:cNvSpPr txBox="1"/>
          <p:nvPr>
            <p:ph type="title"/>
          </p:nvPr>
        </p:nvSpPr>
        <p:spPr>
          <a:xfrm>
            <a:off x="266925" y="206425"/>
            <a:ext cx="11142000" cy="7851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sz="3500"/>
              <a:t>TOK Concepts</a:t>
            </a:r>
            <a:endParaRPr sz="3500"/>
          </a:p>
        </p:txBody>
      </p:sp>
      <p:sp>
        <p:nvSpPr>
          <p:cNvPr id="211" name="Google Shape;211;p29"/>
          <p:cNvSpPr/>
          <p:nvPr/>
        </p:nvSpPr>
        <p:spPr>
          <a:xfrm>
            <a:off x="166925" y="1146725"/>
            <a:ext cx="6860700" cy="4649700"/>
          </a:xfrm>
          <a:prstGeom prst="roundRect">
            <a:avLst>
              <a:gd fmla="val 16667" name="adj"/>
            </a:avLst>
          </a:prstGeom>
          <a:solidFill>
            <a:schemeClr val="accent2"/>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800">
              <a:solidFill>
                <a:schemeClr val="lt1"/>
              </a:solidFill>
              <a:latin typeface="Roboto"/>
              <a:ea typeface="Roboto"/>
              <a:cs typeface="Roboto"/>
              <a:sym typeface="Roboto"/>
            </a:endParaRPr>
          </a:p>
          <a:p>
            <a:pPr indent="0" lvl="0" marL="0" rtl="0" algn="l">
              <a:spcBef>
                <a:spcPts val="1000"/>
              </a:spcBef>
              <a:spcAft>
                <a:spcPts val="0"/>
              </a:spcAft>
              <a:buNone/>
            </a:pPr>
            <a:r>
              <a:t/>
            </a:r>
            <a:endParaRPr b="1" sz="1700">
              <a:solidFill>
                <a:schemeClr val="lt1"/>
              </a:solidFill>
              <a:latin typeface="Roboto"/>
              <a:ea typeface="Roboto"/>
              <a:cs typeface="Roboto"/>
              <a:sym typeface="Roboto"/>
            </a:endParaRPr>
          </a:p>
          <a:p>
            <a:pPr indent="0" lvl="0" marL="0" rtl="0" algn="l">
              <a:spcBef>
                <a:spcPts val="1000"/>
              </a:spcBef>
              <a:spcAft>
                <a:spcPts val="0"/>
              </a:spcAft>
              <a:buNone/>
            </a:pPr>
            <a:r>
              <a:rPr b="1" lang="en-US" sz="1800">
                <a:solidFill>
                  <a:schemeClr val="lt1"/>
                </a:solidFill>
                <a:latin typeface="Roboto"/>
                <a:ea typeface="Roboto"/>
                <a:cs typeface="Roboto"/>
                <a:sym typeface="Roboto"/>
              </a:rPr>
              <a:t>Responsibility: </a:t>
            </a:r>
            <a:r>
              <a:rPr lang="en-US" sz="1800">
                <a:solidFill>
                  <a:schemeClr val="lt1"/>
                </a:solidFill>
                <a:latin typeface="Roboto"/>
                <a:ea typeface="Roboto"/>
                <a:cs typeface="Roboto"/>
                <a:sym typeface="Roboto"/>
              </a:rPr>
              <a:t>What duties do human scientists have toward their participants and the societies affected by their research? Should the pursuit of knowledge ever outweigh the duty to protect human dignity and wellbeing?</a:t>
            </a:r>
            <a:endParaRPr sz="1800">
              <a:solidFill>
                <a:schemeClr val="lt1"/>
              </a:solidFill>
              <a:latin typeface="Roboto"/>
              <a:ea typeface="Roboto"/>
              <a:cs typeface="Roboto"/>
              <a:sym typeface="Roboto"/>
            </a:endParaRPr>
          </a:p>
          <a:p>
            <a:pPr indent="0" lvl="0" marL="0" rtl="0" algn="l">
              <a:spcBef>
                <a:spcPts val="1000"/>
              </a:spcBef>
              <a:spcAft>
                <a:spcPts val="0"/>
              </a:spcAft>
              <a:buNone/>
            </a:pPr>
            <a:r>
              <a:rPr b="1" lang="en-US" sz="1800">
                <a:solidFill>
                  <a:schemeClr val="lt1"/>
                </a:solidFill>
                <a:latin typeface="Roboto"/>
                <a:ea typeface="Roboto"/>
                <a:cs typeface="Roboto"/>
                <a:sym typeface="Roboto"/>
              </a:rPr>
              <a:t>Power: </a:t>
            </a:r>
            <a:r>
              <a:rPr lang="en-US" sz="1800">
                <a:solidFill>
                  <a:schemeClr val="lt1"/>
                </a:solidFill>
                <a:latin typeface="Roboto"/>
                <a:ea typeface="Roboto"/>
                <a:cs typeface="Roboto"/>
                <a:sym typeface="Roboto"/>
              </a:rPr>
              <a:t>Who holds the authority to decide what counts as ethical in human sciences — researchers, governments, corporations, or communities? How do power dynamics influence what kinds of research are permitted or suppressed?</a:t>
            </a:r>
            <a:endParaRPr sz="1800">
              <a:solidFill>
                <a:schemeClr val="lt1"/>
              </a:solidFill>
              <a:latin typeface="Roboto"/>
              <a:ea typeface="Roboto"/>
              <a:cs typeface="Roboto"/>
              <a:sym typeface="Roboto"/>
            </a:endParaRPr>
          </a:p>
          <a:p>
            <a:pPr indent="0" lvl="0" marL="0" rtl="0" algn="l">
              <a:spcBef>
                <a:spcPts val="1000"/>
              </a:spcBef>
              <a:spcAft>
                <a:spcPts val="0"/>
              </a:spcAft>
              <a:buNone/>
            </a:pPr>
            <a:r>
              <a:rPr b="1" lang="en-US" sz="1800">
                <a:solidFill>
                  <a:schemeClr val="lt1"/>
                </a:solidFill>
                <a:latin typeface="Roboto"/>
                <a:ea typeface="Roboto"/>
                <a:cs typeface="Roboto"/>
                <a:sym typeface="Roboto"/>
              </a:rPr>
              <a:t>Perspective: </a:t>
            </a:r>
            <a:r>
              <a:rPr lang="en-US" sz="1800">
                <a:solidFill>
                  <a:schemeClr val="lt1"/>
                </a:solidFill>
                <a:latin typeface="Roboto"/>
                <a:ea typeface="Roboto"/>
                <a:cs typeface="Roboto"/>
                <a:sym typeface="Roboto"/>
              </a:rPr>
              <a:t>How do cultural, historical, and societal viewpoints shape what is considered acceptable research? Should ethical standards be universal, or should they adapt to different cultural contexts?</a:t>
            </a:r>
            <a:endParaRPr b="1" sz="1800">
              <a:solidFill>
                <a:schemeClr val="lt1"/>
              </a:solidFill>
              <a:latin typeface="Roboto"/>
              <a:ea typeface="Roboto"/>
              <a:cs typeface="Roboto"/>
              <a:sym typeface="Roboto"/>
            </a:endParaRPr>
          </a:p>
          <a:p>
            <a:pPr indent="0" lvl="0" marL="0" rtl="0" algn="l">
              <a:spcBef>
                <a:spcPts val="1000"/>
              </a:spcBef>
              <a:spcAft>
                <a:spcPts val="0"/>
              </a:spcAft>
              <a:buNone/>
            </a:pPr>
            <a:r>
              <a:t/>
            </a:r>
            <a:endParaRPr sz="1800">
              <a:solidFill>
                <a:schemeClr val="lt1"/>
              </a:solidFill>
              <a:latin typeface="Roboto"/>
              <a:ea typeface="Roboto"/>
              <a:cs typeface="Roboto"/>
              <a:sym typeface="Roboto"/>
            </a:endParaRPr>
          </a:p>
          <a:p>
            <a:pPr indent="0" lvl="0" marL="0" rtl="0" algn="l">
              <a:spcBef>
                <a:spcPts val="1000"/>
              </a:spcBef>
              <a:spcAft>
                <a:spcPts val="1000"/>
              </a:spcAft>
              <a:buNone/>
            </a:pPr>
            <a:r>
              <a:t/>
            </a:r>
            <a:endParaRPr sz="1800">
              <a:solidFill>
                <a:schemeClr val="lt1"/>
              </a:solidFill>
              <a:latin typeface="Roboto"/>
              <a:ea typeface="Roboto"/>
              <a:cs typeface="Roboto"/>
              <a:sym typeface="Roboto"/>
            </a:endParaRPr>
          </a:p>
        </p:txBody>
      </p:sp>
      <p:sp>
        <p:nvSpPr>
          <p:cNvPr id="212" name="Google Shape;212;p29"/>
          <p:cNvSpPr/>
          <p:nvPr/>
        </p:nvSpPr>
        <p:spPr>
          <a:xfrm>
            <a:off x="7409975" y="1146725"/>
            <a:ext cx="4289400" cy="3075600"/>
          </a:xfrm>
          <a:prstGeom prst="wedgeRoundRectCallout">
            <a:avLst>
              <a:gd fmla="val 30152" name="adj1"/>
              <a:gd fmla="val 78651" name="adj2"/>
              <a:gd fmla="val 0" name="adj3"/>
            </a:avLst>
          </a:prstGeom>
          <a:solidFill>
            <a:schemeClr val="accent1"/>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1200"/>
              </a:spcBef>
              <a:spcAft>
                <a:spcPts val="0"/>
              </a:spcAft>
              <a:buNone/>
            </a:pPr>
            <a:r>
              <a:rPr lang="en-US" sz="2200">
                <a:solidFill>
                  <a:schemeClr val="lt1"/>
                </a:solidFill>
                <a:latin typeface="Roboto"/>
                <a:ea typeface="Roboto"/>
                <a:cs typeface="Roboto"/>
                <a:sym typeface="Roboto"/>
              </a:rPr>
              <a:t>Today’s lesson links to these TOK concepts. </a:t>
            </a:r>
            <a:endParaRPr sz="2200">
              <a:solidFill>
                <a:schemeClr val="lt1"/>
              </a:solidFill>
              <a:latin typeface="Roboto"/>
              <a:ea typeface="Roboto"/>
              <a:cs typeface="Roboto"/>
              <a:sym typeface="Roboto"/>
            </a:endParaRPr>
          </a:p>
          <a:p>
            <a:pPr indent="0" lvl="0" marL="0" rtl="0" algn="l">
              <a:spcBef>
                <a:spcPts val="1200"/>
              </a:spcBef>
              <a:spcAft>
                <a:spcPts val="1200"/>
              </a:spcAft>
              <a:buNone/>
            </a:pPr>
            <a:r>
              <a:rPr lang="en-US" sz="2200">
                <a:solidFill>
                  <a:schemeClr val="lt1"/>
                </a:solidFill>
                <a:latin typeface="Roboto"/>
                <a:ea typeface="Roboto"/>
                <a:cs typeface="Roboto"/>
                <a:sym typeface="Roboto"/>
              </a:rPr>
              <a:t>By completing the activities, you will build knowledge that can help with your assessments.</a:t>
            </a:r>
            <a:endParaRPr sz="2200">
              <a:solidFill>
                <a:schemeClr val="lt1"/>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8FE"/>
        </a:solidFill>
      </p:bgPr>
    </p:bg>
    <p:spTree>
      <p:nvGrpSpPr>
        <p:cNvPr id="216" name="Shape 216"/>
        <p:cNvGrpSpPr/>
        <p:nvPr/>
      </p:nvGrpSpPr>
      <p:grpSpPr>
        <a:xfrm>
          <a:off x="0" y="0"/>
          <a:ext cx="0" cy="0"/>
          <a:chOff x="0" y="0"/>
          <a:chExt cx="0" cy="0"/>
        </a:xfrm>
      </p:grpSpPr>
      <p:sp>
        <p:nvSpPr>
          <p:cNvPr id="217" name="Google Shape;217;p30"/>
          <p:cNvSpPr txBox="1"/>
          <p:nvPr>
            <p:ph type="title"/>
          </p:nvPr>
        </p:nvSpPr>
        <p:spPr>
          <a:xfrm>
            <a:off x="266925" y="318150"/>
            <a:ext cx="11142000" cy="7851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sz="3500"/>
              <a:t>Introduction: Ethical Restrictions in Human Sciences</a:t>
            </a:r>
            <a:endParaRPr sz="3500"/>
          </a:p>
        </p:txBody>
      </p:sp>
      <p:sp>
        <p:nvSpPr>
          <p:cNvPr id="218" name="Google Shape;218;p30"/>
          <p:cNvSpPr txBox="1"/>
          <p:nvPr/>
        </p:nvSpPr>
        <p:spPr>
          <a:xfrm>
            <a:off x="836550" y="1243200"/>
            <a:ext cx="10518900" cy="1662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400">
                <a:solidFill>
                  <a:schemeClr val="accent2"/>
                </a:solidFill>
                <a:latin typeface="Roboto"/>
                <a:ea typeface="Roboto"/>
                <a:cs typeface="Roboto"/>
                <a:sym typeface="Roboto"/>
              </a:rPr>
              <a:t>Today’s lesson is about sharing your </a:t>
            </a:r>
            <a:r>
              <a:rPr b="1" lang="en-US" sz="2400" u="sng">
                <a:solidFill>
                  <a:schemeClr val="accent2"/>
                </a:solidFill>
                <a:latin typeface="Roboto"/>
                <a:ea typeface="Roboto"/>
                <a:cs typeface="Roboto"/>
                <a:sym typeface="Roboto"/>
              </a:rPr>
              <a:t>existing</a:t>
            </a:r>
            <a:r>
              <a:rPr lang="en-US" sz="2400">
                <a:solidFill>
                  <a:schemeClr val="accent2"/>
                </a:solidFill>
                <a:latin typeface="Roboto"/>
                <a:ea typeface="Roboto"/>
                <a:cs typeface="Roboto"/>
                <a:sym typeface="Roboto"/>
              </a:rPr>
              <a:t> knowledge and perspectives on ethical restrictions in human sciences.</a:t>
            </a:r>
            <a:endParaRPr sz="2400">
              <a:solidFill>
                <a:schemeClr val="accent2"/>
              </a:solidFill>
              <a:latin typeface="Roboto"/>
              <a:ea typeface="Roboto"/>
              <a:cs typeface="Roboto"/>
              <a:sym typeface="Roboto"/>
            </a:endParaRPr>
          </a:p>
          <a:p>
            <a:pPr indent="0" lvl="0" marL="0" rtl="0" algn="ctr">
              <a:spcBef>
                <a:spcPts val="0"/>
              </a:spcBef>
              <a:spcAft>
                <a:spcPts val="0"/>
              </a:spcAft>
              <a:buNone/>
            </a:pPr>
            <a:r>
              <a:t/>
            </a:r>
            <a:endParaRPr sz="2400">
              <a:solidFill>
                <a:schemeClr val="accent2"/>
              </a:solidFill>
              <a:latin typeface="Roboto"/>
              <a:ea typeface="Roboto"/>
              <a:cs typeface="Roboto"/>
              <a:sym typeface="Roboto"/>
            </a:endParaRPr>
          </a:p>
          <a:p>
            <a:pPr indent="0" lvl="0" marL="0" rtl="0" algn="ctr">
              <a:spcBef>
                <a:spcPts val="0"/>
              </a:spcBef>
              <a:spcAft>
                <a:spcPts val="0"/>
              </a:spcAft>
              <a:buNone/>
            </a:pPr>
            <a:r>
              <a:t/>
            </a:r>
            <a:endParaRPr sz="2400">
              <a:solidFill>
                <a:schemeClr val="accent2"/>
              </a:solidFill>
              <a:latin typeface="Roboto"/>
              <a:ea typeface="Roboto"/>
              <a:cs typeface="Roboto"/>
              <a:sym typeface="Roboto"/>
            </a:endParaRPr>
          </a:p>
        </p:txBody>
      </p:sp>
      <p:sp>
        <p:nvSpPr>
          <p:cNvPr id="219" name="Google Shape;219;p30"/>
          <p:cNvSpPr/>
          <p:nvPr/>
        </p:nvSpPr>
        <p:spPr>
          <a:xfrm>
            <a:off x="460080" y="2538900"/>
            <a:ext cx="3408000" cy="2983800"/>
          </a:xfrm>
          <a:prstGeom prst="roundRect">
            <a:avLst>
              <a:gd fmla="val 16667" name="adj"/>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ctr">
              <a:spcBef>
                <a:spcPts val="0"/>
              </a:spcBef>
              <a:spcAft>
                <a:spcPts val="0"/>
              </a:spcAft>
              <a:buNone/>
            </a:pPr>
            <a:r>
              <a:t/>
            </a:r>
            <a:endParaRPr b="1" sz="2200" u="sng">
              <a:solidFill>
                <a:srgbClr val="FFFFFF"/>
              </a:solidFill>
              <a:latin typeface="Roboto"/>
              <a:ea typeface="Roboto"/>
              <a:cs typeface="Roboto"/>
              <a:sym typeface="Roboto"/>
            </a:endParaRPr>
          </a:p>
          <a:p>
            <a:pPr indent="0" lvl="0" marL="0" rtl="0" algn="ctr">
              <a:spcBef>
                <a:spcPts val="0"/>
              </a:spcBef>
              <a:spcAft>
                <a:spcPts val="0"/>
              </a:spcAft>
              <a:buNone/>
            </a:pPr>
            <a:r>
              <a:rPr b="1" lang="en-US" sz="2200" u="sng">
                <a:solidFill>
                  <a:srgbClr val="FFFFFF"/>
                </a:solidFill>
                <a:latin typeface="Roboto"/>
                <a:ea typeface="Roboto"/>
                <a:cs typeface="Roboto"/>
                <a:sym typeface="Roboto"/>
              </a:rPr>
              <a:t>Step 1</a:t>
            </a:r>
            <a:endParaRPr b="1" sz="2200" u="sng">
              <a:solidFill>
                <a:srgbClr val="FFFFFF"/>
              </a:solidFill>
              <a:latin typeface="Roboto"/>
              <a:ea typeface="Roboto"/>
              <a:cs typeface="Roboto"/>
              <a:sym typeface="Roboto"/>
            </a:endParaRPr>
          </a:p>
          <a:p>
            <a:pPr indent="0" lvl="0" marL="0" rtl="0" algn="ctr">
              <a:spcBef>
                <a:spcPts val="0"/>
              </a:spcBef>
              <a:spcAft>
                <a:spcPts val="0"/>
              </a:spcAft>
              <a:buNone/>
            </a:pPr>
            <a:r>
              <a:rPr lang="en-US" sz="2200">
                <a:solidFill>
                  <a:srgbClr val="FFFFFF"/>
                </a:solidFill>
                <a:latin typeface="Roboto"/>
                <a:ea typeface="Roboto"/>
                <a:cs typeface="Roboto"/>
                <a:sym typeface="Roboto"/>
              </a:rPr>
              <a:t>Discuss the class’s initial response to the question.</a:t>
            </a:r>
            <a:endParaRPr sz="2200">
              <a:solidFill>
                <a:srgbClr val="FFFFFF"/>
              </a:solidFill>
              <a:latin typeface="Roboto"/>
              <a:ea typeface="Roboto"/>
              <a:cs typeface="Roboto"/>
              <a:sym typeface="Roboto"/>
            </a:endParaRPr>
          </a:p>
          <a:p>
            <a:pPr indent="0" lvl="0" marL="0" rtl="0" algn="ctr">
              <a:spcBef>
                <a:spcPts val="0"/>
              </a:spcBef>
              <a:spcAft>
                <a:spcPts val="0"/>
              </a:spcAft>
              <a:buNone/>
            </a:pPr>
            <a:r>
              <a:t/>
            </a:r>
            <a:endParaRPr sz="2200">
              <a:solidFill>
                <a:srgbClr val="FFFFFF"/>
              </a:solidFill>
              <a:latin typeface="Roboto"/>
              <a:ea typeface="Roboto"/>
              <a:cs typeface="Roboto"/>
              <a:sym typeface="Roboto"/>
            </a:endParaRPr>
          </a:p>
          <a:p>
            <a:pPr indent="0" lvl="0" marL="0" rtl="0" algn="ctr">
              <a:spcBef>
                <a:spcPts val="0"/>
              </a:spcBef>
              <a:spcAft>
                <a:spcPts val="0"/>
              </a:spcAft>
              <a:buNone/>
            </a:pPr>
            <a:r>
              <a:t/>
            </a:r>
            <a:endParaRPr sz="2200">
              <a:solidFill>
                <a:srgbClr val="FFFFFF"/>
              </a:solidFill>
              <a:latin typeface="Roboto"/>
              <a:ea typeface="Roboto"/>
              <a:cs typeface="Roboto"/>
              <a:sym typeface="Roboto"/>
            </a:endParaRPr>
          </a:p>
          <a:p>
            <a:pPr indent="0" lvl="0" marL="0" rtl="0" algn="ctr">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p:txBody>
      </p:sp>
      <p:sp>
        <p:nvSpPr>
          <p:cNvPr id="220" name="Google Shape;220;p30"/>
          <p:cNvSpPr/>
          <p:nvPr/>
        </p:nvSpPr>
        <p:spPr>
          <a:xfrm>
            <a:off x="4227850" y="2538900"/>
            <a:ext cx="3761100" cy="2983800"/>
          </a:xfrm>
          <a:prstGeom prst="roundRect">
            <a:avLst>
              <a:gd fmla="val 16667" name="adj"/>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ctr">
              <a:spcBef>
                <a:spcPts val="0"/>
              </a:spcBef>
              <a:spcAft>
                <a:spcPts val="0"/>
              </a:spcAft>
              <a:buNone/>
            </a:pPr>
            <a:r>
              <a:t/>
            </a:r>
            <a:endParaRPr b="1" sz="2200" u="sng">
              <a:solidFill>
                <a:srgbClr val="FFFFFF"/>
              </a:solidFill>
              <a:latin typeface="Roboto"/>
              <a:ea typeface="Roboto"/>
              <a:cs typeface="Roboto"/>
              <a:sym typeface="Roboto"/>
            </a:endParaRPr>
          </a:p>
          <a:p>
            <a:pPr indent="0" lvl="0" marL="0" rtl="0" algn="ctr">
              <a:spcBef>
                <a:spcPts val="0"/>
              </a:spcBef>
              <a:spcAft>
                <a:spcPts val="0"/>
              </a:spcAft>
              <a:buNone/>
            </a:pPr>
            <a:r>
              <a:rPr b="1" lang="en-US" sz="2200" u="sng">
                <a:solidFill>
                  <a:srgbClr val="FFFFFF"/>
                </a:solidFill>
                <a:latin typeface="Roboto"/>
                <a:ea typeface="Roboto"/>
                <a:cs typeface="Roboto"/>
                <a:sym typeface="Roboto"/>
              </a:rPr>
              <a:t>Step 2</a:t>
            </a:r>
            <a:endParaRPr b="1" sz="2200" u="sng">
              <a:solidFill>
                <a:srgbClr val="FFFFFF"/>
              </a:solidFill>
              <a:latin typeface="Roboto"/>
              <a:ea typeface="Roboto"/>
              <a:cs typeface="Roboto"/>
              <a:sym typeface="Roboto"/>
            </a:endParaRPr>
          </a:p>
          <a:p>
            <a:pPr indent="0" lvl="0" marL="0" rtl="0" algn="ctr">
              <a:spcBef>
                <a:spcPts val="0"/>
              </a:spcBef>
              <a:spcAft>
                <a:spcPts val="0"/>
              </a:spcAft>
              <a:buNone/>
            </a:pPr>
            <a:r>
              <a:rPr lang="en-US" sz="2200">
                <a:solidFill>
                  <a:srgbClr val="FFFFFF"/>
                </a:solidFill>
                <a:latin typeface="Roboto"/>
                <a:ea typeface="Roboto"/>
                <a:cs typeface="Roboto"/>
                <a:sym typeface="Roboto"/>
              </a:rPr>
              <a:t>Share your existing knowledge and perspectives and respond to those of your peers in an in-depth Kialo discussion.</a:t>
            </a:r>
            <a:endParaRPr sz="2200">
              <a:solidFill>
                <a:srgbClr val="FFFFFF"/>
              </a:solidFill>
              <a:latin typeface="Roboto"/>
              <a:ea typeface="Roboto"/>
              <a:cs typeface="Roboto"/>
              <a:sym typeface="Roboto"/>
            </a:endParaRPr>
          </a:p>
          <a:p>
            <a:pPr indent="0" lvl="0" marL="0" rtl="0" algn="ctr">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p:txBody>
      </p:sp>
      <p:sp>
        <p:nvSpPr>
          <p:cNvPr id="221" name="Google Shape;221;p30"/>
          <p:cNvSpPr/>
          <p:nvPr/>
        </p:nvSpPr>
        <p:spPr>
          <a:xfrm>
            <a:off x="8323920" y="2538900"/>
            <a:ext cx="3408000" cy="2983800"/>
          </a:xfrm>
          <a:prstGeom prst="roundRect">
            <a:avLst>
              <a:gd fmla="val 16667" name="adj"/>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b="1" sz="2200" u="sng">
              <a:solidFill>
                <a:srgbClr val="FFFFFF"/>
              </a:solidFill>
              <a:latin typeface="Roboto"/>
              <a:ea typeface="Roboto"/>
              <a:cs typeface="Roboto"/>
              <a:sym typeface="Roboto"/>
            </a:endParaRPr>
          </a:p>
          <a:p>
            <a:pPr indent="0" lvl="0" marL="0" rtl="0" algn="l">
              <a:spcBef>
                <a:spcPts val="0"/>
              </a:spcBef>
              <a:spcAft>
                <a:spcPts val="0"/>
              </a:spcAft>
              <a:buNone/>
            </a:pPr>
            <a:r>
              <a:t/>
            </a:r>
            <a:endParaRPr b="1" sz="2200" u="sng">
              <a:solidFill>
                <a:srgbClr val="FFFFFF"/>
              </a:solidFill>
              <a:latin typeface="Roboto"/>
              <a:ea typeface="Roboto"/>
              <a:cs typeface="Roboto"/>
              <a:sym typeface="Roboto"/>
            </a:endParaRPr>
          </a:p>
          <a:p>
            <a:pPr indent="0" lvl="0" marL="0" rtl="0" algn="ctr">
              <a:spcBef>
                <a:spcPts val="0"/>
              </a:spcBef>
              <a:spcAft>
                <a:spcPts val="0"/>
              </a:spcAft>
              <a:buNone/>
            </a:pPr>
            <a:r>
              <a:rPr b="1" lang="en-US" sz="2200" u="sng">
                <a:solidFill>
                  <a:srgbClr val="FFFFFF"/>
                </a:solidFill>
                <a:latin typeface="Roboto"/>
                <a:ea typeface="Roboto"/>
                <a:cs typeface="Roboto"/>
                <a:sym typeface="Roboto"/>
              </a:rPr>
              <a:t>Step 3</a:t>
            </a:r>
            <a:endParaRPr b="1" sz="2200" u="sng">
              <a:solidFill>
                <a:srgbClr val="FFFFFF"/>
              </a:solidFill>
              <a:latin typeface="Roboto"/>
              <a:ea typeface="Roboto"/>
              <a:cs typeface="Roboto"/>
              <a:sym typeface="Roboto"/>
            </a:endParaRPr>
          </a:p>
          <a:p>
            <a:pPr indent="0" lvl="0" marL="0" rtl="0" algn="ctr">
              <a:spcBef>
                <a:spcPts val="0"/>
              </a:spcBef>
              <a:spcAft>
                <a:spcPts val="0"/>
              </a:spcAft>
              <a:buNone/>
            </a:pPr>
            <a:r>
              <a:rPr lang="en-US" sz="2200">
                <a:solidFill>
                  <a:srgbClr val="FFFFFF"/>
                </a:solidFill>
                <a:latin typeface="Roboto"/>
                <a:ea typeface="Roboto"/>
                <a:cs typeface="Roboto"/>
                <a:sym typeface="Roboto"/>
              </a:rPr>
              <a:t>Reflect on whether ethical restrictions limit the progress of human science.</a:t>
            </a:r>
            <a:endParaRPr sz="2200">
              <a:solidFill>
                <a:srgbClr val="FFFFFF"/>
              </a:solidFill>
              <a:latin typeface="Roboto"/>
              <a:ea typeface="Roboto"/>
              <a:cs typeface="Roboto"/>
              <a:sym typeface="Roboto"/>
            </a:endParaRPr>
          </a:p>
          <a:p>
            <a:pPr indent="0" lvl="0" marL="0" rtl="0" algn="ctr">
              <a:spcBef>
                <a:spcPts val="0"/>
              </a:spcBef>
              <a:spcAft>
                <a:spcPts val="0"/>
              </a:spcAft>
              <a:buNone/>
            </a:pPr>
            <a:r>
              <a:t/>
            </a:r>
            <a:endParaRPr sz="2200">
              <a:solidFill>
                <a:srgbClr val="FFFFFF"/>
              </a:solidFill>
              <a:latin typeface="Roboto"/>
              <a:ea typeface="Roboto"/>
              <a:cs typeface="Roboto"/>
              <a:sym typeface="Roboto"/>
            </a:endParaRPr>
          </a:p>
          <a:p>
            <a:pPr indent="0" lvl="0" marL="0" rtl="0" algn="ctr">
              <a:spcBef>
                <a:spcPts val="0"/>
              </a:spcBef>
              <a:spcAft>
                <a:spcPts val="0"/>
              </a:spcAft>
              <a:buNone/>
            </a:pPr>
            <a:r>
              <a:t/>
            </a:r>
            <a:endParaRPr sz="2200">
              <a:solidFill>
                <a:srgbClr val="FFFFFF"/>
              </a:solidFill>
              <a:latin typeface="Roboto"/>
              <a:ea typeface="Roboto"/>
              <a:cs typeface="Roboto"/>
              <a:sym typeface="Roboto"/>
            </a:endParaRPr>
          </a:p>
          <a:p>
            <a:pPr indent="0" lvl="0" marL="0" rtl="0" algn="ctr">
              <a:spcBef>
                <a:spcPts val="0"/>
              </a:spcBef>
              <a:spcAft>
                <a:spcPts val="0"/>
              </a:spcAft>
              <a:buNone/>
            </a:pPr>
            <a:r>
              <a:t/>
            </a:r>
            <a:endParaRPr sz="2200">
              <a:solidFill>
                <a:srgbClr val="FFFFFF"/>
              </a:solidFill>
              <a:latin typeface="Roboto"/>
              <a:ea typeface="Roboto"/>
              <a:cs typeface="Roboto"/>
              <a:sym typeface="Roboto"/>
            </a:endParaRPr>
          </a:p>
          <a:p>
            <a:pPr indent="0" lvl="0" marL="0" rtl="0" algn="ctr">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9"/>
                                        </p:tgtEl>
                                        <p:attrNameLst>
                                          <p:attrName>style.visibility</p:attrName>
                                        </p:attrNameLst>
                                      </p:cBhvr>
                                      <p:to>
                                        <p:strVal val="visible"/>
                                      </p:to>
                                    </p:set>
                                    <p:animEffect filter="fade" transition="in">
                                      <p:cBhvr>
                                        <p:cTn dur="1000"/>
                                        <p:tgtEl>
                                          <p:spTgt spid="2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1000"/>
                                        <p:tgtEl>
                                          <p:spTgt spid="2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1000"/>
                                        <p:tgtEl>
                                          <p:spTgt spid="2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8FE"/>
        </a:solidFill>
      </p:bgPr>
    </p:bg>
    <p:spTree>
      <p:nvGrpSpPr>
        <p:cNvPr id="225" name="Shape 225"/>
        <p:cNvGrpSpPr/>
        <p:nvPr/>
      </p:nvGrpSpPr>
      <p:grpSpPr>
        <a:xfrm>
          <a:off x="0" y="0"/>
          <a:ext cx="0" cy="0"/>
          <a:chOff x="0" y="0"/>
          <a:chExt cx="0" cy="0"/>
        </a:xfrm>
      </p:grpSpPr>
      <p:sp>
        <p:nvSpPr>
          <p:cNvPr id="226" name="Google Shape;226;p31"/>
          <p:cNvSpPr txBox="1"/>
          <p:nvPr>
            <p:ph type="title"/>
          </p:nvPr>
        </p:nvSpPr>
        <p:spPr>
          <a:xfrm>
            <a:off x="266925" y="318150"/>
            <a:ext cx="11142000" cy="7851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sz="3500"/>
              <a:t>Introduction: </a:t>
            </a:r>
            <a:r>
              <a:rPr lang="en-US" sz="3500"/>
              <a:t>Ethical Restrictions in Human Sciences</a:t>
            </a:r>
            <a:endParaRPr sz="3500"/>
          </a:p>
        </p:txBody>
      </p:sp>
      <p:sp>
        <p:nvSpPr>
          <p:cNvPr id="227" name="Google Shape;227;p31"/>
          <p:cNvSpPr/>
          <p:nvPr/>
        </p:nvSpPr>
        <p:spPr>
          <a:xfrm>
            <a:off x="280416" y="1937100"/>
            <a:ext cx="5486400" cy="2983800"/>
          </a:xfrm>
          <a:prstGeom prst="wedgeRoundRectCallout">
            <a:avLst>
              <a:gd fmla="val -47753" name="adj1"/>
              <a:gd fmla="val 67188" name="adj2"/>
              <a:gd fmla="val 0" name="adj3"/>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ctr">
              <a:spcBef>
                <a:spcPts val="0"/>
              </a:spcBef>
              <a:spcAft>
                <a:spcPts val="0"/>
              </a:spcAft>
              <a:buNone/>
            </a:pPr>
            <a:r>
              <a:t/>
            </a:r>
            <a:endParaRPr b="1" sz="2200" u="sng">
              <a:solidFill>
                <a:srgbClr val="FFFFFF"/>
              </a:solidFill>
              <a:latin typeface="Roboto"/>
              <a:ea typeface="Roboto"/>
              <a:cs typeface="Roboto"/>
              <a:sym typeface="Roboto"/>
            </a:endParaRPr>
          </a:p>
          <a:p>
            <a:pPr indent="0" lvl="0" marL="0" rtl="0" algn="ctr">
              <a:spcBef>
                <a:spcPts val="0"/>
              </a:spcBef>
              <a:spcAft>
                <a:spcPts val="0"/>
              </a:spcAft>
              <a:buNone/>
            </a:pPr>
            <a:r>
              <a:t/>
            </a:r>
            <a:endParaRPr b="1" sz="2200" u="sng">
              <a:solidFill>
                <a:srgbClr val="FFFFFF"/>
              </a:solidFill>
              <a:latin typeface="Roboto"/>
              <a:ea typeface="Roboto"/>
              <a:cs typeface="Roboto"/>
              <a:sym typeface="Roboto"/>
            </a:endParaRPr>
          </a:p>
          <a:p>
            <a:pPr indent="0" lvl="0" marL="0" rtl="0" algn="ctr">
              <a:spcBef>
                <a:spcPts val="0"/>
              </a:spcBef>
              <a:spcAft>
                <a:spcPts val="0"/>
              </a:spcAft>
              <a:buNone/>
            </a:pPr>
            <a:r>
              <a:rPr b="1" lang="en-US" sz="2200" u="sng">
                <a:solidFill>
                  <a:srgbClr val="FFFFFF"/>
                </a:solidFill>
                <a:latin typeface="Roboto"/>
                <a:ea typeface="Roboto"/>
                <a:cs typeface="Roboto"/>
                <a:sym typeface="Roboto"/>
              </a:rPr>
              <a:t>Class Discussion</a:t>
            </a:r>
            <a:endParaRPr b="1" sz="2200" u="sng">
              <a:solidFill>
                <a:srgbClr val="FFFFFF"/>
              </a:solidFill>
              <a:latin typeface="Roboto"/>
              <a:ea typeface="Roboto"/>
              <a:cs typeface="Roboto"/>
              <a:sym typeface="Roboto"/>
            </a:endParaRPr>
          </a:p>
          <a:p>
            <a:pPr indent="0" lvl="0" marL="0" rtl="0" algn="ctr">
              <a:spcBef>
                <a:spcPts val="0"/>
              </a:spcBef>
              <a:spcAft>
                <a:spcPts val="0"/>
              </a:spcAft>
              <a:buNone/>
            </a:pPr>
            <a:r>
              <a:t/>
            </a:r>
            <a:endParaRPr b="1" sz="2200" u="sng">
              <a:solidFill>
                <a:srgbClr val="FFFFFF"/>
              </a:solidFill>
              <a:latin typeface="Roboto"/>
              <a:ea typeface="Roboto"/>
              <a:cs typeface="Roboto"/>
              <a:sym typeface="Roboto"/>
            </a:endParaRPr>
          </a:p>
          <a:p>
            <a:pPr indent="0" lvl="0" marL="0" rtl="0" algn="ctr">
              <a:spcBef>
                <a:spcPts val="0"/>
              </a:spcBef>
              <a:spcAft>
                <a:spcPts val="0"/>
              </a:spcAft>
              <a:buNone/>
            </a:pPr>
            <a:r>
              <a:rPr lang="en-US" sz="2200">
                <a:solidFill>
                  <a:srgbClr val="FFFFFF"/>
                </a:solidFill>
                <a:latin typeface="Roboto"/>
                <a:ea typeface="Roboto"/>
                <a:cs typeface="Roboto"/>
                <a:sym typeface="Roboto"/>
              </a:rPr>
              <a:t>Do ethical restrictions limit the progress of human sciences?</a:t>
            </a:r>
            <a:endParaRPr sz="2200">
              <a:solidFill>
                <a:srgbClr val="FFFFFF"/>
              </a:solidFill>
              <a:latin typeface="Roboto"/>
              <a:ea typeface="Roboto"/>
              <a:cs typeface="Roboto"/>
              <a:sym typeface="Roboto"/>
            </a:endParaRPr>
          </a:p>
          <a:p>
            <a:pPr indent="0" lvl="0" marL="0" rtl="0" algn="ctr">
              <a:spcBef>
                <a:spcPts val="1000"/>
              </a:spcBef>
              <a:spcAft>
                <a:spcPts val="0"/>
              </a:spcAft>
              <a:buNone/>
            </a:pPr>
            <a:r>
              <a:t/>
            </a:r>
            <a:endParaRPr sz="2200">
              <a:solidFill>
                <a:srgbClr val="FFFFFF"/>
              </a:solidFill>
              <a:latin typeface="Roboto"/>
              <a:ea typeface="Roboto"/>
              <a:cs typeface="Roboto"/>
              <a:sym typeface="Roboto"/>
            </a:endParaRPr>
          </a:p>
          <a:p>
            <a:pPr indent="0" lvl="0" marL="0" rtl="0" algn="ctr">
              <a:spcBef>
                <a:spcPts val="100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p:txBody>
      </p:sp>
      <p:pic>
        <p:nvPicPr>
          <p:cNvPr id="228" name="Google Shape;228;p31" title="dicussionlightbulb.png"/>
          <p:cNvPicPr preferRelativeResize="0"/>
          <p:nvPr/>
        </p:nvPicPr>
        <p:blipFill>
          <a:blip r:embed="rId3">
            <a:alphaModFix/>
          </a:blip>
          <a:stretch>
            <a:fillRect/>
          </a:stretch>
        </p:blipFill>
        <p:spPr>
          <a:xfrm>
            <a:off x="6381151" y="1982401"/>
            <a:ext cx="5486400" cy="2893200"/>
          </a:xfrm>
          <a:prstGeom prst="roundRect">
            <a:avLst>
              <a:gd fmla="val 16667" name="adj"/>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8FE"/>
        </a:solidFill>
      </p:bgPr>
    </p:bg>
    <p:spTree>
      <p:nvGrpSpPr>
        <p:cNvPr id="232" name="Shape 232"/>
        <p:cNvGrpSpPr/>
        <p:nvPr/>
      </p:nvGrpSpPr>
      <p:grpSpPr>
        <a:xfrm>
          <a:off x="0" y="0"/>
          <a:ext cx="0" cy="0"/>
          <a:chOff x="0" y="0"/>
          <a:chExt cx="0" cy="0"/>
        </a:xfrm>
      </p:grpSpPr>
      <p:sp>
        <p:nvSpPr>
          <p:cNvPr id="233" name="Google Shape;233;p32"/>
          <p:cNvSpPr txBox="1"/>
          <p:nvPr>
            <p:ph type="title"/>
          </p:nvPr>
        </p:nvSpPr>
        <p:spPr>
          <a:xfrm>
            <a:off x="266925" y="318150"/>
            <a:ext cx="11142000" cy="7851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sz="3500"/>
              <a:t>Introduction: Key Concepts</a:t>
            </a:r>
            <a:endParaRPr sz="3500"/>
          </a:p>
        </p:txBody>
      </p:sp>
      <p:sp>
        <p:nvSpPr>
          <p:cNvPr id="234" name="Google Shape;234;p32"/>
          <p:cNvSpPr/>
          <p:nvPr/>
        </p:nvSpPr>
        <p:spPr>
          <a:xfrm>
            <a:off x="266922" y="1623675"/>
            <a:ext cx="3528600" cy="2983800"/>
          </a:xfrm>
          <a:prstGeom prst="roundRect">
            <a:avLst>
              <a:gd fmla="val 16667" name="adj"/>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ctr">
              <a:spcBef>
                <a:spcPts val="0"/>
              </a:spcBef>
              <a:spcAft>
                <a:spcPts val="0"/>
              </a:spcAft>
              <a:buNone/>
            </a:pPr>
            <a:r>
              <a:t/>
            </a:r>
            <a:endParaRPr b="1" sz="2200" u="sng">
              <a:solidFill>
                <a:srgbClr val="FFFFFF"/>
              </a:solidFill>
              <a:latin typeface="Roboto"/>
              <a:ea typeface="Roboto"/>
              <a:cs typeface="Roboto"/>
              <a:sym typeface="Roboto"/>
            </a:endParaRPr>
          </a:p>
          <a:p>
            <a:pPr indent="0" lvl="0" marL="0" rtl="0" algn="ctr">
              <a:spcBef>
                <a:spcPts val="0"/>
              </a:spcBef>
              <a:spcAft>
                <a:spcPts val="0"/>
              </a:spcAft>
              <a:buNone/>
            </a:pPr>
            <a:r>
              <a:t/>
            </a:r>
            <a:endParaRPr b="1" sz="2200" u="sng">
              <a:solidFill>
                <a:srgbClr val="FFFFFF"/>
              </a:solidFill>
              <a:latin typeface="Roboto"/>
              <a:ea typeface="Roboto"/>
              <a:cs typeface="Roboto"/>
              <a:sym typeface="Roboto"/>
            </a:endParaRPr>
          </a:p>
          <a:p>
            <a:pPr indent="0" lvl="0" marL="0" rtl="0" algn="ctr">
              <a:spcBef>
                <a:spcPts val="0"/>
              </a:spcBef>
              <a:spcAft>
                <a:spcPts val="0"/>
              </a:spcAft>
              <a:buNone/>
            </a:pPr>
            <a:r>
              <a:rPr b="1" lang="en-US" sz="2200" u="sng">
                <a:solidFill>
                  <a:srgbClr val="FFFFFF"/>
                </a:solidFill>
                <a:latin typeface="Roboto"/>
                <a:ea typeface="Roboto"/>
                <a:cs typeface="Roboto"/>
                <a:sym typeface="Roboto"/>
              </a:rPr>
              <a:t>Responsibility</a:t>
            </a:r>
            <a:endParaRPr b="1" sz="2200" u="sng">
              <a:solidFill>
                <a:srgbClr val="FFFFFF"/>
              </a:solidFill>
              <a:latin typeface="Roboto"/>
              <a:ea typeface="Roboto"/>
              <a:cs typeface="Roboto"/>
              <a:sym typeface="Roboto"/>
            </a:endParaRPr>
          </a:p>
          <a:p>
            <a:pPr indent="0" lvl="0" marL="0" rtl="0" algn="ctr">
              <a:spcBef>
                <a:spcPts val="1000"/>
              </a:spcBef>
              <a:spcAft>
                <a:spcPts val="0"/>
              </a:spcAft>
              <a:buNone/>
            </a:pPr>
            <a:r>
              <a:rPr lang="en-US" sz="2200">
                <a:solidFill>
                  <a:srgbClr val="FFFFFF"/>
                </a:solidFill>
                <a:latin typeface="Roboto"/>
                <a:ea typeface="Roboto"/>
                <a:cs typeface="Roboto"/>
                <a:sym typeface="Roboto"/>
              </a:rPr>
              <a:t>What duties do researchers have toward participants, society, and future generations?</a:t>
            </a:r>
            <a:endParaRPr sz="2200">
              <a:solidFill>
                <a:srgbClr val="FFFFFF"/>
              </a:solidFill>
              <a:latin typeface="Roboto"/>
              <a:ea typeface="Roboto"/>
              <a:cs typeface="Roboto"/>
              <a:sym typeface="Roboto"/>
            </a:endParaRPr>
          </a:p>
          <a:p>
            <a:pPr indent="0" lvl="0" marL="0" rtl="0" algn="ctr">
              <a:spcBef>
                <a:spcPts val="1000"/>
              </a:spcBef>
              <a:spcAft>
                <a:spcPts val="0"/>
              </a:spcAft>
              <a:buNone/>
            </a:pPr>
            <a:r>
              <a:t/>
            </a:r>
            <a:endParaRPr sz="2200">
              <a:solidFill>
                <a:srgbClr val="FFFFFF"/>
              </a:solidFill>
              <a:latin typeface="Roboto"/>
              <a:ea typeface="Roboto"/>
              <a:cs typeface="Roboto"/>
              <a:sym typeface="Roboto"/>
            </a:endParaRPr>
          </a:p>
          <a:p>
            <a:pPr indent="0" lvl="0" marL="0" rtl="0" algn="ctr">
              <a:spcBef>
                <a:spcPts val="100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p:txBody>
      </p:sp>
      <p:sp>
        <p:nvSpPr>
          <p:cNvPr id="235" name="Google Shape;235;p32"/>
          <p:cNvSpPr/>
          <p:nvPr/>
        </p:nvSpPr>
        <p:spPr>
          <a:xfrm>
            <a:off x="4331697" y="1623675"/>
            <a:ext cx="3528600" cy="2983800"/>
          </a:xfrm>
          <a:prstGeom prst="roundRect">
            <a:avLst>
              <a:gd fmla="val 16667" name="adj"/>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ctr">
              <a:spcBef>
                <a:spcPts val="0"/>
              </a:spcBef>
              <a:spcAft>
                <a:spcPts val="0"/>
              </a:spcAft>
              <a:buNone/>
            </a:pPr>
            <a:r>
              <a:t/>
            </a:r>
            <a:endParaRPr b="1" sz="2200" u="sng">
              <a:solidFill>
                <a:srgbClr val="FFFFFF"/>
              </a:solidFill>
              <a:latin typeface="Roboto"/>
              <a:ea typeface="Roboto"/>
              <a:cs typeface="Roboto"/>
              <a:sym typeface="Roboto"/>
            </a:endParaRPr>
          </a:p>
          <a:p>
            <a:pPr indent="0" lvl="0" marL="0" rtl="0" algn="ctr">
              <a:spcBef>
                <a:spcPts val="0"/>
              </a:spcBef>
              <a:spcAft>
                <a:spcPts val="0"/>
              </a:spcAft>
              <a:buNone/>
            </a:pPr>
            <a:r>
              <a:t/>
            </a:r>
            <a:endParaRPr b="1" sz="2200" u="sng">
              <a:solidFill>
                <a:srgbClr val="FFFFFF"/>
              </a:solidFill>
              <a:latin typeface="Roboto"/>
              <a:ea typeface="Roboto"/>
              <a:cs typeface="Roboto"/>
              <a:sym typeface="Roboto"/>
            </a:endParaRPr>
          </a:p>
          <a:p>
            <a:pPr indent="0" lvl="0" marL="0" rtl="0" algn="ctr">
              <a:spcBef>
                <a:spcPts val="0"/>
              </a:spcBef>
              <a:spcAft>
                <a:spcPts val="0"/>
              </a:spcAft>
              <a:buNone/>
            </a:pPr>
            <a:r>
              <a:rPr b="1" lang="en-US" sz="2200" u="sng">
                <a:solidFill>
                  <a:srgbClr val="FFFFFF"/>
                </a:solidFill>
                <a:latin typeface="Roboto"/>
                <a:ea typeface="Roboto"/>
                <a:cs typeface="Roboto"/>
                <a:sym typeface="Roboto"/>
              </a:rPr>
              <a:t>Power</a:t>
            </a:r>
            <a:endParaRPr b="1" sz="2200" u="sng">
              <a:solidFill>
                <a:srgbClr val="FFFFFF"/>
              </a:solidFill>
              <a:latin typeface="Roboto"/>
              <a:ea typeface="Roboto"/>
              <a:cs typeface="Roboto"/>
              <a:sym typeface="Roboto"/>
            </a:endParaRPr>
          </a:p>
          <a:p>
            <a:pPr indent="0" lvl="0" marL="0" rtl="0" algn="ctr">
              <a:spcBef>
                <a:spcPts val="1000"/>
              </a:spcBef>
              <a:spcAft>
                <a:spcPts val="0"/>
              </a:spcAft>
              <a:buNone/>
            </a:pPr>
            <a:r>
              <a:rPr lang="en-US" sz="2200">
                <a:solidFill>
                  <a:srgbClr val="FFFFFF"/>
                </a:solidFill>
                <a:latin typeface="Roboto"/>
                <a:ea typeface="Roboto"/>
                <a:cs typeface="Roboto"/>
                <a:sym typeface="Roboto"/>
              </a:rPr>
              <a:t>Who has authority to decide what is ethical — researchers, governments, corporations, or communities?</a:t>
            </a:r>
            <a:endParaRPr sz="2200">
              <a:solidFill>
                <a:srgbClr val="FFFFFF"/>
              </a:solidFill>
              <a:latin typeface="Roboto"/>
              <a:ea typeface="Roboto"/>
              <a:cs typeface="Roboto"/>
              <a:sym typeface="Roboto"/>
            </a:endParaRPr>
          </a:p>
          <a:p>
            <a:pPr indent="0" lvl="0" marL="0" rtl="0" algn="ctr">
              <a:spcBef>
                <a:spcPts val="100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p:txBody>
      </p:sp>
      <p:sp>
        <p:nvSpPr>
          <p:cNvPr id="236" name="Google Shape;236;p32"/>
          <p:cNvSpPr/>
          <p:nvPr/>
        </p:nvSpPr>
        <p:spPr>
          <a:xfrm>
            <a:off x="8396472" y="1623675"/>
            <a:ext cx="3528600" cy="2983800"/>
          </a:xfrm>
          <a:prstGeom prst="roundRect">
            <a:avLst>
              <a:gd fmla="val 16667" name="adj"/>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ctr">
              <a:spcBef>
                <a:spcPts val="0"/>
              </a:spcBef>
              <a:spcAft>
                <a:spcPts val="0"/>
              </a:spcAft>
              <a:buNone/>
            </a:pPr>
            <a:r>
              <a:t/>
            </a:r>
            <a:endParaRPr b="1" sz="2200" u="sng">
              <a:solidFill>
                <a:srgbClr val="FFFFFF"/>
              </a:solidFill>
              <a:latin typeface="Roboto"/>
              <a:ea typeface="Roboto"/>
              <a:cs typeface="Roboto"/>
              <a:sym typeface="Roboto"/>
            </a:endParaRPr>
          </a:p>
          <a:p>
            <a:pPr indent="0" lvl="0" marL="0" rtl="0" algn="ctr">
              <a:spcBef>
                <a:spcPts val="0"/>
              </a:spcBef>
              <a:spcAft>
                <a:spcPts val="0"/>
              </a:spcAft>
              <a:buNone/>
            </a:pPr>
            <a:r>
              <a:t/>
            </a:r>
            <a:endParaRPr b="1" sz="2200" u="sng">
              <a:solidFill>
                <a:srgbClr val="FFFFFF"/>
              </a:solidFill>
              <a:latin typeface="Roboto"/>
              <a:ea typeface="Roboto"/>
              <a:cs typeface="Roboto"/>
              <a:sym typeface="Roboto"/>
            </a:endParaRPr>
          </a:p>
          <a:p>
            <a:pPr indent="0" lvl="0" marL="0" rtl="0" algn="ctr">
              <a:spcBef>
                <a:spcPts val="0"/>
              </a:spcBef>
              <a:spcAft>
                <a:spcPts val="0"/>
              </a:spcAft>
              <a:buNone/>
            </a:pPr>
            <a:r>
              <a:rPr b="1" lang="en-US" sz="2200" u="sng">
                <a:solidFill>
                  <a:srgbClr val="FFFFFF"/>
                </a:solidFill>
                <a:latin typeface="Roboto"/>
                <a:ea typeface="Roboto"/>
                <a:cs typeface="Roboto"/>
                <a:sym typeface="Roboto"/>
              </a:rPr>
              <a:t>Perspective</a:t>
            </a:r>
            <a:endParaRPr b="1" sz="2200" u="sng">
              <a:solidFill>
                <a:srgbClr val="FFFFFF"/>
              </a:solidFill>
              <a:latin typeface="Roboto"/>
              <a:ea typeface="Roboto"/>
              <a:cs typeface="Roboto"/>
              <a:sym typeface="Roboto"/>
            </a:endParaRPr>
          </a:p>
          <a:p>
            <a:pPr indent="0" lvl="0" marL="0" rtl="0" algn="ctr">
              <a:spcBef>
                <a:spcPts val="1000"/>
              </a:spcBef>
              <a:spcAft>
                <a:spcPts val="0"/>
              </a:spcAft>
              <a:buNone/>
            </a:pPr>
            <a:r>
              <a:rPr lang="en-US" sz="2200">
                <a:solidFill>
                  <a:srgbClr val="FFFFFF"/>
                </a:solidFill>
                <a:latin typeface="Roboto"/>
                <a:ea typeface="Roboto"/>
                <a:cs typeface="Roboto"/>
                <a:sym typeface="Roboto"/>
              </a:rPr>
              <a:t>How do cultural, historical, and societal contexts shape what is considered ethical?</a:t>
            </a:r>
            <a:endParaRPr sz="2200">
              <a:solidFill>
                <a:srgbClr val="FFFFFF"/>
              </a:solidFill>
              <a:latin typeface="Roboto"/>
              <a:ea typeface="Roboto"/>
              <a:cs typeface="Roboto"/>
              <a:sym typeface="Roboto"/>
            </a:endParaRPr>
          </a:p>
          <a:p>
            <a:pPr indent="0" lvl="0" marL="0" rtl="0" algn="ctr">
              <a:spcBef>
                <a:spcPts val="1000"/>
              </a:spcBef>
              <a:spcAft>
                <a:spcPts val="0"/>
              </a:spcAft>
              <a:buNone/>
            </a:pPr>
            <a:r>
              <a:rPr lang="en-US" sz="2200">
                <a:solidFill>
                  <a:srgbClr val="FFFFFF"/>
                </a:solidFill>
                <a:latin typeface="Roboto"/>
                <a:ea typeface="Roboto"/>
                <a:cs typeface="Roboto"/>
                <a:sym typeface="Roboto"/>
              </a:rPr>
              <a:t> </a:t>
            </a:r>
            <a:endParaRPr sz="2200">
              <a:solidFill>
                <a:srgbClr val="FFFFFF"/>
              </a:solidFill>
              <a:latin typeface="Roboto"/>
              <a:ea typeface="Roboto"/>
              <a:cs typeface="Roboto"/>
              <a:sym typeface="Roboto"/>
            </a:endParaRPr>
          </a:p>
          <a:p>
            <a:pPr indent="0" lvl="0" marL="0" rtl="0" algn="ctr">
              <a:spcBef>
                <a:spcPts val="100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p:txBody>
      </p:sp>
      <p:pic>
        <p:nvPicPr>
          <p:cNvPr id="237" name="Google Shape;237;p32" title="discussion-claims.png"/>
          <p:cNvPicPr preferRelativeResize="0"/>
          <p:nvPr/>
        </p:nvPicPr>
        <p:blipFill>
          <a:blip r:embed="rId3">
            <a:alphaModFix/>
          </a:blip>
          <a:stretch>
            <a:fillRect/>
          </a:stretch>
        </p:blipFill>
        <p:spPr>
          <a:xfrm>
            <a:off x="2316550" y="4024575"/>
            <a:ext cx="2544677" cy="1945725"/>
          </a:xfrm>
          <a:prstGeom prst="rect">
            <a:avLst/>
          </a:prstGeom>
          <a:noFill/>
          <a:ln>
            <a:noFill/>
          </a:ln>
        </p:spPr>
      </p:pic>
      <p:pic>
        <p:nvPicPr>
          <p:cNvPr id="238" name="Google Shape;238;p32" title="discussion-claims.png"/>
          <p:cNvPicPr preferRelativeResize="0"/>
          <p:nvPr/>
        </p:nvPicPr>
        <p:blipFill>
          <a:blip r:embed="rId3">
            <a:alphaModFix/>
          </a:blip>
          <a:stretch>
            <a:fillRect/>
          </a:stretch>
        </p:blipFill>
        <p:spPr>
          <a:xfrm flipH="1">
            <a:off x="7231015" y="4024575"/>
            <a:ext cx="2544677" cy="19457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8FE"/>
        </a:solidFill>
      </p:bgPr>
    </p:bg>
    <p:spTree>
      <p:nvGrpSpPr>
        <p:cNvPr id="242" name="Shape 242"/>
        <p:cNvGrpSpPr/>
        <p:nvPr/>
      </p:nvGrpSpPr>
      <p:grpSpPr>
        <a:xfrm>
          <a:off x="0" y="0"/>
          <a:ext cx="0" cy="0"/>
          <a:chOff x="0" y="0"/>
          <a:chExt cx="0" cy="0"/>
        </a:xfrm>
      </p:grpSpPr>
      <p:sp>
        <p:nvSpPr>
          <p:cNvPr id="243" name="Google Shape;243;p33"/>
          <p:cNvSpPr txBox="1"/>
          <p:nvPr>
            <p:ph type="title"/>
          </p:nvPr>
        </p:nvSpPr>
        <p:spPr>
          <a:xfrm>
            <a:off x="266925" y="318150"/>
            <a:ext cx="11142000" cy="7851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sz="3500"/>
              <a:t>Introduction: </a:t>
            </a:r>
            <a:r>
              <a:rPr lang="en-US" sz="3500"/>
              <a:t>Ethical Restrictions in Human Sciences</a:t>
            </a:r>
            <a:endParaRPr sz="3500"/>
          </a:p>
        </p:txBody>
      </p:sp>
      <p:sp>
        <p:nvSpPr>
          <p:cNvPr id="244" name="Google Shape;244;p33"/>
          <p:cNvSpPr/>
          <p:nvPr/>
        </p:nvSpPr>
        <p:spPr>
          <a:xfrm>
            <a:off x="266925" y="2309475"/>
            <a:ext cx="5902800" cy="2893200"/>
          </a:xfrm>
          <a:prstGeom prst="roundRect">
            <a:avLst>
              <a:gd fmla="val 16667" name="adj"/>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000">
              <a:solidFill>
                <a:srgbClr val="FFFFFF"/>
              </a:solidFill>
              <a:latin typeface="Roboto"/>
              <a:ea typeface="Roboto"/>
              <a:cs typeface="Roboto"/>
              <a:sym typeface="Roboto"/>
            </a:endParaRPr>
          </a:p>
          <a:p>
            <a:pPr indent="0" lvl="0" marL="0" rtl="0" algn="ctr">
              <a:spcBef>
                <a:spcPts val="0"/>
              </a:spcBef>
              <a:spcAft>
                <a:spcPts val="0"/>
              </a:spcAft>
              <a:buNone/>
            </a:pPr>
            <a:r>
              <a:t/>
            </a:r>
            <a:endParaRPr b="1" sz="2200" u="sng">
              <a:solidFill>
                <a:schemeClr val="accent2"/>
              </a:solidFill>
              <a:latin typeface="Roboto"/>
              <a:ea typeface="Roboto"/>
              <a:cs typeface="Roboto"/>
              <a:sym typeface="Roboto"/>
            </a:endParaRPr>
          </a:p>
          <a:p>
            <a:pPr indent="0" lvl="0" marL="0" rtl="0" algn="ctr">
              <a:spcBef>
                <a:spcPts val="1000"/>
              </a:spcBef>
              <a:spcAft>
                <a:spcPts val="0"/>
              </a:spcAft>
              <a:buNone/>
            </a:pPr>
            <a:r>
              <a:t/>
            </a:r>
            <a:endParaRPr b="1" sz="2000" u="sng">
              <a:solidFill>
                <a:srgbClr val="FFFFFF"/>
              </a:solidFill>
              <a:latin typeface="Roboto"/>
              <a:ea typeface="Roboto"/>
              <a:cs typeface="Roboto"/>
              <a:sym typeface="Roboto"/>
            </a:endParaRPr>
          </a:p>
          <a:p>
            <a:pPr indent="0" lvl="0" marL="0" rtl="0" algn="ctr">
              <a:spcBef>
                <a:spcPts val="0"/>
              </a:spcBef>
              <a:spcAft>
                <a:spcPts val="0"/>
              </a:spcAft>
              <a:buNone/>
            </a:pPr>
            <a:r>
              <a:t/>
            </a:r>
            <a:endParaRPr b="1" sz="2000" u="sng">
              <a:solidFill>
                <a:srgbClr val="FFFFFF"/>
              </a:solidFill>
              <a:latin typeface="Roboto"/>
              <a:ea typeface="Roboto"/>
              <a:cs typeface="Roboto"/>
              <a:sym typeface="Roboto"/>
            </a:endParaRPr>
          </a:p>
          <a:p>
            <a:pPr indent="0" lvl="0" marL="0" rtl="0" algn="ctr">
              <a:spcBef>
                <a:spcPts val="0"/>
              </a:spcBef>
              <a:spcAft>
                <a:spcPts val="0"/>
              </a:spcAft>
              <a:buNone/>
            </a:pPr>
            <a:r>
              <a:rPr b="1" lang="en-US" sz="2000" u="sng">
                <a:solidFill>
                  <a:srgbClr val="FFFFFF"/>
                </a:solidFill>
                <a:latin typeface="Roboto"/>
                <a:ea typeface="Roboto"/>
                <a:cs typeface="Roboto"/>
                <a:sym typeface="Roboto"/>
              </a:rPr>
              <a:t>Discussion Questions</a:t>
            </a:r>
            <a:endParaRPr sz="2000">
              <a:solidFill>
                <a:srgbClr val="FFFFFF"/>
              </a:solidFill>
              <a:latin typeface="Roboto"/>
              <a:ea typeface="Roboto"/>
              <a:cs typeface="Roboto"/>
              <a:sym typeface="Roboto"/>
            </a:endParaRPr>
          </a:p>
          <a:p>
            <a:pPr indent="-355600" lvl="0" marL="457200" rtl="0" algn="l">
              <a:spcBef>
                <a:spcPts val="1000"/>
              </a:spcBef>
              <a:spcAft>
                <a:spcPts val="0"/>
              </a:spcAft>
              <a:buClr>
                <a:srgbClr val="FFFFFF"/>
              </a:buClr>
              <a:buSzPts val="2000"/>
              <a:buFont typeface="Roboto"/>
              <a:buChar char="●"/>
            </a:pPr>
            <a:r>
              <a:rPr lang="en-US" sz="2000">
                <a:solidFill>
                  <a:srgbClr val="FFFFFF"/>
                </a:solidFill>
                <a:latin typeface="Roboto"/>
                <a:ea typeface="Roboto"/>
                <a:cs typeface="Roboto"/>
                <a:sym typeface="Roboto"/>
              </a:rPr>
              <a:t>Which of these examples do you find most troubling, and why?</a:t>
            </a:r>
            <a:endParaRPr sz="2000">
              <a:solidFill>
                <a:srgbClr val="FFFFFF"/>
              </a:solidFill>
              <a:latin typeface="Roboto"/>
              <a:ea typeface="Roboto"/>
              <a:cs typeface="Roboto"/>
              <a:sym typeface="Roboto"/>
            </a:endParaRPr>
          </a:p>
          <a:p>
            <a:pPr indent="-355600" lvl="0" marL="457200" rtl="0" algn="l">
              <a:spcBef>
                <a:spcPts val="0"/>
              </a:spcBef>
              <a:spcAft>
                <a:spcPts val="0"/>
              </a:spcAft>
              <a:buClr>
                <a:srgbClr val="FFFFFF"/>
              </a:buClr>
              <a:buSzPts val="2000"/>
              <a:buFont typeface="Roboto"/>
              <a:buChar char="●"/>
            </a:pPr>
            <a:r>
              <a:rPr lang="en-US" sz="2000">
                <a:solidFill>
                  <a:srgbClr val="FFFFFF"/>
                </a:solidFill>
                <a:latin typeface="Roboto"/>
                <a:ea typeface="Roboto"/>
                <a:cs typeface="Roboto"/>
                <a:sym typeface="Roboto"/>
              </a:rPr>
              <a:t>Who had the power to decide what was acceptable in each case?</a:t>
            </a:r>
            <a:endParaRPr sz="2000">
              <a:solidFill>
                <a:srgbClr val="FFFFFF"/>
              </a:solidFill>
              <a:latin typeface="Roboto"/>
              <a:ea typeface="Roboto"/>
              <a:cs typeface="Roboto"/>
              <a:sym typeface="Roboto"/>
            </a:endParaRPr>
          </a:p>
          <a:p>
            <a:pPr indent="-355600" lvl="0" marL="457200" rtl="0" algn="l">
              <a:spcBef>
                <a:spcPts val="0"/>
              </a:spcBef>
              <a:spcAft>
                <a:spcPts val="0"/>
              </a:spcAft>
              <a:buClr>
                <a:srgbClr val="FFFFFF"/>
              </a:buClr>
              <a:buSzPts val="2000"/>
              <a:buFont typeface="Roboto"/>
              <a:buChar char="●"/>
            </a:pPr>
            <a:r>
              <a:rPr lang="en-US" sz="2000">
                <a:solidFill>
                  <a:srgbClr val="FFFFFF"/>
                </a:solidFill>
                <a:latin typeface="Roboto"/>
                <a:ea typeface="Roboto"/>
                <a:cs typeface="Roboto"/>
                <a:sym typeface="Roboto"/>
              </a:rPr>
              <a:t>Should “progress” ever come at the expense of ethics?</a:t>
            </a:r>
            <a:endParaRPr sz="2000">
              <a:solidFill>
                <a:srgbClr val="FFFFFF"/>
              </a:solidFill>
              <a:latin typeface="Roboto"/>
              <a:ea typeface="Roboto"/>
              <a:cs typeface="Roboto"/>
              <a:sym typeface="Roboto"/>
            </a:endParaRPr>
          </a:p>
          <a:p>
            <a:pPr indent="0" lvl="0" marL="0" rtl="0" algn="ctr">
              <a:spcBef>
                <a:spcPts val="1000"/>
              </a:spcBef>
              <a:spcAft>
                <a:spcPts val="0"/>
              </a:spcAft>
              <a:buNone/>
            </a:pPr>
            <a:r>
              <a:t/>
            </a:r>
            <a:endParaRPr sz="2000">
              <a:solidFill>
                <a:srgbClr val="FFFFFF"/>
              </a:solidFill>
              <a:latin typeface="Roboto"/>
              <a:ea typeface="Roboto"/>
              <a:cs typeface="Roboto"/>
              <a:sym typeface="Roboto"/>
            </a:endParaRPr>
          </a:p>
          <a:p>
            <a:pPr indent="0" lvl="0" marL="0" rtl="0" algn="ctr">
              <a:spcBef>
                <a:spcPts val="1000"/>
              </a:spcBef>
              <a:spcAft>
                <a:spcPts val="0"/>
              </a:spcAft>
              <a:buNone/>
            </a:pPr>
            <a:r>
              <a:t/>
            </a:r>
            <a:endParaRPr sz="2000">
              <a:solidFill>
                <a:srgbClr val="FFFFFF"/>
              </a:solidFill>
              <a:latin typeface="Roboto"/>
              <a:ea typeface="Roboto"/>
              <a:cs typeface="Roboto"/>
              <a:sym typeface="Roboto"/>
            </a:endParaRPr>
          </a:p>
          <a:p>
            <a:pPr indent="0" lvl="0" marL="0" rtl="0" algn="l">
              <a:spcBef>
                <a:spcPts val="0"/>
              </a:spcBef>
              <a:spcAft>
                <a:spcPts val="0"/>
              </a:spcAft>
              <a:buNone/>
            </a:pPr>
            <a:r>
              <a:t/>
            </a:r>
            <a:endParaRPr sz="2000">
              <a:solidFill>
                <a:srgbClr val="FFFFFF"/>
              </a:solidFill>
              <a:latin typeface="Roboto"/>
              <a:ea typeface="Roboto"/>
              <a:cs typeface="Roboto"/>
              <a:sym typeface="Roboto"/>
            </a:endParaRPr>
          </a:p>
          <a:p>
            <a:pPr indent="0" lvl="0" marL="0" rtl="0" algn="l">
              <a:spcBef>
                <a:spcPts val="0"/>
              </a:spcBef>
              <a:spcAft>
                <a:spcPts val="0"/>
              </a:spcAft>
              <a:buNone/>
            </a:pPr>
            <a:r>
              <a:t/>
            </a:r>
            <a:endParaRPr sz="2000">
              <a:solidFill>
                <a:srgbClr val="FFFFFF"/>
              </a:solidFill>
              <a:latin typeface="Roboto"/>
              <a:ea typeface="Roboto"/>
              <a:cs typeface="Roboto"/>
              <a:sym typeface="Roboto"/>
            </a:endParaRPr>
          </a:p>
          <a:p>
            <a:pPr indent="0" lvl="0" marL="0" rtl="0" algn="l">
              <a:spcBef>
                <a:spcPts val="0"/>
              </a:spcBef>
              <a:spcAft>
                <a:spcPts val="0"/>
              </a:spcAft>
              <a:buNone/>
            </a:pPr>
            <a:r>
              <a:t/>
            </a:r>
            <a:endParaRPr sz="2000">
              <a:solidFill>
                <a:srgbClr val="FFFFFF"/>
              </a:solidFill>
              <a:latin typeface="Roboto"/>
              <a:ea typeface="Roboto"/>
              <a:cs typeface="Roboto"/>
              <a:sym typeface="Roboto"/>
            </a:endParaRPr>
          </a:p>
        </p:txBody>
      </p:sp>
      <p:pic>
        <p:nvPicPr>
          <p:cNvPr id="245" name="Google Shape;245;p33" title="dicussionlightbulb.png"/>
          <p:cNvPicPr preferRelativeResize="0"/>
          <p:nvPr/>
        </p:nvPicPr>
        <p:blipFill>
          <a:blip r:embed="rId3">
            <a:alphaModFix/>
          </a:blip>
          <a:stretch>
            <a:fillRect/>
          </a:stretch>
        </p:blipFill>
        <p:spPr>
          <a:xfrm>
            <a:off x="6381151" y="2309476"/>
            <a:ext cx="5486400" cy="2893200"/>
          </a:xfrm>
          <a:prstGeom prst="roundRect">
            <a:avLst>
              <a:gd fmla="val 16667" name="adj"/>
            </a:avLst>
          </a:prstGeom>
          <a:noFill/>
          <a:ln>
            <a:noFill/>
          </a:ln>
        </p:spPr>
      </p:pic>
      <p:sp>
        <p:nvSpPr>
          <p:cNvPr id="246" name="Google Shape;246;p33"/>
          <p:cNvSpPr txBox="1"/>
          <p:nvPr/>
        </p:nvSpPr>
        <p:spPr>
          <a:xfrm>
            <a:off x="22350" y="1223700"/>
            <a:ext cx="12147300" cy="57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000"/>
              </a:spcAft>
              <a:buNone/>
            </a:pPr>
            <a:r>
              <a:rPr lang="en-US" sz="2500">
                <a:solidFill>
                  <a:schemeClr val="accent2"/>
                </a:solidFill>
                <a:latin typeface="Roboto"/>
                <a:ea typeface="Roboto"/>
                <a:cs typeface="Roboto"/>
                <a:sym typeface="Roboto"/>
              </a:rPr>
              <a:t>Look at the examples of scientific developments on the next six slides.</a:t>
            </a:r>
            <a:endParaRPr sz="25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34"/>
          <p:cNvSpPr txBox="1"/>
          <p:nvPr>
            <p:ph type="title"/>
          </p:nvPr>
        </p:nvSpPr>
        <p:spPr>
          <a:xfrm>
            <a:off x="266925" y="266325"/>
            <a:ext cx="11142000" cy="7851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sz="3500"/>
              <a:t>The Tuskegee Syphilis Study</a:t>
            </a:r>
            <a:endParaRPr/>
          </a:p>
        </p:txBody>
      </p:sp>
      <p:pic>
        <p:nvPicPr>
          <p:cNvPr id="252" name="Google Shape;252;p34" title="Group 332(1).png"/>
          <p:cNvPicPr preferRelativeResize="0"/>
          <p:nvPr/>
        </p:nvPicPr>
        <p:blipFill>
          <a:blip r:embed="rId3">
            <a:alphaModFix/>
          </a:blip>
          <a:stretch>
            <a:fillRect/>
          </a:stretch>
        </p:blipFill>
        <p:spPr>
          <a:xfrm>
            <a:off x="8532425" y="2175713"/>
            <a:ext cx="2819124" cy="2506550"/>
          </a:xfrm>
          <a:prstGeom prst="rect">
            <a:avLst/>
          </a:prstGeom>
          <a:noFill/>
          <a:ln>
            <a:noFill/>
          </a:ln>
        </p:spPr>
      </p:pic>
      <p:grpSp>
        <p:nvGrpSpPr>
          <p:cNvPr id="253" name="Google Shape;253;p34"/>
          <p:cNvGrpSpPr/>
          <p:nvPr/>
        </p:nvGrpSpPr>
        <p:grpSpPr>
          <a:xfrm>
            <a:off x="1004350" y="1221200"/>
            <a:ext cx="6413776" cy="4415600"/>
            <a:chOff x="459200" y="1193950"/>
            <a:chExt cx="6413776" cy="4415600"/>
          </a:xfrm>
        </p:grpSpPr>
        <p:grpSp>
          <p:nvGrpSpPr>
            <p:cNvPr id="254" name="Google Shape;254;p34"/>
            <p:cNvGrpSpPr/>
            <p:nvPr/>
          </p:nvGrpSpPr>
          <p:grpSpPr>
            <a:xfrm>
              <a:off x="459200" y="1248450"/>
              <a:ext cx="6334800" cy="4361100"/>
              <a:chOff x="459200" y="1284500"/>
              <a:chExt cx="6334800" cy="4361100"/>
            </a:xfrm>
          </p:grpSpPr>
          <p:sp>
            <p:nvSpPr>
              <p:cNvPr id="255" name="Google Shape;255;p34"/>
              <p:cNvSpPr/>
              <p:nvPr/>
            </p:nvSpPr>
            <p:spPr>
              <a:xfrm>
                <a:off x="459200" y="1284500"/>
                <a:ext cx="6334800" cy="4361100"/>
              </a:xfrm>
              <a:prstGeom prst="rect">
                <a:avLst/>
              </a:prstGeom>
              <a:solidFill>
                <a:schemeClr val="lt2"/>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256" name="Google Shape;256;p34" title="Tuskegee.gif">
                <a:hlinkClick r:id="rId4"/>
              </p:cNvPr>
              <p:cNvPicPr preferRelativeResize="0"/>
              <p:nvPr/>
            </p:nvPicPr>
            <p:blipFill>
              <a:blip r:embed="rId5">
                <a:alphaModFix/>
              </a:blip>
              <a:stretch>
                <a:fillRect/>
              </a:stretch>
            </p:blipFill>
            <p:spPr>
              <a:xfrm>
                <a:off x="544900" y="1372210"/>
                <a:ext cx="6172624" cy="4166500"/>
              </a:xfrm>
              <a:prstGeom prst="rect">
                <a:avLst/>
              </a:prstGeom>
              <a:noFill/>
              <a:ln>
                <a:noFill/>
              </a:ln>
            </p:spPr>
          </p:pic>
        </p:grpSp>
        <p:pic>
          <p:nvPicPr>
            <p:cNvPr id="257" name="Google Shape;257;p34" title="hyperlink.png"/>
            <p:cNvPicPr preferRelativeResize="0"/>
            <p:nvPr/>
          </p:nvPicPr>
          <p:blipFill>
            <a:blip r:embed="rId6">
              <a:alphaModFix/>
            </a:blip>
            <a:stretch>
              <a:fillRect/>
            </a:stretch>
          </p:blipFill>
          <p:spPr>
            <a:xfrm>
              <a:off x="6191650" y="1193950"/>
              <a:ext cx="681326" cy="681326"/>
            </a:xfrm>
            <a:prstGeom prst="rect">
              <a:avLst/>
            </a:prstGeom>
            <a:noFill/>
            <a:ln>
              <a:noFill/>
            </a:ln>
          </p:spPr>
        </p:pic>
      </p:grpSp>
    </p:spTree>
  </p:cSld>
  <p:clrMapOvr>
    <a:masterClrMapping/>
  </p:clrMapOvr>
</p:sld>
</file>

<file path=ppt/theme/theme1.xml><?xml version="1.0" encoding="utf-8"?>
<a:theme xmlns:a="http://schemas.openxmlformats.org/drawingml/2006/main" xmlns:r="http://schemas.openxmlformats.org/officeDocument/2006/relationships" name="Kialo Edu Theme">
  <a:themeElements>
    <a:clrScheme name="Simple Light">
      <a:dk1>
        <a:srgbClr val="2C343D"/>
      </a:dk1>
      <a:lt1>
        <a:srgbClr val="FFFFFF"/>
      </a:lt1>
      <a:dk2>
        <a:srgbClr val="595959"/>
      </a:dk2>
      <a:lt2>
        <a:srgbClr val="FAFCFD"/>
      </a:lt2>
      <a:accent1>
        <a:srgbClr val="0069E0"/>
      </a:accent1>
      <a:accent2>
        <a:srgbClr val="1D67AC"/>
      </a:accent2>
      <a:accent3>
        <a:srgbClr val="0A207A"/>
      </a:accent3>
      <a:accent4>
        <a:srgbClr val="144777"/>
      </a:accent4>
      <a:accent5>
        <a:srgbClr val="F2F4F5"/>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Kialo Edu Theme">
  <a:themeElements>
    <a:clrScheme name="Simple Light">
      <a:dk1>
        <a:srgbClr val="2C343D"/>
      </a:dk1>
      <a:lt1>
        <a:srgbClr val="FFFFFF"/>
      </a:lt1>
      <a:dk2>
        <a:srgbClr val="595959"/>
      </a:dk2>
      <a:lt2>
        <a:srgbClr val="FAFCFD"/>
      </a:lt2>
      <a:accent1>
        <a:srgbClr val="0069E0"/>
      </a:accent1>
      <a:accent2>
        <a:srgbClr val="1D67AC"/>
      </a:accent2>
      <a:accent3>
        <a:srgbClr val="0A207A"/>
      </a:accent3>
      <a:accent4>
        <a:srgbClr val="144777"/>
      </a:accent4>
      <a:accent5>
        <a:srgbClr val="F2F4F5"/>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