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Roboto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9ae9bdaf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9ae9bdaf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9ae9bdaf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9ae9bdaf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9ae9bdaf_0_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9ae9bdaf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129fb1ce7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7129fb1ce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9ae9bdaf_0_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9ae9bda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7129fb1ce7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7129fb1ce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f9ae9bdaf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f9ae9bdaf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e9bdaf_0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e9bdaf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e9bdaf_0_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e9bdaf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ae9bdaf_0_2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ae9bdaf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9ae9bdaf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9ae9bdaf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ae9bdaf_0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ae9bda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9ae9bdaf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9ae9bda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129fb1ce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7129fb1c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9ae9bdaf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9ae9bdaf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572350" y="1971400"/>
            <a:ext cx="6671700" cy="75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Can historical knowledge ever be entirely objective?</a:t>
            </a:r>
            <a:endParaRPr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396100"/>
            <a:ext cx="6671700" cy="122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History: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The Objectivity of History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1: Opening Debate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138" y="4628100"/>
            <a:ext cx="7543800" cy="923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6" name="Google Shape;256;p35"/>
          <p:cNvSpPr txBox="1"/>
          <p:nvPr/>
        </p:nvSpPr>
        <p:spPr>
          <a:xfrm>
            <a:off x="1099050" y="1062725"/>
            <a:ext cx="1051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 Kialo, the discussion is represented by an argument tree.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pros are green and the cons are red.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575" y="2426038"/>
            <a:ext cx="2828925" cy="1762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35"/>
          <p:cNvSpPr txBox="1"/>
          <p:nvPr>
            <p:ph type="title"/>
          </p:nvPr>
        </p:nvSpPr>
        <p:spPr>
          <a:xfrm>
            <a:off x="418350" y="147425"/>
            <a:ext cx="11667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59" name="Google Shape;259;p35"/>
          <p:cNvSpPr/>
          <p:nvPr/>
        </p:nvSpPr>
        <p:spPr>
          <a:xfrm>
            <a:off x="418350" y="2375900"/>
            <a:ext cx="32952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Here are two Kialo argument trees.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one represents a more in-depth discussion?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2" y="1523350"/>
            <a:ext cx="5757751" cy="705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138" y="1260075"/>
            <a:ext cx="3063375" cy="1908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6" name="Google Shape;266;p36"/>
          <p:cNvSpPr txBox="1"/>
          <p:nvPr>
            <p:ph type="title"/>
          </p:nvPr>
        </p:nvSpPr>
        <p:spPr>
          <a:xfrm>
            <a:off x="425725" y="180250"/>
            <a:ext cx="11667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67" name="Google Shape;267;p36"/>
          <p:cNvSpPr/>
          <p:nvPr/>
        </p:nvSpPr>
        <p:spPr>
          <a:xfrm>
            <a:off x="845200" y="2432525"/>
            <a:ext cx="4918800" cy="31266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everyone has added their own perspective on the thesis.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perspectives might be repeated.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Students have not engaged with their peers’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unlikely to be an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7107025" y="3332225"/>
            <a:ext cx="4605600" cy="22269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students have added their perspective on the thesis, developed their arguments, and responded to other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results in a more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title"/>
          </p:nvPr>
        </p:nvSpPr>
        <p:spPr>
          <a:xfrm>
            <a:off x="525000" y="3480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Can censorship ever be justified?</a:t>
            </a:r>
            <a:endParaRPr sz="3500"/>
          </a:p>
        </p:txBody>
      </p:sp>
      <p:sp>
        <p:nvSpPr>
          <p:cNvPr id="274" name="Google Shape;274;p37"/>
          <p:cNvSpPr/>
          <p:nvPr/>
        </p:nvSpPr>
        <p:spPr>
          <a:xfrm>
            <a:off x="705975" y="1876575"/>
            <a:ext cx="10629600" cy="3419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Building Arguments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1: Choose the starter claim you most agree with.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2: Develop this claim by adding at least 2 pros.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3: Add at least 2 cons to represent an alternative perspective.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4: Repeat this for at least 3 other starter 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5: Your peers will also add claims to the discussion. Try to respond to at least 3 of these.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911000" y="122780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Let’s apply this to a discussion!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37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421" y="2612807"/>
            <a:ext cx="1046951" cy="8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 txBox="1"/>
          <p:nvPr/>
        </p:nvSpPr>
        <p:spPr>
          <a:xfrm>
            <a:off x="911000" y="539095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Check the argument tree: How deep is the discussion?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328125" y="180250"/>
            <a:ext cx="116670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Can historical knowledge ever be entirely objective?</a:t>
            </a:r>
            <a:endParaRPr sz="3500"/>
          </a:p>
        </p:txBody>
      </p:sp>
      <p:sp>
        <p:nvSpPr>
          <p:cNvPr id="283" name="Google Shape;283;p38"/>
          <p:cNvSpPr/>
          <p:nvPr/>
        </p:nvSpPr>
        <p:spPr>
          <a:xfrm>
            <a:off x="149175" y="1503850"/>
            <a:ext cx="11667000" cy="4153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Questions to Consider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does it mean for a historian to be “objective”? Is that a realistic or useful goal?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subjectivity in historical writing ever be a strength rather than a flaw?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every historian brings their own perspective, does that make all historical knowledge equally valid?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bias something we can eliminate from history — or something we should learn to recognize and interrogate?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concepts like justification and evidence help us decide what to believe about the past?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The Objectivity of History</a:t>
            </a:r>
            <a:endParaRPr sz="3500"/>
          </a:p>
        </p:txBody>
      </p:sp>
      <p:sp>
        <p:nvSpPr>
          <p:cNvPr id="289" name="Google Shape;289;p39"/>
          <p:cNvSpPr/>
          <p:nvPr/>
        </p:nvSpPr>
        <p:spPr>
          <a:xfrm>
            <a:off x="266925" y="1304150"/>
            <a:ext cx="11733300" cy="4670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today’s discussion change how you think about historical truth? Why or why not?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argument from the Kialo debate did you find most convincing, and what made it strong?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you think of an example where history felt one-sided or incomplete? What do you think was missing?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knowing that history is shaped by perspective affect your trust in textbooks, museums, or official narratives?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you think historians have a responsibility to be objective — or to amplify marginalized voices? Can they do both at the same time?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role does power play in shaping the historical knowledge we accept as truth?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TOK concepts helped you understand today’s topic most clearly? Why?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95" name="Google Shape;295;p40"/>
          <p:cNvSpPr txBox="1"/>
          <p:nvPr>
            <p:ph type="title"/>
          </p:nvPr>
        </p:nvSpPr>
        <p:spPr>
          <a:xfrm>
            <a:off x="1118600" y="1516925"/>
            <a:ext cx="5917500" cy="500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Explore different views on what constitutes historical truth and objectivity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Recognize the tension between seeking objective accounts and acknowledging the role of perspective and interpretation in shaping historical narratives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Introduce the concepts of truth, objectivity, perspective, and bias in relation to historical knowledge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96" name="Google Shape;2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1647375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3112325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4861625"/>
            <a:ext cx="543748" cy="5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9525" y="2270450"/>
            <a:ext cx="6432975" cy="361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5917500" cy="500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Explore different views on what constitutes historical truth and objectivity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Recognize the tension between seeking objective accounts and acknowledging the role of perspective and interpretation in shaping historical narratives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400"/>
              <a:t>Introduce the concepts of truth, objectivity, perspective, and bias in relation to historical knowledge</a:t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1647375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3112325"/>
            <a:ext cx="543748" cy="5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25" y="4861625"/>
            <a:ext cx="543748" cy="5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1" name="Google Shape;211;p29"/>
          <p:cNvSpPr/>
          <p:nvPr/>
        </p:nvSpPr>
        <p:spPr>
          <a:xfrm>
            <a:off x="166925" y="1146725"/>
            <a:ext cx="6860700" cy="4193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does the background or viewpoint of the historian shape the version of history we receive?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Evidence: 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 we trust historical evidence to tell the truth, or does its meaning depend on how it’s interpreted?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Responsibility: 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responsibilities do historians have when deciding which stories to tell — and which to leave out?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The Objectivity of History</a:t>
            </a:r>
            <a:endParaRPr sz="3500"/>
          </a:p>
        </p:txBody>
      </p:sp>
      <p:sp>
        <p:nvSpPr>
          <p:cNvPr id="218" name="Google Shape;218;p30"/>
          <p:cNvSpPr txBox="1"/>
          <p:nvPr/>
        </p:nvSpPr>
        <p:spPr>
          <a:xfrm>
            <a:off x="836550" y="1243200"/>
            <a:ext cx="1051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sharing your </a:t>
            </a:r>
            <a:r>
              <a:rPr b="1" lang="en-US" sz="2400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existing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knowledge and perspectives on whether history can ever be objective.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 the class’s initial response to the question.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existing knowledge and perspectives and respond to those of your peers in an in-depth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nature of historical truth.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Objectivity of History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266917" y="1623675"/>
            <a:ext cx="54864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Objectivity (Oxford Reference)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idea that things exist, or that statements about things are true, in absolute terms and independently of human existence or belief.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6311867" y="1623675"/>
            <a:ext cx="54864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Subjectivity (Oxford Reference)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self-conscious perspective of the person or subject.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The Objectivity of History</a:t>
            </a:r>
            <a:endParaRPr sz="3500"/>
          </a:p>
        </p:txBody>
      </p:sp>
      <p:sp>
        <p:nvSpPr>
          <p:cNvPr id="234" name="Google Shape;234;p32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historical knowledge ever be entirely objective?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p3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Objectivity of History</a:t>
            </a:r>
            <a:endParaRPr sz="3500"/>
          </a:p>
        </p:txBody>
      </p:sp>
      <p:sp>
        <p:nvSpPr>
          <p:cNvPr id="241" name="Google Shape;241;p33"/>
          <p:cNvSpPr/>
          <p:nvPr/>
        </p:nvSpPr>
        <p:spPr>
          <a:xfrm>
            <a:off x="280425" y="1479150"/>
            <a:ext cx="5486400" cy="4079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Challenge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you find headlines or images reporting the same historical event from different newspapers or time periods?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6284525" y="1544775"/>
            <a:ext cx="5486400" cy="4014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Whose perspective is reflected in this version of history — and whose is missing?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historical facts remain the same, why do different groups tell such different stories?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removing bias from historical accounts make them more accurate, or less meaningful?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3" name="Google Shape;243;p33" title="newspap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137" y="3805500"/>
            <a:ext cx="2230973" cy="141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328125" y="180250"/>
            <a:ext cx="116670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Can </a:t>
            </a:r>
            <a:r>
              <a:rPr lang="en-US" sz="3500"/>
              <a:t>historical</a:t>
            </a:r>
            <a:r>
              <a:rPr lang="en-US" sz="3500"/>
              <a:t> knowledge ever be entirely objective?</a:t>
            </a:r>
            <a:endParaRPr sz="3500"/>
          </a:p>
        </p:txBody>
      </p:sp>
      <p:sp>
        <p:nvSpPr>
          <p:cNvPr id="249" name="Google Shape;249;p34"/>
          <p:cNvSpPr/>
          <p:nvPr/>
        </p:nvSpPr>
        <p:spPr>
          <a:xfrm>
            <a:off x="280425" y="1937100"/>
            <a:ext cx="49572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 that you’ve had chance to discuss your initial thoughts, you are going to add your ideas to a Kialo discussion.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Let’s learn more about having an </a:t>
            </a:r>
            <a:r>
              <a:rPr b="1"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in-depth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discussion on Kialo.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p34" title="Discussion 1 Screensh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675" y="1196175"/>
            <a:ext cx="6437448" cy="48280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