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f9b01a30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af9b01a30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996994fc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996994fc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f9b01a30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f9b01a30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d0e9400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dd0e94000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a782f2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3a782f2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a78790f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a78790f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f9b01a30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af9b01a30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7dcf761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7dcf761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f9b01a3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f9b01a30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af9b01a30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af9b01a30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f9b01a30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f9b01a30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d22ed35f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d22ed35f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78e7b43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78e7b43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f9b01a3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f9b01a30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f9b01a3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f9b01a3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How can knowledge users develop strong, structured arguments? 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Technology: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AI, Knowledge, and Accountability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4: Writing a TOK Essay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sz="23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5458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8" name="Google Shape;268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Nothing is more exciting than fresh ideas, so why are areas of knowledge often so slow to adopt them?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the ever-improving tools of an area of knowledge always result in improved knowledge?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can we reconcile the relentless drive to pursue knowledge with the finite resources we have available? (May 2025)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custodians of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9" name="Google Shape;279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real-world example.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Essay: Example Structure</a:t>
            </a:r>
            <a:endParaRPr sz="3500"/>
          </a:p>
        </p:txBody>
      </p:sp>
      <p:sp>
        <p:nvSpPr>
          <p:cNvPr id="288" name="Google Shape;288;p38"/>
          <p:cNvSpPr/>
          <p:nvPr/>
        </p:nvSpPr>
        <p:spPr>
          <a:xfrm>
            <a:off x="266925" y="1295950"/>
            <a:ext cx="11558400" cy="466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clear stance responding to the prompt (e.g., “</a:t>
            </a:r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Human programmers remain accountable for AI knowledge outputs because they determine the data and algorithms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.”).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concrete case (e.g., </a:t>
            </a:r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self-driving car accident, AI-based court sentencing tools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demonstrating how accountability is shared or abdicated.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nuanced alternative (e.g., “</a:t>
            </a:r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Once AI systems learn from massive datasets, accountability may diffuse beyond a single group of developers.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”).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Reference how knowledge is generated, validated, or potentially distorted (e.g., </a:t>
            </a:r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bias in data sets, black-box algorithms, ethical frameworks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AOKs: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Reference relevant AOKs (e.g., </a:t>
            </a:r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viewing AI accountability through ethical frameworks, or exploring how AI is transforming creative expression in the arts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94" name="Google Shape;294;p39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3216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304" name="Google Shape;304;p40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40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w="19050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12" name="Google Shape;312;p41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8" name="Google Shape;318;p42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AI accountability debates?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4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25" name="Google Shape;325;p43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 (e.g., ethics of technology, the nature of bias, or trust in knowledge systems).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43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32" name="Google Shape;332;p44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bias, responsibility, and perspective).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bias, responsibility, and perspective).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4" name="Google Shape;204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and Responsibility: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can biases in data or algorithms shift the locus of responsibility?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Are certain voices left out of AI design, and how does that affect the knowledge produced?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Ethical Implications: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Should AI be treated as an independent knower or an extension of human agency?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Knowledge Construction: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does AI’s “black box” nature challenge our usual methods of validating knowledge claims?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66925" y="2525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1" name="Google Shape;211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AI and accountability.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6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Introduction: The TOK Essay</a:t>
            </a:r>
            <a:endParaRPr sz="3400"/>
          </a:p>
        </p:txBody>
      </p:sp>
      <p:sp>
        <p:nvSpPr>
          <p:cNvPr id="220" name="Google Shape;220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bias, responsibility, perspective).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266925" y="175875"/>
            <a:ext cx="11142000" cy="76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Structuring a TOK Essay: AOK 1</a:t>
            </a:r>
            <a:endParaRPr sz="3400"/>
          </a:p>
        </p:txBody>
      </p:sp>
      <p:sp>
        <p:nvSpPr>
          <p:cNvPr id="234" name="Google Shape;234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8" name="Google Shape;238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sz="21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6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Structuring a TOK Essay: AOK 2</a:t>
            </a:r>
            <a:endParaRPr sz="3400"/>
          </a:p>
        </p:txBody>
      </p:sp>
      <p:sp>
        <p:nvSpPr>
          <p:cNvPr id="245" name="Google Shape;245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bias, responsibility, perspective)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Widescreen</PresentationFormat>
  <Paragraphs>293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Roboto</vt:lpstr>
      <vt:lpstr>Roboto Medium</vt:lpstr>
      <vt:lpstr>Arial</vt:lpstr>
      <vt:lpstr>Kialo Edu Theme</vt:lpstr>
      <vt:lpstr>Kialo Edu Theme</vt:lpstr>
      <vt:lpstr>How can knowledge users develop strong, structured arguments?   </vt:lpstr>
      <vt:lpstr>Lesson Objectives</vt:lpstr>
      <vt:lpstr>TOK Concepts</vt:lpstr>
      <vt:lpstr>Introduction: The TOK Essay</vt:lpstr>
      <vt:lpstr>Introduction: The TOK Essay</vt:lpstr>
      <vt:lpstr>Class Discussion: What makes a TOK essay unique?</vt:lpstr>
      <vt:lpstr>Structuring a TOK Essay: AOK 1</vt:lpstr>
      <vt:lpstr>Structuring a TOK Essay: AOK 2</vt:lpstr>
      <vt:lpstr>Deconstructing a TOK Essay</vt:lpstr>
      <vt:lpstr>Deconstructing a TOK Essay</vt:lpstr>
      <vt:lpstr>Application: TOK Essay Prescribed Titles</vt:lpstr>
      <vt:lpstr>Writing a TOK Essay</vt:lpstr>
      <vt:lpstr>Writing a TOK Essay: Example Structure</vt:lpstr>
      <vt:lpstr>Writing a TOK Essay</vt:lpstr>
      <vt:lpstr>Peer Review: TOK Essay Checklist</vt:lpstr>
      <vt:lpstr>Peer Review: Developing Feedback</vt:lpstr>
      <vt:lpstr>Reflection Task: TOK Essay Writing</vt:lpstr>
      <vt:lpstr>Extension/Homework Activities: TOK Essay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2025-07-09T12:46:48Z</dcterms:modified>
</cp:coreProperties>
</file>