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Medium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ab0d60d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ab0d60d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186abd6be_3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186abd6be_3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6199d946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6199d946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68550ef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68550ef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eb2bc155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eb2bc155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68550ef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68550efa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199d946b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6199d946b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268550efa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268550efa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7dcf761a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27dcf761a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7dcf761a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7dcf761a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U4KzXn9R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572350" y="1921250"/>
            <a:ext cx="6671700" cy="20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Who is responsible for real-world AI failures?</a:t>
            </a:r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534000"/>
            <a:ext cx="6671700" cy="1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Technology: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AI, Knowledge, and Accountability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2: Fact-Finding Task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Lesson Objectives: Recap</a:t>
            </a:r>
            <a:endParaRPr sz="4000"/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219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Critically analyze real-world AI failures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Identify biases, evaluate evidence, and refine arguments about AI accountability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3000"/>
          </a:p>
        </p:txBody>
      </p:sp>
      <p:pic>
        <p:nvPicPr>
          <p:cNvPr id="258" name="Google Shape;2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296445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1650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id="195" name="Google Shape;195;p27"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713" y="2270450"/>
            <a:ext cx="6344566" cy="35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Lesson Objectives</a:t>
            </a:r>
            <a:endParaRPr sz="4000"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219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Critically analyze real-world AI failures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Identify biases, evaluate evidence, and refine arguments about AI accountability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30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296445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0" name="Google Shape;210;p29"/>
          <p:cNvSpPr/>
          <p:nvPr/>
        </p:nvSpPr>
        <p:spPr>
          <a:xfrm>
            <a:off x="166925" y="1146725"/>
            <a:ext cx="6860700" cy="4467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Evidence: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evidence shape our understanding of accountability in AI systems?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Justification: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the ethical justifications used by companies to implement AI systems hold up in the face of AI failures?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 what ways do powerful stakeholders (e.g., tech companies, governments) shape the narrative around AI failures?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AI Accountability</a:t>
            </a:r>
            <a:endParaRPr sz="3500"/>
          </a:p>
        </p:txBody>
      </p:sp>
      <p:sp>
        <p:nvSpPr>
          <p:cNvPr id="217" name="Google Shape;217;p30"/>
          <p:cNvSpPr txBox="1"/>
          <p:nvPr/>
        </p:nvSpPr>
        <p:spPr>
          <a:xfrm>
            <a:off x="836550" y="1243200"/>
            <a:ext cx="10518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finding and evaluating new evidence on the concept of accountability in AI-generated knowledge.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Step 1(inc. homework)</a:t>
            </a:r>
            <a:endParaRPr sz="2200" b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Conduct in-depth research into a specific case and give a short presentation to the class.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Step 2 </a:t>
            </a:r>
            <a:endParaRPr sz="2200" b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Present your findings and refine your arguments in your Kialo discussions.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how biases and evidence influence our understanding of AI accountability.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99900" y="142175"/>
            <a:ext cx="12092100" cy="70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Case Studies: Who is responsible for real-world AI failures?</a:t>
            </a:r>
            <a:endParaRPr sz="3000"/>
          </a:p>
        </p:txBody>
      </p:sp>
      <p:sp>
        <p:nvSpPr>
          <p:cNvPr id="226" name="Google Shape;226;p31"/>
          <p:cNvSpPr/>
          <p:nvPr/>
        </p:nvSpPr>
        <p:spPr>
          <a:xfrm>
            <a:off x="335280" y="1785738"/>
            <a:ext cx="5486400" cy="2103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Tesla’s Autopilot Failure</a:t>
            </a:r>
            <a:endParaRPr sz="15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real-world consequences of AI-assisted driving and the blurred line between human control and AI autonomy.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Examine to what extent Tesla users, the company, and the AI system itself are responsible for accidents involving Autopilot.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6370320" y="1785738"/>
            <a:ext cx="5486400" cy="2103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AI Leadership</a:t>
            </a:r>
            <a:endParaRPr sz="15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responsibilities of AI leaders in anticipating the impact of advanced AI systems, such as AGI.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the ethical responsibilities of AI CEOs and developers in preparing for possible future failures of high-stakes AI systems.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335280" y="3987400"/>
            <a:ext cx="5486400" cy="2103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User Responsibility</a:t>
            </a:r>
            <a:endParaRPr sz="15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Platforms are holding users liable when AI tools generate offensive or false content on social platforms.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whether it is fair for users to bear responsibility for AI-generated content, especially when they may not fully understand or control how the tools work.</a:t>
            </a:r>
            <a:endParaRPr sz="15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5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6370320" y="3987400"/>
            <a:ext cx="5486400" cy="2103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Medical Note-Taking</a:t>
            </a:r>
            <a:endParaRPr sz="15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Doctors are increasingly relying on AI tools to transcribe and summarize patient consultations, aiming to reduce administrative burden and burnout.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Examine who should be held accountable if an AI note-taking tool introduces an error that leads to a medical misdiagnosis or improper treatment.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648300" y="113298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teacher will assign you a case study for homework.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Discussion: AI Accountability</a:t>
            </a:r>
            <a:endParaRPr sz="3500"/>
          </a:p>
        </p:txBody>
      </p:sp>
      <p:sp>
        <p:nvSpPr>
          <p:cNvPr id="236" name="Google Shape;236;p32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is responsible for real-world AI failures?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7" name="Google Shape;237;p32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525000" y="180250"/>
            <a:ext cx="11667000" cy="116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Fact-Finding: If an AI system makes a mistake, who is responsible: the programmer, the user, or the AI itself?</a:t>
            </a:r>
            <a:endParaRPr sz="3000"/>
          </a:p>
        </p:txBody>
      </p:sp>
      <p:sp>
        <p:nvSpPr>
          <p:cNvPr id="243" name="Google Shape;243;p33"/>
          <p:cNvSpPr/>
          <p:nvPr/>
        </p:nvSpPr>
        <p:spPr>
          <a:xfrm>
            <a:off x="280425" y="1937100"/>
            <a:ext cx="51759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research to support, challenge, or refine your initial arguments in your Kialo discussion!</a:t>
            </a: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050" y="1377426"/>
            <a:ext cx="6019098" cy="4514323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AI Accountability</a:t>
            </a:r>
            <a:endParaRPr sz="3500"/>
          </a:p>
        </p:txBody>
      </p:sp>
      <p:sp>
        <p:nvSpPr>
          <p:cNvPr id="250" name="Google Shape;250;p34"/>
          <p:cNvSpPr/>
          <p:nvPr/>
        </p:nvSpPr>
        <p:spPr>
          <a:xfrm>
            <a:off x="355651" y="1686350"/>
            <a:ext cx="5815200" cy="29838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users are thoroughly informed about an AI tool’s limitations but still rely on it, how does that affect their share of responsibility when errors occur?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biases are evident in these cases?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evidence shape our understanding of accountability in AI systems?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1" name="Google Shape;251;p34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Roboto Medium</vt:lpstr>
      <vt:lpstr>Roboto</vt:lpstr>
      <vt:lpstr>Arial</vt:lpstr>
      <vt:lpstr>Kialo Edu Theme</vt:lpstr>
      <vt:lpstr>Kialo Edu Theme</vt:lpstr>
      <vt:lpstr>Who is responsible for real-world AI failures?</vt:lpstr>
      <vt:lpstr>How does Kialo work?</vt:lpstr>
      <vt:lpstr>Lesson Objectives</vt:lpstr>
      <vt:lpstr>TOK Concepts</vt:lpstr>
      <vt:lpstr>Introduction: AI Accountability</vt:lpstr>
      <vt:lpstr>Case Studies: Who is responsible for real-world AI failures?</vt:lpstr>
      <vt:lpstr>Discussion: AI Accountability</vt:lpstr>
      <vt:lpstr>Fact-Finding: If an AI system makes a mistake, who is responsible: the programmer, the user, or the AI itself?</vt:lpstr>
      <vt:lpstr>Reflection Task: AI Accountability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2025-07-08T17:14:14Z</dcterms:modified>
</cp:coreProperties>
</file>