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68550efa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268550efa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68550efa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68550efa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68550efa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268550efa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661613c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1661613c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ab0f739c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ab0f739c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68550ef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68550ef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eb1b16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eb1b16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0df2c34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0df2c34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568c800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568c800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68550efa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68550efa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bbc.co.uk/news/technology-45809919" TargetMode="External"/><Relationship Id="rId7" Type="http://schemas.openxmlformats.org/officeDocument/2006/relationships/hyperlink" Target="https://www.bbc.co.uk/news/articles/cq5ggew08ey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bbc.co.uk/news/technology-58232137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572350" y="1713450"/>
            <a:ext cx="6671700" cy="20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If an AI system makes a mistake, who is responsible: the programmer, the user, or the AI itself?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5340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Technology: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AI, Knowledge, and Accountability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1: Opening Debate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525000" y="180250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449775" y="221325"/>
            <a:ext cx="11142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If an AI system makes a mistake, who is responsible: the programmer, the user, or the AI itself?</a:t>
            </a:r>
            <a:endParaRPr sz="3000"/>
          </a:p>
        </p:txBody>
      </p:sp>
      <p:sp>
        <p:nvSpPr>
          <p:cNvPr id="267" name="Google Shape;267;p36"/>
          <p:cNvSpPr/>
          <p:nvPr/>
        </p:nvSpPr>
        <p:spPr>
          <a:xfrm>
            <a:off x="705975" y="2413525"/>
            <a:ext cx="10629600" cy="3383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Presenting Your Perspective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the thesis you most agree with.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Write at least 2 pros to explain why you agree.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Develop your argument by adding another pro under each of these.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Think about how someone might argue against this thesis.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Repeat steps 2 and 3 with counterarguments (cons).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911000" y="1606525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36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421" y="2612807"/>
            <a:ext cx="1046951" cy="8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426550" y="232275"/>
            <a:ext cx="11142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If an AI system makes a mistake, who is responsible: the programmer, the user, or the AI itself?</a:t>
            </a:r>
            <a:endParaRPr sz="3000"/>
          </a:p>
        </p:txBody>
      </p:sp>
      <p:sp>
        <p:nvSpPr>
          <p:cNvPr id="275" name="Google Shape;275;p37"/>
          <p:cNvSpPr/>
          <p:nvPr/>
        </p:nvSpPr>
        <p:spPr>
          <a:xfrm>
            <a:off x="831350" y="1711425"/>
            <a:ext cx="10629600" cy="36096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Engaging With Other Perspectives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a different thesis and read your peers’ 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Respond to at least 2 of these by adding your own pros and cons underneath.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Repeat this for the final thesis.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Revisit your first thesis to see how your peers have responded to your claims.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Try to respond with further pros and cons!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886700" y="55011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37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5346" y="4405657"/>
            <a:ext cx="1046951" cy="8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AI Accountability</a:t>
            </a:r>
            <a:endParaRPr sz="3500"/>
          </a:p>
        </p:txBody>
      </p:sp>
      <p:sp>
        <p:nvSpPr>
          <p:cNvPr id="283" name="Google Shape;283;p38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it mean to be responsible for knowledge creation?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how we assign responsibility?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should we respond when AI systems fail repeatedly?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responsibility be shared or must it lie with one party?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266925" y="39692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Explore different perspectives on the concept of accountability in AI-generated knowledge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Reflect on the ethical and societal implications of AI decision-making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32873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leading debates, discussions, or teaching argumentative reasoning — and want to get every student engaged in structured, inclusive conversations.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8088" y="2319900"/>
            <a:ext cx="6355825" cy="35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39692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Explore different perspectives on the concept of accountability in AI-generated knowledge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Reflect on the ethical and societal implications of AI decision-making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32873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 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does it mean to take responsibility for knowledge production?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Perspectives: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values, norms, or local regulations shape our perceptions of AI accountability?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existing power structures impact the development and deployment of AI technologies?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AI Accountability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sharing your </a:t>
            </a:r>
            <a:r>
              <a:rPr lang="en-US" sz="2400" b="1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existing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knowledge and perspectives on the concept of accountability in AI-generated knowledge.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existing knowledge and perspectives and respond to those of your peers in an in-depth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what it means to be responsible for knowledge creation.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AI Accountability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an AI system makes a mistake, who is responsible: the programmer, the user, or the AI itself?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your initial thoughts?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AI Accountability</a:t>
            </a:r>
            <a:endParaRPr sz="3500"/>
          </a:p>
        </p:txBody>
      </p:sp>
      <p:pic>
        <p:nvPicPr>
          <p:cNvPr id="233" name="Google Shape;233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8000">
            <a:off x="653875" y="1653200"/>
            <a:ext cx="5341525" cy="817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/>
          <p:nvPr/>
        </p:nvSpPr>
        <p:spPr>
          <a:xfrm>
            <a:off x="7350225" y="258575"/>
            <a:ext cx="4197300" cy="1637100"/>
          </a:xfrm>
          <a:prstGeom prst="wedgeRoundRectCallout">
            <a:avLst>
              <a:gd name="adj1" fmla="val 48273"/>
              <a:gd name="adj2" fmla="val 8231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should be held responsible when AI systems fail or produce harmful outcomes?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999">
            <a:off x="6138413" y="2793424"/>
            <a:ext cx="5296025" cy="98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72195">
            <a:off x="808675" y="4287127"/>
            <a:ext cx="5799049" cy="8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525000" y="180250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If an AI system makes a mistake, who is responsible: the programmer, the user, or the AI itself?</a:t>
            </a:r>
            <a:endParaRPr sz="3000"/>
          </a:p>
        </p:txBody>
      </p:sp>
      <p:sp>
        <p:nvSpPr>
          <p:cNvPr id="242" name="Google Shape;242;p33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that you’ve had chance to discuss your initial thoughts, you are going to add your ideas to a Kialo discussion.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learn more about having an </a:t>
            </a: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in-depth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discussion on Kialo.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750" y="1479676"/>
            <a:ext cx="5918802" cy="4439101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p34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525000" y="180250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</vt:lpstr>
      <vt:lpstr>Roboto Medium</vt:lpstr>
      <vt:lpstr>Calibri</vt:lpstr>
      <vt:lpstr>Arial</vt:lpstr>
      <vt:lpstr>Kialo Edu Theme</vt:lpstr>
      <vt:lpstr>Kialo Edu Theme</vt:lpstr>
      <vt:lpstr>If an AI system makes a mistake, who is responsible: the programmer, the user, or the AI itself?</vt:lpstr>
      <vt:lpstr>How does Kialo work?</vt:lpstr>
      <vt:lpstr>Lesson Objectives</vt:lpstr>
      <vt:lpstr>TOK Concepts</vt:lpstr>
      <vt:lpstr>Introduction: AI Accountability</vt:lpstr>
      <vt:lpstr>Introduction: AI Accountability</vt:lpstr>
      <vt:lpstr>Introduction: AI Accountability</vt:lpstr>
      <vt:lpstr>Kialo Discussion: If an AI system makes a mistake, who is responsible: the programmer, the user, or the AI itself?</vt:lpstr>
      <vt:lpstr>Kialo Discussion: The Argument Tree</vt:lpstr>
      <vt:lpstr>Kialo Discussion: The Argument Tree</vt:lpstr>
      <vt:lpstr>Kialo Discussion: If an AI system makes a mistake, who is responsible: the programmer, the user, or the AI itself?</vt:lpstr>
      <vt:lpstr>Kialo Discussion: If an AI system makes a mistake, who is responsible: the programmer, the user, or the AI itself?</vt:lpstr>
      <vt:lpstr>Reflection Task: AI Accountability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2025-07-08T17:12:24Z</dcterms:modified>
</cp:coreProperties>
</file>