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9ca6e7b0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9ca6e7b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9ca6e7b0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9ca6e7b0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9ca6e7b0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9ca6e7b0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9ca6e7b0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9ca6e7b0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f9ca6e7b0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f9ca6e7b0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9ca6e7b0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9ca6e7b0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9ca6e7b0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9ca6e7b0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9ca6e7b0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9ca6e7b0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9ca6e7b0_0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9ca6e7b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9ca6e7b0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9ca6e7b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ca6e7b0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ca6e7b0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9ca6e7b0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9ca6e7b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9ca6e7b0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9ca6e7b0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9ca6e7b0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9ca6e7b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ca6e7b0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ca6e7b0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9ca6e7b0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9ca6e7b0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9ca6e7b0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9ca6e7b0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f9ca6e7b0_0_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f9ca6e7b0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81000" y="1981200"/>
            <a:ext cx="6671700" cy="223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Religion: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Evidence of the Sacred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4: Writing the TOK Essay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3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323088" y="186900"/>
            <a:ext cx="115458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8" name="Google Shape;268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Does our responsibility to acquire knowledge vary according to the area of knowledge?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the pursuit of knowledge, is it possible or even desirable to set aside temporarily what we already know?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Does acquiring knowledge destroy our sense of wonder? Discuss with reference to two areas of knowledge.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(May 2025)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facts alone enough to prove a claim? Discuss with reference to any two areas of knowledge.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(Nov 2023)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00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9" name="Google Shape;279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8" name="Google Shape;288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8" name="Google Shape;298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cap="flat" cmpd="sng" w="19050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6" name="Google Shape;306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2" name="Google Shape;312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debates on religious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9" name="Google Shape;319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04800" y="342200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26" name="Google Shape;326;p43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evidence, truth, certainty).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04800" y="285400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evidence, truth, certainty).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03" name="Google Shape;203;p28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4" name="Google Shape;204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Bias and Power: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historical, colonial, or institutional forces influence what is accepted as “religion” and what is excluded?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Ethics and Responsibility: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it ethical to question or redefine someone else’s religious beliefs through external academic or cultural frameworks?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different cultural or religious backgrounds influence what is considered “religious knowledge”?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Reflection on Knowledge Construction: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Are we always aware of how knowledge about religion is being shaped, defined, or framed?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1" name="Google Shape;211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evidence, truth, and certainty in religion.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20" name="Google Shape;220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evidence, truth, certainty).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266925" y="1211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Google Shape;237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8" name="Google Shape;238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b="1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266925" y="1017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266925" y="1228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3" name="Google Shape;253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evidence, truth, certainty)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