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3"/>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5186abd6be_3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5186abd6be_3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5f9ce711c6_0_3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5f9ce711c6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5f9ce711c6_0_4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5f9ce711c6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5f9ce711c6_0_4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35f9ce711c6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5f9ce711c6_0_4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5f9ce711c6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5f9ce711c6_0_4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5f9ce711c6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5f9ce711c6_0_4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5f9ce711c6_0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5f9ce711c6_0_4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35f9ce711c6_0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5f9ce711c6_0_4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5f9ce711c6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5f9ce711c6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35f9ce711c6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5f9ce711c6_0_3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5f9ce711c6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5f9ce711c6_0_3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5f9ce711c6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5f9ce711c6_0_3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5f9ce711c6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5f9ce711c6_0_3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5f9ce711c6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5f9ce711c6_0_3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5f9ce711c6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5f9ce711c6_0_3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5f9ce711c6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5f9ce711c6_0_3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5f9ce711c6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5f9ce711c6_0_3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5f9ce711c6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text" type="title">
  <p:cSld name="TITLE">
    <p:bg>
      <p:bgPr>
        <a:solidFill>
          <a:srgbClr val="ECF8FE"/>
        </a:solidFill>
      </p:bgPr>
    </p:bg>
    <p:spTree>
      <p:nvGrpSpPr>
        <p:cNvPr id="7" name="Shape 7"/>
        <p:cNvGrpSpPr/>
        <p:nvPr/>
      </p:nvGrpSpPr>
      <p:grpSpPr>
        <a:xfrm>
          <a:off x="0" y="0"/>
          <a:ext cx="0" cy="0"/>
          <a:chOff x="0" y="0"/>
          <a:chExt cx="0" cy="0"/>
        </a:xfrm>
      </p:grpSpPr>
      <p:sp>
        <p:nvSpPr>
          <p:cNvPr id="8" name="Google Shape;8;p2"/>
          <p:cNvSpPr txBox="1"/>
          <p:nvPr>
            <p:ph type="title"/>
          </p:nvPr>
        </p:nvSpPr>
        <p:spPr>
          <a:xfrm>
            <a:off x="266925" y="473475"/>
            <a:ext cx="11142000" cy="956700"/>
          </a:xfrm>
          <a:prstGeom prst="rect">
            <a:avLst/>
          </a:prstGeom>
          <a:noFill/>
          <a:ln>
            <a:noFill/>
          </a:ln>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sz="1900">
                <a:solidFill>
                  <a:schemeClr val="dk1"/>
                </a:solidFill>
              </a:defRPr>
            </a:lvl2pPr>
            <a:lvl3pPr lvl="2">
              <a:spcBef>
                <a:spcPts val="0"/>
              </a:spcBef>
              <a:spcAft>
                <a:spcPts val="0"/>
              </a:spcAft>
              <a:buClr>
                <a:schemeClr val="dk1"/>
              </a:buClr>
              <a:buSzPts val="1900"/>
              <a:buNone/>
              <a:defRPr sz="1900">
                <a:solidFill>
                  <a:schemeClr val="dk1"/>
                </a:solidFill>
              </a:defRPr>
            </a:lvl3pPr>
            <a:lvl4pPr lvl="3">
              <a:spcBef>
                <a:spcPts val="0"/>
              </a:spcBef>
              <a:spcAft>
                <a:spcPts val="0"/>
              </a:spcAft>
              <a:buClr>
                <a:schemeClr val="dk1"/>
              </a:buClr>
              <a:buSzPts val="1900"/>
              <a:buNone/>
              <a:defRPr sz="1900">
                <a:solidFill>
                  <a:schemeClr val="dk1"/>
                </a:solidFill>
              </a:defRPr>
            </a:lvl4pPr>
            <a:lvl5pPr lvl="4">
              <a:spcBef>
                <a:spcPts val="0"/>
              </a:spcBef>
              <a:spcAft>
                <a:spcPts val="0"/>
              </a:spcAft>
              <a:buClr>
                <a:schemeClr val="dk1"/>
              </a:buClr>
              <a:buSzPts val="1900"/>
              <a:buNone/>
              <a:defRPr sz="1900">
                <a:solidFill>
                  <a:schemeClr val="dk1"/>
                </a:solidFill>
              </a:defRPr>
            </a:lvl5pPr>
            <a:lvl6pPr lvl="5">
              <a:spcBef>
                <a:spcPts val="0"/>
              </a:spcBef>
              <a:spcAft>
                <a:spcPts val="0"/>
              </a:spcAft>
              <a:buClr>
                <a:schemeClr val="dk1"/>
              </a:buClr>
              <a:buSzPts val="1900"/>
              <a:buNone/>
              <a:defRPr sz="1900">
                <a:solidFill>
                  <a:schemeClr val="dk1"/>
                </a:solidFill>
              </a:defRPr>
            </a:lvl6pPr>
            <a:lvl7pPr lvl="6">
              <a:spcBef>
                <a:spcPts val="0"/>
              </a:spcBef>
              <a:spcAft>
                <a:spcPts val="0"/>
              </a:spcAft>
              <a:buClr>
                <a:schemeClr val="dk1"/>
              </a:buClr>
              <a:buSzPts val="1900"/>
              <a:buNone/>
              <a:defRPr sz="1900">
                <a:solidFill>
                  <a:schemeClr val="dk1"/>
                </a:solidFill>
              </a:defRPr>
            </a:lvl7pPr>
            <a:lvl8pPr lvl="7">
              <a:spcBef>
                <a:spcPts val="0"/>
              </a:spcBef>
              <a:spcAft>
                <a:spcPts val="0"/>
              </a:spcAft>
              <a:buClr>
                <a:schemeClr val="dk1"/>
              </a:buClr>
              <a:buSzPts val="1900"/>
              <a:buNone/>
              <a:defRPr sz="1900">
                <a:solidFill>
                  <a:schemeClr val="dk1"/>
                </a:solidFill>
              </a:defRPr>
            </a:lvl8pPr>
            <a:lvl9pPr lvl="8">
              <a:spcBef>
                <a:spcPts val="0"/>
              </a:spcBef>
              <a:spcAft>
                <a:spcPts val="0"/>
              </a:spcAft>
              <a:buClr>
                <a:schemeClr val="dk1"/>
              </a:buClr>
              <a:buSzPts val="1900"/>
              <a:buNone/>
              <a:defRPr sz="1900">
                <a:solidFill>
                  <a:schemeClr val="dk1"/>
                </a:solidFill>
              </a:defRPr>
            </a:lvl9pPr>
          </a:lstStyle>
          <a:p/>
        </p:txBody>
      </p:sp>
      <p:sp>
        <p:nvSpPr>
          <p:cNvPr id="9" name="Google Shape;9;p2"/>
          <p:cNvSpPr txBox="1"/>
          <p:nvPr>
            <p:ph idx="1" type="body"/>
          </p:nvPr>
        </p:nvSpPr>
        <p:spPr>
          <a:xfrm>
            <a:off x="266925" y="1430175"/>
            <a:ext cx="10650300" cy="4231800"/>
          </a:xfrm>
          <a:prstGeom prst="rect">
            <a:avLst/>
          </a:prstGeom>
          <a:noFill/>
          <a:ln>
            <a:noFill/>
          </a:ln>
        </p:spPr>
        <p:txBody>
          <a:bodyPr anchorCtr="0" anchor="t" bIns="121900" lIns="121900" spcFirstLastPara="1" rIns="121900" wrap="square" tIns="121900">
            <a:noAutofit/>
          </a:bodyPr>
          <a:lstStyle>
            <a:lvl1pPr indent="-381000" lvl="0" marL="4572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0" name="Google Shape;10;p2"/>
          <p:cNvGrpSpPr/>
          <p:nvPr/>
        </p:nvGrpSpPr>
        <p:grpSpPr>
          <a:xfrm>
            <a:off x="-18200" y="6209645"/>
            <a:ext cx="12228094" cy="647984"/>
            <a:chOff x="-13650" y="4657350"/>
            <a:chExt cx="9171300" cy="486000"/>
          </a:xfrm>
        </p:grpSpPr>
        <p:sp>
          <p:nvSpPr>
            <p:cNvPr id="11" name="Google Shape;11;p2"/>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2" name="Google Shape;12;p2"/>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 name="Google Shape;13;p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r>
              <a:rPr lang="en-US"/>
              <a:t> / 30</a:t>
            </a:r>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p:cSld name="TITLE_1_1_1_1">
    <p:bg>
      <p:bgPr>
        <a:solidFill>
          <a:schemeClr val="lt2"/>
        </a:solidFill>
      </p:bgPr>
    </p:bg>
    <p:spTree>
      <p:nvGrpSpPr>
        <p:cNvPr id="76" name="Shape 76"/>
        <p:cNvGrpSpPr/>
        <p:nvPr/>
      </p:nvGrpSpPr>
      <p:grpSpPr>
        <a:xfrm>
          <a:off x="0" y="0"/>
          <a:ext cx="0" cy="0"/>
          <a:chOff x="0" y="0"/>
          <a:chExt cx="0" cy="0"/>
        </a:xfrm>
      </p:grpSpPr>
      <p:sp>
        <p:nvSpPr>
          <p:cNvPr id="77" name="Google Shape;77;p11"/>
          <p:cNvSpPr/>
          <p:nvPr>
            <p:ph idx="2" type="pic"/>
          </p:nvPr>
        </p:nvSpPr>
        <p:spPr>
          <a:xfrm>
            <a:off x="-63733" y="-36433"/>
            <a:ext cx="12310500" cy="6246300"/>
          </a:xfrm>
          <a:prstGeom prst="rect">
            <a:avLst/>
          </a:prstGeom>
          <a:noFill/>
          <a:ln>
            <a:noFill/>
          </a:ln>
        </p:spPr>
      </p:sp>
      <p:sp>
        <p:nvSpPr>
          <p:cNvPr id="78" name="Google Shape;78;p11"/>
          <p:cNvSpPr txBox="1"/>
          <p:nvPr>
            <p:ph idx="1" type="body"/>
          </p:nvPr>
        </p:nvSpPr>
        <p:spPr>
          <a:xfrm>
            <a:off x="6938233" y="746633"/>
            <a:ext cx="4926000" cy="4962300"/>
          </a:xfrm>
          <a:prstGeom prst="rect">
            <a:avLst/>
          </a:prstGeom>
          <a:solidFill>
            <a:schemeClr val="lt2"/>
          </a:solidFill>
          <a:ln>
            <a:noFill/>
          </a:ln>
        </p:spPr>
        <p:txBody>
          <a:bodyPr anchorCtr="0" anchor="t" bIns="487675" lIns="121900" spcFirstLastPara="1" rIns="121900" wrap="square" tIns="487675">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79" name="Google Shape;79;p11"/>
          <p:cNvGrpSpPr/>
          <p:nvPr/>
        </p:nvGrpSpPr>
        <p:grpSpPr>
          <a:xfrm>
            <a:off x="-18200" y="6209645"/>
            <a:ext cx="12228094" cy="647984"/>
            <a:chOff x="-13650" y="4657350"/>
            <a:chExt cx="9171300" cy="486000"/>
          </a:xfrm>
        </p:grpSpPr>
        <p:sp>
          <p:nvSpPr>
            <p:cNvPr id="80" name="Google Shape;80;p11"/>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81" name="Google Shape;81;p1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82" name="Google Shape;82;p1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3" name="Shape 83"/>
        <p:cNvGrpSpPr/>
        <p:nvPr/>
      </p:nvGrpSpPr>
      <p:grpSpPr>
        <a:xfrm>
          <a:off x="0" y="0"/>
          <a:ext cx="0" cy="0"/>
          <a:chOff x="0" y="0"/>
          <a:chExt cx="0" cy="0"/>
        </a:xfrm>
      </p:grpSpPr>
      <p:sp>
        <p:nvSpPr>
          <p:cNvPr id="84" name="Google Shape;84;p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5" name="Google Shape;85;p1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6" name="Google Shape;86;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7" name="Google Shape;87;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8" name="Google Shape;88;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9" name="Shape 89"/>
        <p:cNvGrpSpPr/>
        <p:nvPr/>
      </p:nvGrpSpPr>
      <p:grpSpPr>
        <a:xfrm>
          <a:off x="0" y="0"/>
          <a:ext cx="0" cy="0"/>
          <a:chOff x="0" y="0"/>
          <a:chExt cx="0" cy="0"/>
        </a:xfrm>
      </p:grpSpPr>
      <p:sp>
        <p:nvSpPr>
          <p:cNvPr id="90" name="Google Shape;90;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13"/>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2" name="Google Shape;92;p13"/>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3" name="Google Shape;93;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text" type="title">
  <p:cSld name="TITLE">
    <p:bg>
      <p:bgPr>
        <a:solidFill>
          <a:schemeClr val="lt2"/>
        </a:solidFill>
      </p:bgPr>
    </p:bg>
    <p:spTree>
      <p:nvGrpSpPr>
        <p:cNvPr id="105" name="Shape 105"/>
        <p:cNvGrpSpPr/>
        <p:nvPr/>
      </p:nvGrpSpPr>
      <p:grpSpPr>
        <a:xfrm>
          <a:off x="0" y="0"/>
          <a:ext cx="0" cy="0"/>
          <a:chOff x="0" y="0"/>
          <a:chExt cx="0" cy="0"/>
        </a:xfrm>
      </p:grpSpPr>
      <p:sp>
        <p:nvSpPr>
          <p:cNvPr id="106" name="Google Shape;106;p16"/>
          <p:cNvSpPr txBox="1"/>
          <p:nvPr>
            <p:ph type="title"/>
          </p:nvPr>
        </p:nvSpPr>
        <p:spPr>
          <a:xfrm>
            <a:off x="266933" y="473467"/>
            <a:ext cx="10650300" cy="11199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07" name="Google Shape;107;p16"/>
          <p:cNvSpPr txBox="1"/>
          <p:nvPr>
            <p:ph idx="1" type="body"/>
          </p:nvPr>
        </p:nvSpPr>
        <p:spPr>
          <a:xfrm>
            <a:off x="266933" y="1648800"/>
            <a:ext cx="10650300" cy="35604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08" name="Google Shape;108;p16"/>
          <p:cNvGrpSpPr/>
          <p:nvPr/>
        </p:nvGrpSpPr>
        <p:grpSpPr>
          <a:xfrm>
            <a:off x="-18200" y="6209645"/>
            <a:ext cx="12228094" cy="647984"/>
            <a:chOff x="-13650" y="4657350"/>
            <a:chExt cx="9171300" cy="486000"/>
          </a:xfrm>
        </p:grpSpPr>
        <p:sp>
          <p:nvSpPr>
            <p:cNvPr id="109" name="Google Shape;109;p16"/>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10" name="Google Shape;110;p1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11" name="Google Shape;111;p1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Dark Background">
  <p:cSld name="CUSTOM">
    <p:bg>
      <p:bgPr>
        <a:blipFill>
          <a:blip r:embed="rId2">
            <a:alphaModFix/>
          </a:blip>
          <a:stretch>
            <a:fillRect/>
          </a:stretch>
        </a:blipFill>
      </p:bgPr>
    </p:bg>
    <p:spTree>
      <p:nvGrpSpPr>
        <p:cNvPr id="112" name="Shape 112"/>
        <p:cNvGrpSpPr/>
        <p:nvPr/>
      </p:nvGrpSpPr>
      <p:grpSpPr>
        <a:xfrm>
          <a:off x="0" y="0"/>
          <a:ext cx="0" cy="0"/>
          <a:chOff x="0" y="0"/>
          <a:chExt cx="0" cy="0"/>
        </a:xfrm>
      </p:grpSpPr>
      <p:sp>
        <p:nvSpPr>
          <p:cNvPr id="113" name="Google Shape;113;p17"/>
          <p:cNvSpPr txBox="1"/>
          <p:nvPr>
            <p:ph type="title"/>
          </p:nvPr>
        </p:nvSpPr>
        <p:spPr>
          <a:xfrm>
            <a:off x="701131" y="2117800"/>
            <a:ext cx="5809200" cy="16791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14" name="Google Shape;114;p17"/>
          <p:cNvSpPr txBox="1"/>
          <p:nvPr>
            <p:ph idx="1" type="subTitle"/>
          </p:nvPr>
        </p:nvSpPr>
        <p:spPr>
          <a:xfrm>
            <a:off x="701131" y="3979033"/>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pic>
        <p:nvPicPr>
          <p:cNvPr id="115" name="Google Shape;115;p17"/>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16" name="Google Shape;116;p17"/>
          <p:cNvSpPr txBox="1"/>
          <p:nvPr>
            <p:ph idx="2" type="subTitle"/>
          </p:nvPr>
        </p:nvSpPr>
        <p:spPr>
          <a:xfrm>
            <a:off x="710236" y="5791000"/>
            <a:ext cx="4552800" cy="42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p:txBody>
      </p:sp>
      <p:sp>
        <p:nvSpPr>
          <p:cNvPr id="117" name="Google Shape;117;p1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p:cSld name="CUSTOM_1">
    <p:bg>
      <p:bgPr>
        <a:blipFill>
          <a:blip r:embed="rId2">
            <a:alphaModFix/>
          </a:blip>
          <a:stretch>
            <a:fillRect/>
          </a:stretch>
        </a:blipFill>
      </p:bgPr>
    </p:bg>
    <p:spTree>
      <p:nvGrpSpPr>
        <p:cNvPr id="118" name="Shape 118"/>
        <p:cNvGrpSpPr/>
        <p:nvPr/>
      </p:nvGrpSpPr>
      <p:grpSpPr>
        <a:xfrm>
          <a:off x="0" y="0"/>
          <a:ext cx="0" cy="0"/>
          <a:chOff x="0" y="0"/>
          <a:chExt cx="0" cy="0"/>
        </a:xfrm>
      </p:grpSpPr>
      <p:sp>
        <p:nvSpPr>
          <p:cNvPr id="119" name="Google Shape;119;p18"/>
          <p:cNvSpPr txBox="1"/>
          <p:nvPr>
            <p:ph type="title"/>
          </p:nvPr>
        </p:nvSpPr>
        <p:spPr>
          <a:xfrm>
            <a:off x="692026" y="1316565"/>
            <a:ext cx="5809200" cy="16791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20" name="Google Shape;120;p18"/>
          <p:cNvSpPr txBox="1"/>
          <p:nvPr>
            <p:ph idx="1" type="subTitle"/>
          </p:nvPr>
        </p:nvSpPr>
        <p:spPr>
          <a:xfrm>
            <a:off x="692026" y="3177798"/>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pic>
        <p:nvPicPr>
          <p:cNvPr id="121" name="Google Shape;121;p18"/>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122" name="Google Shape;122;p18"/>
          <p:cNvSpPr txBox="1"/>
          <p:nvPr>
            <p:ph idx="2" type="subTitle"/>
          </p:nvPr>
        </p:nvSpPr>
        <p:spPr>
          <a:xfrm>
            <a:off x="692026" y="4302290"/>
            <a:ext cx="4552800" cy="42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algn="r">
              <a:spcBef>
                <a:spcPts val="0"/>
              </a:spcBef>
              <a:spcAft>
                <a:spcPts val="0"/>
              </a:spcAft>
              <a:buSzPts val="1600"/>
              <a:buNone/>
              <a:defRPr sz="1600"/>
            </a:lvl2pPr>
            <a:lvl3pPr lvl="2" algn="r">
              <a:spcBef>
                <a:spcPts val="0"/>
              </a:spcBef>
              <a:spcAft>
                <a:spcPts val="0"/>
              </a:spcAft>
              <a:buSzPts val="1600"/>
              <a:buNone/>
              <a:defRPr sz="1600"/>
            </a:lvl3pPr>
            <a:lvl4pPr lvl="3" algn="r">
              <a:spcBef>
                <a:spcPts val="0"/>
              </a:spcBef>
              <a:spcAft>
                <a:spcPts val="0"/>
              </a:spcAft>
              <a:buSzPts val="1600"/>
              <a:buNone/>
              <a:defRPr sz="1600"/>
            </a:lvl4pPr>
            <a:lvl5pPr lvl="4" algn="r">
              <a:spcBef>
                <a:spcPts val="0"/>
              </a:spcBef>
              <a:spcAft>
                <a:spcPts val="0"/>
              </a:spcAft>
              <a:buSzPts val="1600"/>
              <a:buNone/>
              <a:defRPr sz="1600"/>
            </a:lvl5pPr>
            <a:lvl6pPr lvl="5" algn="r">
              <a:spcBef>
                <a:spcPts val="0"/>
              </a:spcBef>
              <a:spcAft>
                <a:spcPts val="0"/>
              </a:spcAft>
              <a:buSzPts val="1600"/>
              <a:buNone/>
              <a:defRPr sz="1600"/>
            </a:lvl6pPr>
            <a:lvl7pPr lvl="6" algn="r">
              <a:spcBef>
                <a:spcPts val="0"/>
              </a:spcBef>
              <a:spcAft>
                <a:spcPts val="0"/>
              </a:spcAft>
              <a:buSzPts val="1600"/>
              <a:buNone/>
              <a:defRPr sz="1600"/>
            </a:lvl7pPr>
            <a:lvl8pPr lvl="7" algn="r">
              <a:spcBef>
                <a:spcPts val="0"/>
              </a:spcBef>
              <a:spcAft>
                <a:spcPts val="0"/>
              </a:spcAft>
              <a:buSzPts val="1600"/>
              <a:buNone/>
              <a:defRPr sz="1600"/>
            </a:lvl8pPr>
            <a:lvl9pPr lvl="8" algn="r">
              <a:spcBef>
                <a:spcPts val="0"/>
              </a:spcBef>
              <a:spcAft>
                <a:spcPts val="0"/>
              </a:spcAft>
              <a:buSzPts val="1600"/>
              <a:buNone/>
              <a:defRPr sz="1600"/>
            </a:lvl9pPr>
          </a:lstStyle>
          <a:p/>
        </p:txBody>
      </p:sp>
      <p:sp>
        <p:nvSpPr>
          <p:cNvPr id="123" name="Google Shape;123;p1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1">
  <p:cSld name="CUSTOM_1_1">
    <p:bg>
      <p:bgPr>
        <a:blipFill>
          <a:blip r:embed="rId2">
            <a:alphaModFix/>
          </a:blip>
          <a:stretch>
            <a:fillRect/>
          </a:stretch>
        </a:blipFill>
      </p:bgPr>
    </p:bg>
    <p:spTree>
      <p:nvGrpSpPr>
        <p:cNvPr id="124" name="Shape 124"/>
        <p:cNvGrpSpPr/>
        <p:nvPr/>
      </p:nvGrpSpPr>
      <p:grpSpPr>
        <a:xfrm>
          <a:off x="0" y="0"/>
          <a:ext cx="0" cy="0"/>
          <a:chOff x="0" y="0"/>
          <a:chExt cx="0" cy="0"/>
        </a:xfrm>
      </p:grpSpPr>
      <p:pic>
        <p:nvPicPr>
          <p:cNvPr id="125" name="Google Shape;125;p19"/>
          <p:cNvPicPr preferRelativeResize="0"/>
          <p:nvPr/>
        </p:nvPicPr>
        <p:blipFill rotWithShape="1">
          <a:blip r:embed="rId3">
            <a:alphaModFix/>
          </a:blip>
          <a:srcRect b="1314" l="0" r="0" t="1324"/>
          <a:stretch/>
        </p:blipFill>
        <p:spPr>
          <a:xfrm>
            <a:off x="304800" y="598967"/>
            <a:ext cx="2036733" cy="423233"/>
          </a:xfrm>
          <a:prstGeom prst="rect">
            <a:avLst/>
          </a:prstGeom>
          <a:noFill/>
          <a:ln>
            <a:noFill/>
          </a:ln>
        </p:spPr>
      </p:pic>
      <p:sp>
        <p:nvSpPr>
          <p:cNvPr id="126" name="Google Shape;126;p19"/>
          <p:cNvSpPr txBox="1"/>
          <p:nvPr>
            <p:ph type="title"/>
          </p:nvPr>
        </p:nvSpPr>
        <p:spPr>
          <a:xfrm>
            <a:off x="628300" y="2117800"/>
            <a:ext cx="5809200" cy="16791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1pPr>
            <a:lvl2pPr lvl="1">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2pPr>
            <a:lvl3pPr lvl="2">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3pPr>
            <a:lvl4pPr lvl="3">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4pPr>
            <a:lvl5pPr lvl="4">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5pPr>
            <a:lvl6pPr lvl="5">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6pPr>
            <a:lvl7pPr lvl="6">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7pPr>
            <a:lvl8pPr lvl="7">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8pPr>
            <a:lvl9pPr lvl="8">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9pPr>
          </a:lstStyle>
          <a:p/>
        </p:txBody>
      </p:sp>
      <p:sp>
        <p:nvSpPr>
          <p:cNvPr id="127" name="Google Shape;127;p19"/>
          <p:cNvSpPr txBox="1"/>
          <p:nvPr>
            <p:ph idx="1" type="subTitle"/>
          </p:nvPr>
        </p:nvSpPr>
        <p:spPr>
          <a:xfrm>
            <a:off x="641973" y="3979033"/>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a:spcBef>
                <a:spcPts val="0"/>
              </a:spcBef>
              <a:spcAft>
                <a:spcPts val="0"/>
              </a:spcAft>
              <a:buClr>
                <a:schemeClr val="accent2"/>
              </a:buClr>
              <a:buSzPts val="1900"/>
              <a:buNone/>
              <a:defRPr sz="1900">
                <a:solidFill>
                  <a:schemeClr val="accent2"/>
                </a:solidFill>
              </a:defRPr>
            </a:lvl2pPr>
            <a:lvl3pPr lvl="2">
              <a:spcBef>
                <a:spcPts val="0"/>
              </a:spcBef>
              <a:spcAft>
                <a:spcPts val="0"/>
              </a:spcAft>
              <a:buClr>
                <a:schemeClr val="accent2"/>
              </a:buClr>
              <a:buSzPts val="1900"/>
              <a:buNone/>
              <a:defRPr sz="1900">
                <a:solidFill>
                  <a:schemeClr val="accent2"/>
                </a:solidFill>
              </a:defRPr>
            </a:lvl3pPr>
            <a:lvl4pPr lvl="3">
              <a:spcBef>
                <a:spcPts val="0"/>
              </a:spcBef>
              <a:spcAft>
                <a:spcPts val="0"/>
              </a:spcAft>
              <a:buClr>
                <a:schemeClr val="accent2"/>
              </a:buClr>
              <a:buSzPts val="1900"/>
              <a:buNone/>
              <a:defRPr sz="1900">
                <a:solidFill>
                  <a:schemeClr val="accent2"/>
                </a:solidFill>
              </a:defRPr>
            </a:lvl4pPr>
            <a:lvl5pPr lvl="4">
              <a:spcBef>
                <a:spcPts val="0"/>
              </a:spcBef>
              <a:spcAft>
                <a:spcPts val="0"/>
              </a:spcAft>
              <a:buClr>
                <a:schemeClr val="accent2"/>
              </a:buClr>
              <a:buSzPts val="1900"/>
              <a:buNone/>
              <a:defRPr sz="1900">
                <a:solidFill>
                  <a:schemeClr val="accent2"/>
                </a:solidFill>
              </a:defRPr>
            </a:lvl5pPr>
            <a:lvl6pPr lvl="5">
              <a:spcBef>
                <a:spcPts val="0"/>
              </a:spcBef>
              <a:spcAft>
                <a:spcPts val="0"/>
              </a:spcAft>
              <a:buClr>
                <a:schemeClr val="accent2"/>
              </a:buClr>
              <a:buSzPts val="1900"/>
              <a:buNone/>
              <a:defRPr sz="1900">
                <a:solidFill>
                  <a:schemeClr val="accent2"/>
                </a:solidFill>
              </a:defRPr>
            </a:lvl6pPr>
            <a:lvl7pPr lvl="6">
              <a:spcBef>
                <a:spcPts val="0"/>
              </a:spcBef>
              <a:spcAft>
                <a:spcPts val="0"/>
              </a:spcAft>
              <a:buClr>
                <a:schemeClr val="accent2"/>
              </a:buClr>
              <a:buSzPts val="1900"/>
              <a:buNone/>
              <a:defRPr sz="1900">
                <a:solidFill>
                  <a:schemeClr val="accent2"/>
                </a:solidFill>
              </a:defRPr>
            </a:lvl7pPr>
            <a:lvl8pPr lvl="7">
              <a:spcBef>
                <a:spcPts val="0"/>
              </a:spcBef>
              <a:spcAft>
                <a:spcPts val="0"/>
              </a:spcAft>
              <a:buClr>
                <a:schemeClr val="accent2"/>
              </a:buClr>
              <a:buSzPts val="1900"/>
              <a:buNone/>
              <a:defRPr sz="1900">
                <a:solidFill>
                  <a:schemeClr val="accent2"/>
                </a:solidFill>
              </a:defRPr>
            </a:lvl8pPr>
            <a:lvl9pPr lvl="8">
              <a:spcBef>
                <a:spcPts val="0"/>
              </a:spcBef>
              <a:spcAft>
                <a:spcPts val="0"/>
              </a:spcAft>
              <a:buClr>
                <a:schemeClr val="accent2"/>
              </a:buClr>
              <a:buSzPts val="1900"/>
              <a:buNone/>
              <a:defRPr sz="1900">
                <a:solidFill>
                  <a:schemeClr val="accent2"/>
                </a:solidFill>
              </a:defRPr>
            </a:lvl9pPr>
          </a:lstStyle>
          <a:p/>
        </p:txBody>
      </p:sp>
      <p:sp>
        <p:nvSpPr>
          <p:cNvPr id="128" name="Google Shape;128;p19"/>
          <p:cNvSpPr txBox="1"/>
          <p:nvPr>
            <p:ph idx="2" type="subTitle"/>
          </p:nvPr>
        </p:nvSpPr>
        <p:spPr>
          <a:xfrm>
            <a:off x="641967" y="5791000"/>
            <a:ext cx="4552800" cy="42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a:spcBef>
                <a:spcPts val="0"/>
              </a:spcBef>
              <a:spcAft>
                <a:spcPts val="0"/>
              </a:spcAft>
              <a:buClr>
                <a:schemeClr val="accent2"/>
              </a:buClr>
              <a:buSzPts val="1600"/>
              <a:buNone/>
              <a:defRPr sz="1600">
                <a:solidFill>
                  <a:schemeClr val="accent2"/>
                </a:solidFill>
              </a:defRPr>
            </a:lvl2pPr>
            <a:lvl3pPr lvl="2">
              <a:spcBef>
                <a:spcPts val="0"/>
              </a:spcBef>
              <a:spcAft>
                <a:spcPts val="0"/>
              </a:spcAft>
              <a:buClr>
                <a:schemeClr val="accent2"/>
              </a:buClr>
              <a:buSzPts val="1600"/>
              <a:buNone/>
              <a:defRPr sz="1600">
                <a:solidFill>
                  <a:schemeClr val="accent2"/>
                </a:solidFill>
              </a:defRPr>
            </a:lvl3pPr>
            <a:lvl4pPr lvl="3">
              <a:spcBef>
                <a:spcPts val="0"/>
              </a:spcBef>
              <a:spcAft>
                <a:spcPts val="0"/>
              </a:spcAft>
              <a:buClr>
                <a:schemeClr val="accent2"/>
              </a:buClr>
              <a:buSzPts val="1600"/>
              <a:buNone/>
              <a:defRPr sz="1600">
                <a:solidFill>
                  <a:schemeClr val="accent2"/>
                </a:solidFill>
              </a:defRPr>
            </a:lvl4pPr>
            <a:lvl5pPr lvl="4">
              <a:spcBef>
                <a:spcPts val="0"/>
              </a:spcBef>
              <a:spcAft>
                <a:spcPts val="0"/>
              </a:spcAft>
              <a:buClr>
                <a:schemeClr val="accent2"/>
              </a:buClr>
              <a:buSzPts val="1600"/>
              <a:buNone/>
              <a:defRPr sz="1600">
                <a:solidFill>
                  <a:schemeClr val="accent2"/>
                </a:solidFill>
              </a:defRPr>
            </a:lvl5pPr>
            <a:lvl6pPr lvl="5">
              <a:spcBef>
                <a:spcPts val="0"/>
              </a:spcBef>
              <a:spcAft>
                <a:spcPts val="0"/>
              </a:spcAft>
              <a:buClr>
                <a:schemeClr val="accent2"/>
              </a:buClr>
              <a:buSzPts val="1600"/>
              <a:buNone/>
              <a:defRPr sz="1600">
                <a:solidFill>
                  <a:schemeClr val="accent2"/>
                </a:solidFill>
              </a:defRPr>
            </a:lvl6pPr>
            <a:lvl7pPr lvl="6">
              <a:spcBef>
                <a:spcPts val="0"/>
              </a:spcBef>
              <a:spcAft>
                <a:spcPts val="0"/>
              </a:spcAft>
              <a:buClr>
                <a:schemeClr val="accent2"/>
              </a:buClr>
              <a:buSzPts val="1600"/>
              <a:buNone/>
              <a:defRPr sz="1600">
                <a:solidFill>
                  <a:schemeClr val="accent2"/>
                </a:solidFill>
              </a:defRPr>
            </a:lvl7pPr>
            <a:lvl8pPr lvl="7">
              <a:spcBef>
                <a:spcPts val="0"/>
              </a:spcBef>
              <a:spcAft>
                <a:spcPts val="0"/>
              </a:spcAft>
              <a:buClr>
                <a:schemeClr val="accent2"/>
              </a:buClr>
              <a:buSzPts val="1600"/>
              <a:buNone/>
              <a:defRPr sz="1600">
                <a:solidFill>
                  <a:schemeClr val="accent2"/>
                </a:solidFill>
              </a:defRPr>
            </a:lvl8pPr>
            <a:lvl9pPr lvl="8">
              <a:spcBef>
                <a:spcPts val="0"/>
              </a:spcBef>
              <a:spcAft>
                <a:spcPts val="0"/>
              </a:spcAft>
              <a:buClr>
                <a:schemeClr val="accent2"/>
              </a:buClr>
              <a:buSzPts val="1600"/>
              <a:buNone/>
              <a:defRPr sz="1600">
                <a:solidFill>
                  <a:schemeClr val="accent2"/>
                </a:solidFill>
              </a:defRPr>
            </a:lvl9pPr>
          </a:lstStyle>
          <a:p/>
        </p:txBody>
      </p:sp>
      <p:sp>
        <p:nvSpPr>
          <p:cNvPr id="129" name="Google Shape;129;p1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480">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vertical">
  <p:cSld name="TITLE_1">
    <p:bg>
      <p:bgPr>
        <a:solidFill>
          <a:schemeClr val="lt2"/>
        </a:solidFill>
      </p:bgPr>
    </p:bg>
    <p:spTree>
      <p:nvGrpSpPr>
        <p:cNvPr id="130" name="Shape 130"/>
        <p:cNvGrpSpPr/>
        <p:nvPr/>
      </p:nvGrpSpPr>
      <p:grpSpPr>
        <a:xfrm>
          <a:off x="0" y="0"/>
          <a:ext cx="0" cy="0"/>
          <a:chOff x="0" y="0"/>
          <a:chExt cx="0" cy="0"/>
        </a:xfrm>
      </p:grpSpPr>
      <p:sp>
        <p:nvSpPr>
          <p:cNvPr id="131" name="Google Shape;131;p20"/>
          <p:cNvSpPr/>
          <p:nvPr>
            <p:ph idx="2" type="pic"/>
          </p:nvPr>
        </p:nvSpPr>
        <p:spPr>
          <a:xfrm>
            <a:off x="5982033" y="-67"/>
            <a:ext cx="6301200" cy="6210000"/>
          </a:xfrm>
          <a:prstGeom prst="rect">
            <a:avLst/>
          </a:prstGeom>
          <a:noFill/>
          <a:ln>
            <a:noFill/>
          </a:ln>
        </p:spPr>
      </p:sp>
      <p:sp>
        <p:nvSpPr>
          <p:cNvPr id="132" name="Google Shape;132;p20"/>
          <p:cNvSpPr txBox="1"/>
          <p:nvPr>
            <p:ph type="title"/>
          </p:nvPr>
        </p:nvSpPr>
        <p:spPr>
          <a:xfrm>
            <a:off x="266933" y="473467"/>
            <a:ext cx="4986900" cy="13293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33" name="Google Shape;133;p20"/>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34" name="Google Shape;134;p20"/>
          <p:cNvGrpSpPr/>
          <p:nvPr/>
        </p:nvGrpSpPr>
        <p:grpSpPr>
          <a:xfrm>
            <a:off x="-18200" y="6209645"/>
            <a:ext cx="12228094" cy="647984"/>
            <a:chOff x="-13650" y="4657350"/>
            <a:chExt cx="9171300" cy="486000"/>
          </a:xfrm>
        </p:grpSpPr>
        <p:sp>
          <p:nvSpPr>
            <p:cNvPr id="135" name="Google Shape;135;p20"/>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36" name="Google Shape;136;p2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7" name="Google Shape;137;p2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ryptic images">
  <p:cSld name="TITLE_1_2">
    <p:bg>
      <p:bgPr>
        <a:solidFill>
          <a:schemeClr val="lt2"/>
        </a:solidFill>
      </p:bgPr>
    </p:bg>
    <p:spTree>
      <p:nvGrpSpPr>
        <p:cNvPr id="138" name="Shape 138"/>
        <p:cNvGrpSpPr/>
        <p:nvPr/>
      </p:nvGrpSpPr>
      <p:grpSpPr>
        <a:xfrm>
          <a:off x="0" y="0"/>
          <a:ext cx="0" cy="0"/>
          <a:chOff x="0" y="0"/>
          <a:chExt cx="0" cy="0"/>
        </a:xfrm>
      </p:grpSpPr>
      <p:sp>
        <p:nvSpPr>
          <p:cNvPr id="139" name="Google Shape;139;p21"/>
          <p:cNvSpPr/>
          <p:nvPr>
            <p:ph idx="2" type="pic"/>
          </p:nvPr>
        </p:nvSpPr>
        <p:spPr>
          <a:xfrm>
            <a:off x="5982033" y="-67"/>
            <a:ext cx="6210000" cy="3259500"/>
          </a:xfrm>
          <a:prstGeom prst="rect">
            <a:avLst/>
          </a:prstGeom>
          <a:noFill/>
          <a:ln>
            <a:noFill/>
          </a:ln>
        </p:spPr>
      </p:sp>
      <p:sp>
        <p:nvSpPr>
          <p:cNvPr id="140" name="Google Shape;140;p21"/>
          <p:cNvSpPr txBox="1"/>
          <p:nvPr>
            <p:ph type="title"/>
          </p:nvPr>
        </p:nvSpPr>
        <p:spPr>
          <a:xfrm>
            <a:off x="266933" y="473467"/>
            <a:ext cx="4986900" cy="13293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41" name="Google Shape;141;p21"/>
          <p:cNvSpPr/>
          <p:nvPr>
            <p:ph idx="3" type="pic"/>
          </p:nvPr>
        </p:nvSpPr>
        <p:spPr>
          <a:xfrm>
            <a:off x="9178000" y="3450867"/>
            <a:ext cx="3014100" cy="2758800"/>
          </a:xfrm>
          <a:prstGeom prst="rect">
            <a:avLst/>
          </a:prstGeom>
          <a:noFill/>
          <a:ln>
            <a:noFill/>
          </a:ln>
        </p:spPr>
      </p:sp>
      <p:sp>
        <p:nvSpPr>
          <p:cNvPr id="142" name="Google Shape;142;p21"/>
          <p:cNvSpPr/>
          <p:nvPr>
            <p:ph idx="4" type="pic"/>
          </p:nvPr>
        </p:nvSpPr>
        <p:spPr>
          <a:xfrm>
            <a:off x="5982033" y="3450867"/>
            <a:ext cx="3014100" cy="2758800"/>
          </a:xfrm>
          <a:prstGeom prst="rect">
            <a:avLst/>
          </a:prstGeom>
          <a:noFill/>
          <a:ln>
            <a:noFill/>
          </a:ln>
        </p:spPr>
      </p:sp>
      <p:sp>
        <p:nvSpPr>
          <p:cNvPr id="143" name="Google Shape;143;p21"/>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44" name="Google Shape;144;p21"/>
          <p:cNvGrpSpPr/>
          <p:nvPr/>
        </p:nvGrpSpPr>
        <p:grpSpPr>
          <a:xfrm>
            <a:off x="-18200" y="6209645"/>
            <a:ext cx="12228094" cy="647984"/>
            <a:chOff x="-13650" y="4657350"/>
            <a:chExt cx="9171300" cy="486000"/>
          </a:xfrm>
        </p:grpSpPr>
        <p:sp>
          <p:nvSpPr>
            <p:cNvPr id="145" name="Google Shape;145;p21"/>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46" name="Google Shape;146;p2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47" name="Google Shape;147;p2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Dark Background">
  <p:cSld name="CUSTOM">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701131" y="2117800"/>
            <a:ext cx="5809200" cy="16791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6" name="Google Shape;16;p3"/>
          <p:cNvSpPr txBox="1"/>
          <p:nvPr>
            <p:ph idx="1" type="subTitle"/>
          </p:nvPr>
        </p:nvSpPr>
        <p:spPr>
          <a:xfrm>
            <a:off x="701131" y="3979033"/>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pic>
        <p:nvPicPr>
          <p:cNvPr id="17" name="Google Shape;17;p3"/>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8" name="Google Shape;18;p3"/>
          <p:cNvSpPr txBox="1"/>
          <p:nvPr>
            <p:ph idx="2" type="subTitle"/>
          </p:nvPr>
        </p:nvSpPr>
        <p:spPr>
          <a:xfrm>
            <a:off x="710236" y="579100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9" name="Google Shape;19;p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horizontal">
  <p:cSld name="TITLE_1_1">
    <p:bg>
      <p:bgPr>
        <a:solidFill>
          <a:schemeClr val="lt2"/>
        </a:solidFill>
      </p:bgPr>
    </p:bg>
    <p:spTree>
      <p:nvGrpSpPr>
        <p:cNvPr id="148" name="Shape 148"/>
        <p:cNvGrpSpPr/>
        <p:nvPr/>
      </p:nvGrpSpPr>
      <p:grpSpPr>
        <a:xfrm>
          <a:off x="0" y="0"/>
          <a:ext cx="0" cy="0"/>
          <a:chOff x="0" y="0"/>
          <a:chExt cx="0" cy="0"/>
        </a:xfrm>
      </p:grpSpPr>
      <p:sp>
        <p:nvSpPr>
          <p:cNvPr id="149" name="Google Shape;149;p22"/>
          <p:cNvSpPr/>
          <p:nvPr/>
        </p:nvSpPr>
        <p:spPr>
          <a:xfrm>
            <a:off x="-18200" y="6209800"/>
            <a:ext cx="12228300" cy="648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50" name="Google Shape;150;p22"/>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151" name="Google Shape;151;p22"/>
          <p:cNvSpPr txBox="1"/>
          <p:nvPr>
            <p:ph type="title"/>
          </p:nvPr>
        </p:nvSpPr>
        <p:spPr>
          <a:xfrm>
            <a:off x="266933" y="473467"/>
            <a:ext cx="4986900" cy="13293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52" name="Google Shape;152;p22"/>
          <p:cNvSpPr/>
          <p:nvPr>
            <p:ph idx="2" type="pic"/>
          </p:nvPr>
        </p:nvSpPr>
        <p:spPr>
          <a:xfrm>
            <a:off x="9100" y="3057717"/>
            <a:ext cx="12192000" cy="3152400"/>
          </a:xfrm>
          <a:prstGeom prst="rect">
            <a:avLst/>
          </a:prstGeom>
          <a:noFill/>
          <a:ln>
            <a:noFill/>
          </a:ln>
        </p:spPr>
      </p:sp>
      <p:sp>
        <p:nvSpPr>
          <p:cNvPr id="153" name="Google Shape;153;p22"/>
          <p:cNvSpPr txBox="1"/>
          <p:nvPr>
            <p:ph idx="1" type="body"/>
          </p:nvPr>
        </p:nvSpPr>
        <p:spPr>
          <a:xfrm>
            <a:off x="5754567" y="628267"/>
            <a:ext cx="6109500" cy="21489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54" name="Google Shape;154;p2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4 items">
  <p:cSld name="TITLE_1_1_2">
    <p:bg>
      <p:bgPr>
        <a:solidFill>
          <a:schemeClr val="lt2"/>
        </a:solidFill>
      </p:bgPr>
    </p:bg>
    <p:spTree>
      <p:nvGrpSpPr>
        <p:cNvPr id="155" name="Shape 155"/>
        <p:cNvGrpSpPr/>
        <p:nvPr/>
      </p:nvGrpSpPr>
      <p:grpSpPr>
        <a:xfrm>
          <a:off x="0" y="0"/>
          <a:ext cx="0" cy="0"/>
          <a:chOff x="0" y="0"/>
          <a:chExt cx="0" cy="0"/>
        </a:xfrm>
      </p:grpSpPr>
      <p:sp>
        <p:nvSpPr>
          <p:cNvPr id="156" name="Google Shape;156;p23"/>
          <p:cNvSpPr txBox="1"/>
          <p:nvPr>
            <p:ph type="title"/>
          </p:nvPr>
        </p:nvSpPr>
        <p:spPr>
          <a:xfrm>
            <a:off x="266933" y="473467"/>
            <a:ext cx="4986900" cy="13293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57" name="Google Shape;157;p23"/>
          <p:cNvSpPr txBox="1"/>
          <p:nvPr>
            <p:ph idx="1" type="body"/>
          </p:nvPr>
        </p:nvSpPr>
        <p:spPr>
          <a:xfrm>
            <a:off x="5754567" y="628267"/>
            <a:ext cx="6109500" cy="15936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58" name="Google Shape;158;p23"/>
          <p:cNvSpPr/>
          <p:nvPr/>
        </p:nvSpPr>
        <p:spPr>
          <a:xfrm>
            <a:off x="-18200" y="3223267"/>
            <a:ext cx="12228300" cy="29868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 name="Google Shape;159;p23"/>
          <p:cNvSpPr/>
          <p:nvPr>
            <p:ph idx="2" type="pic"/>
          </p:nvPr>
        </p:nvSpPr>
        <p:spPr>
          <a:xfrm>
            <a:off x="1953050" y="2614000"/>
            <a:ext cx="1629900" cy="1629900"/>
          </a:xfrm>
          <a:prstGeom prst="ellipse">
            <a:avLst/>
          </a:prstGeom>
          <a:noFill/>
          <a:ln>
            <a:noFill/>
          </a:ln>
        </p:spPr>
      </p:sp>
      <p:sp>
        <p:nvSpPr>
          <p:cNvPr id="160" name="Google Shape;160;p23"/>
          <p:cNvSpPr/>
          <p:nvPr>
            <p:ph idx="3" type="pic"/>
          </p:nvPr>
        </p:nvSpPr>
        <p:spPr>
          <a:xfrm>
            <a:off x="5281000" y="2614000"/>
            <a:ext cx="1629900" cy="1629900"/>
          </a:xfrm>
          <a:prstGeom prst="ellipse">
            <a:avLst/>
          </a:prstGeom>
          <a:noFill/>
          <a:ln>
            <a:noFill/>
          </a:ln>
        </p:spPr>
      </p:sp>
      <p:sp>
        <p:nvSpPr>
          <p:cNvPr id="161" name="Google Shape;161;p23"/>
          <p:cNvSpPr/>
          <p:nvPr>
            <p:ph idx="4" type="pic"/>
          </p:nvPr>
        </p:nvSpPr>
        <p:spPr>
          <a:xfrm>
            <a:off x="8608967" y="2614000"/>
            <a:ext cx="1629900" cy="1629900"/>
          </a:xfrm>
          <a:prstGeom prst="ellipse">
            <a:avLst/>
          </a:prstGeom>
          <a:noFill/>
          <a:ln>
            <a:noFill/>
          </a:ln>
        </p:spPr>
      </p:sp>
      <p:sp>
        <p:nvSpPr>
          <p:cNvPr id="162" name="Google Shape;162;p23"/>
          <p:cNvSpPr txBox="1"/>
          <p:nvPr>
            <p:ph idx="5" type="subTitle"/>
          </p:nvPr>
        </p:nvSpPr>
        <p:spPr>
          <a:xfrm>
            <a:off x="1699533"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1pPr>
            <a:lvl2pPr lvl="1"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2pPr>
            <a:lvl3pPr lvl="2"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3pPr>
            <a:lvl4pPr lvl="3"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4pPr>
            <a:lvl5pPr lvl="4"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5pPr>
            <a:lvl6pPr lvl="5"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6pPr>
            <a:lvl7pPr lvl="6"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7pPr>
            <a:lvl8pPr lvl="7"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8pPr>
            <a:lvl9pPr lvl="8"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9pPr>
          </a:lstStyle>
          <a:p/>
        </p:txBody>
      </p:sp>
      <p:sp>
        <p:nvSpPr>
          <p:cNvPr id="163" name="Google Shape;163;p23"/>
          <p:cNvSpPr txBox="1"/>
          <p:nvPr>
            <p:ph idx="6" type="subTitle"/>
          </p:nvPr>
        </p:nvSpPr>
        <p:spPr>
          <a:xfrm>
            <a:off x="5035200"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1pPr>
            <a:lvl2pPr lvl="1"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2pPr>
            <a:lvl3pPr lvl="2"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3pPr>
            <a:lvl4pPr lvl="3"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4pPr>
            <a:lvl5pPr lvl="4"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5pPr>
            <a:lvl6pPr lvl="5"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6pPr>
            <a:lvl7pPr lvl="6"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7pPr>
            <a:lvl8pPr lvl="7"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8pPr>
            <a:lvl9pPr lvl="8"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9pPr>
          </a:lstStyle>
          <a:p/>
        </p:txBody>
      </p:sp>
      <p:sp>
        <p:nvSpPr>
          <p:cNvPr id="164" name="Google Shape;164;p23"/>
          <p:cNvSpPr txBox="1"/>
          <p:nvPr>
            <p:ph idx="7" type="subTitle"/>
          </p:nvPr>
        </p:nvSpPr>
        <p:spPr>
          <a:xfrm>
            <a:off x="8363167"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1pPr>
            <a:lvl2pPr lvl="1"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2pPr>
            <a:lvl3pPr lvl="2"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3pPr>
            <a:lvl4pPr lvl="3"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4pPr>
            <a:lvl5pPr lvl="4"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5pPr>
            <a:lvl6pPr lvl="5"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6pPr>
            <a:lvl7pPr lvl="6"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7pPr>
            <a:lvl8pPr lvl="7"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8pPr>
            <a:lvl9pPr lvl="8"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9pPr>
          </a:lstStyle>
          <a:p/>
        </p:txBody>
      </p:sp>
      <p:grpSp>
        <p:nvGrpSpPr>
          <p:cNvPr id="165" name="Google Shape;165;p23"/>
          <p:cNvGrpSpPr/>
          <p:nvPr/>
        </p:nvGrpSpPr>
        <p:grpSpPr>
          <a:xfrm>
            <a:off x="-18200" y="6209645"/>
            <a:ext cx="12228094" cy="647984"/>
            <a:chOff x="-13650" y="4657350"/>
            <a:chExt cx="9171300" cy="486000"/>
          </a:xfrm>
        </p:grpSpPr>
        <p:sp>
          <p:nvSpPr>
            <p:cNvPr id="166" name="Google Shape;166;p23"/>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67" name="Google Shape;167;p23"/>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68" name="Google Shape;168;p2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with quote">
  <p:cSld name="TITLE_1_1_1">
    <p:bg>
      <p:bgPr>
        <a:solidFill>
          <a:schemeClr val="lt2"/>
        </a:solidFill>
      </p:bgPr>
    </p:bg>
    <p:spTree>
      <p:nvGrpSpPr>
        <p:cNvPr id="169" name="Shape 169"/>
        <p:cNvGrpSpPr/>
        <p:nvPr/>
      </p:nvGrpSpPr>
      <p:grpSpPr>
        <a:xfrm>
          <a:off x="0" y="0"/>
          <a:ext cx="0" cy="0"/>
          <a:chOff x="0" y="0"/>
          <a:chExt cx="0" cy="0"/>
        </a:xfrm>
      </p:grpSpPr>
      <p:sp>
        <p:nvSpPr>
          <p:cNvPr id="170" name="Google Shape;170;p24"/>
          <p:cNvSpPr/>
          <p:nvPr>
            <p:ph idx="2" type="pic"/>
          </p:nvPr>
        </p:nvSpPr>
        <p:spPr>
          <a:xfrm>
            <a:off x="-54633" y="-45533"/>
            <a:ext cx="12328500" cy="6255600"/>
          </a:xfrm>
          <a:prstGeom prst="rect">
            <a:avLst/>
          </a:prstGeom>
          <a:noFill/>
          <a:ln>
            <a:noFill/>
          </a:ln>
        </p:spPr>
      </p:sp>
      <p:grpSp>
        <p:nvGrpSpPr>
          <p:cNvPr id="171" name="Google Shape;171;p24"/>
          <p:cNvGrpSpPr/>
          <p:nvPr/>
        </p:nvGrpSpPr>
        <p:grpSpPr>
          <a:xfrm>
            <a:off x="-18200" y="6209645"/>
            <a:ext cx="12228094" cy="647984"/>
            <a:chOff x="-13650" y="4657350"/>
            <a:chExt cx="9171300" cy="486000"/>
          </a:xfrm>
        </p:grpSpPr>
        <p:sp>
          <p:nvSpPr>
            <p:cNvPr id="172" name="Google Shape;172;p24"/>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73" name="Google Shape;173;p24"/>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74" name="Google Shape;174;p2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p:cSld name="TITLE_1_1_1_1">
    <p:bg>
      <p:bgPr>
        <a:solidFill>
          <a:schemeClr val="lt2"/>
        </a:solidFill>
      </p:bgPr>
    </p:bg>
    <p:spTree>
      <p:nvGrpSpPr>
        <p:cNvPr id="175" name="Shape 175"/>
        <p:cNvGrpSpPr/>
        <p:nvPr/>
      </p:nvGrpSpPr>
      <p:grpSpPr>
        <a:xfrm>
          <a:off x="0" y="0"/>
          <a:ext cx="0" cy="0"/>
          <a:chOff x="0" y="0"/>
          <a:chExt cx="0" cy="0"/>
        </a:xfrm>
      </p:grpSpPr>
      <p:sp>
        <p:nvSpPr>
          <p:cNvPr id="176" name="Google Shape;176;p25"/>
          <p:cNvSpPr/>
          <p:nvPr>
            <p:ph idx="2" type="pic"/>
          </p:nvPr>
        </p:nvSpPr>
        <p:spPr>
          <a:xfrm>
            <a:off x="-63733" y="-36433"/>
            <a:ext cx="12310500" cy="6246300"/>
          </a:xfrm>
          <a:prstGeom prst="rect">
            <a:avLst/>
          </a:prstGeom>
          <a:noFill/>
          <a:ln>
            <a:noFill/>
          </a:ln>
        </p:spPr>
      </p:sp>
      <p:sp>
        <p:nvSpPr>
          <p:cNvPr id="177" name="Google Shape;177;p25"/>
          <p:cNvSpPr txBox="1"/>
          <p:nvPr>
            <p:ph idx="1" type="body"/>
          </p:nvPr>
        </p:nvSpPr>
        <p:spPr>
          <a:xfrm>
            <a:off x="6938233" y="746633"/>
            <a:ext cx="4926000" cy="4962300"/>
          </a:xfrm>
          <a:prstGeom prst="rect">
            <a:avLst/>
          </a:prstGeom>
          <a:solidFill>
            <a:schemeClr val="lt2"/>
          </a:solidFill>
          <a:ln>
            <a:noFill/>
          </a:ln>
        </p:spPr>
        <p:txBody>
          <a:bodyPr anchorCtr="0" anchor="t" bIns="487675" lIns="121900" spcFirstLastPara="1" rIns="121900" wrap="square" tIns="487675">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78" name="Google Shape;178;p25"/>
          <p:cNvGrpSpPr/>
          <p:nvPr/>
        </p:nvGrpSpPr>
        <p:grpSpPr>
          <a:xfrm>
            <a:off x="-18200" y="6209645"/>
            <a:ext cx="12228094" cy="647984"/>
            <a:chOff x="-13650" y="4657350"/>
            <a:chExt cx="9171300" cy="486000"/>
          </a:xfrm>
        </p:grpSpPr>
        <p:sp>
          <p:nvSpPr>
            <p:cNvPr id="179" name="Google Shape;179;p25"/>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80" name="Google Shape;180;p25"/>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81" name="Google Shape;181;p2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p:cSld name="CUSTOM_1">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4"/>
          <p:cNvSpPr txBox="1"/>
          <p:nvPr>
            <p:ph type="title"/>
          </p:nvPr>
        </p:nvSpPr>
        <p:spPr>
          <a:xfrm>
            <a:off x="692026" y="1316565"/>
            <a:ext cx="5809200" cy="16791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22" name="Google Shape;22;p4"/>
          <p:cNvSpPr txBox="1"/>
          <p:nvPr>
            <p:ph idx="1" type="subTitle"/>
          </p:nvPr>
        </p:nvSpPr>
        <p:spPr>
          <a:xfrm>
            <a:off x="692026" y="3177798"/>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p:txBody>
      </p:sp>
      <p:pic>
        <p:nvPicPr>
          <p:cNvPr id="23" name="Google Shape;23;p4"/>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24" name="Google Shape;24;p4"/>
          <p:cNvSpPr txBox="1"/>
          <p:nvPr>
            <p:ph idx="2" type="subTitle"/>
          </p:nvPr>
        </p:nvSpPr>
        <p:spPr>
          <a:xfrm>
            <a:off x="692026" y="430229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5" name="Google Shape;25;p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1">
  <p:cSld name="CUSTOM_1_1">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5"/>
          <p:cNvSpPr txBox="1"/>
          <p:nvPr>
            <p:ph type="title"/>
          </p:nvPr>
        </p:nvSpPr>
        <p:spPr>
          <a:xfrm>
            <a:off x="628300" y="2117800"/>
            <a:ext cx="5809200" cy="16791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1pPr>
            <a:lvl2pPr lvl="1"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2pPr>
            <a:lvl3pPr lvl="2"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3pPr>
            <a:lvl4pPr lvl="3"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4pPr>
            <a:lvl5pPr lvl="4"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5pPr>
            <a:lvl6pPr lvl="5"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6pPr>
            <a:lvl7pPr lvl="6"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7pPr>
            <a:lvl8pPr lvl="7"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8pPr>
            <a:lvl9pPr lvl="8"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9pPr>
          </a:lstStyle>
          <a:p/>
        </p:txBody>
      </p:sp>
      <p:sp>
        <p:nvSpPr>
          <p:cNvPr id="28" name="Google Shape;28;p5"/>
          <p:cNvSpPr txBox="1"/>
          <p:nvPr>
            <p:ph idx="1" type="subTitle"/>
          </p:nvPr>
        </p:nvSpPr>
        <p:spPr>
          <a:xfrm>
            <a:off x="641973" y="3979033"/>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rtl="0">
              <a:spcBef>
                <a:spcPts val="0"/>
              </a:spcBef>
              <a:spcAft>
                <a:spcPts val="0"/>
              </a:spcAft>
              <a:buClr>
                <a:schemeClr val="accent2"/>
              </a:buClr>
              <a:buSzPts val="1900"/>
              <a:buNone/>
              <a:defRPr sz="1900">
                <a:solidFill>
                  <a:schemeClr val="accent2"/>
                </a:solidFill>
              </a:defRPr>
            </a:lvl2pPr>
            <a:lvl3pPr lvl="2" rtl="0">
              <a:spcBef>
                <a:spcPts val="0"/>
              </a:spcBef>
              <a:spcAft>
                <a:spcPts val="0"/>
              </a:spcAft>
              <a:buClr>
                <a:schemeClr val="accent2"/>
              </a:buClr>
              <a:buSzPts val="1900"/>
              <a:buNone/>
              <a:defRPr sz="1900">
                <a:solidFill>
                  <a:schemeClr val="accent2"/>
                </a:solidFill>
              </a:defRPr>
            </a:lvl3pPr>
            <a:lvl4pPr lvl="3" rtl="0">
              <a:spcBef>
                <a:spcPts val="0"/>
              </a:spcBef>
              <a:spcAft>
                <a:spcPts val="0"/>
              </a:spcAft>
              <a:buClr>
                <a:schemeClr val="accent2"/>
              </a:buClr>
              <a:buSzPts val="1900"/>
              <a:buNone/>
              <a:defRPr sz="1900">
                <a:solidFill>
                  <a:schemeClr val="accent2"/>
                </a:solidFill>
              </a:defRPr>
            </a:lvl4pPr>
            <a:lvl5pPr lvl="4" rtl="0">
              <a:spcBef>
                <a:spcPts val="0"/>
              </a:spcBef>
              <a:spcAft>
                <a:spcPts val="0"/>
              </a:spcAft>
              <a:buClr>
                <a:schemeClr val="accent2"/>
              </a:buClr>
              <a:buSzPts val="1900"/>
              <a:buNone/>
              <a:defRPr sz="1900">
                <a:solidFill>
                  <a:schemeClr val="accent2"/>
                </a:solidFill>
              </a:defRPr>
            </a:lvl5pPr>
            <a:lvl6pPr lvl="5" rtl="0">
              <a:spcBef>
                <a:spcPts val="0"/>
              </a:spcBef>
              <a:spcAft>
                <a:spcPts val="0"/>
              </a:spcAft>
              <a:buClr>
                <a:schemeClr val="accent2"/>
              </a:buClr>
              <a:buSzPts val="1900"/>
              <a:buNone/>
              <a:defRPr sz="1900">
                <a:solidFill>
                  <a:schemeClr val="accent2"/>
                </a:solidFill>
              </a:defRPr>
            </a:lvl6pPr>
            <a:lvl7pPr lvl="6" rtl="0">
              <a:spcBef>
                <a:spcPts val="0"/>
              </a:spcBef>
              <a:spcAft>
                <a:spcPts val="0"/>
              </a:spcAft>
              <a:buClr>
                <a:schemeClr val="accent2"/>
              </a:buClr>
              <a:buSzPts val="1900"/>
              <a:buNone/>
              <a:defRPr sz="1900">
                <a:solidFill>
                  <a:schemeClr val="accent2"/>
                </a:solidFill>
              </a:defRPr>
            </a:lvl7pPr>
            <a:lvl8pPr lvl="7" rtl="0">
              <a:spcBef>
                <a:spcPts val="0"/>
              </a:spcBef>
              <a:spcAft>
                <a:spcPts val="0"/>
              </a:spcAft>
              <a:buClr>
                <a:schemeClr val="accent2"/>
              </a:buClr>
              <a:buSzPts val="1900"/>
              <a:buNone/>
              <a:defRPr sz="1900">
                <a:solidFill>
                  <a:schemeClr val="accent2"/>
                </a:solidFill>
              </a:defRPr>
            </a:lvl8pPr>
            <a:lvl9pPr lvl="8" rtl="0">
              <a:spcBef>
                <a:spcPts val="0"/>
              </a:spcBef>
              <a:spcAft>
                <a:spcPts val="0"/>
              </a:spcAft>
              <a:buClr>
                <a:schemeClr val="accent2"/>
              </a:buClr>
              <a:buSzPts val="1900"/>
              <a:buNone/>
              <a:defRPr sz="1900">
                <a:solidFill>
                  <a:schemeClr val="accent2"/>
                </a:solidFill>
              </a:defRPr>
            </a:lvl9pPr>
          </a:lstStyle>
          <a:p/>
        </p:txBody>
      </p:sp>
      <p:sp>
        <p:nvSpPr>
          <p:cNvPr id="29" name="Google Shape;29;p5"/>
          <p:cNvSpPr txBox="1"/>
          <p:nvPr>
            <p:ph idx="2" type="subTitle"/>
          </p:nvPr>
        </p:nvSpPr>
        <p:spPr>
          <a:xfrm>
            <a:off x="641967" y="579100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rtl="0">
              <a:spcBef>
                <a:spcPts val="0"/>
              </a:spcBef>
              <a:spcAft>
                <a:spcPts val="0"/>
              </a:spcAft>
              <a:buClr>
                <a:schemeClr val="accent2"/>
              </a:buClr>
              <a:buSzPts val="1600"/>
              <a:buNone/>
              <a:defRPr sz="1600">
                <a:solidFill>
                  <a:schemeClr val="accent2"/>
                </a:solidFill>
              </a:defRPr>
            </a:lvl2pPr>
            <a:lvl3pPr lvl="2" rtl="0">
              <a:spcBef>
                <a:spcPts val="0"/>
              </a:spcBef>
              <a:spcAft>
                <a:spcPts val="0"/>
              </a:spcAft>
              <a:buClr>
                <a:schemeClr val="accent2"/>
              </a:buClr>
              <a:buSzPts val="1600"/>
              <a:buNone/>
              <a:defRPr sz="1600">
                <a:solidFill>
                  <a:schemeClr val="accent2"/>
                </a:solidFill>
              </a:defRPr>
            </a:lvl3pPr>
            <a:lvl4pPr lvl="3" rtl="0">
              <a:spcBef>
                <a:spcPts val="0"/>
              </a:spcBef>
              <a:spcAft>
                <a:spcPts val="0"/>
              </a:spcAft>
              <a:buClr>
                <a:schemeClr val="accent2"/>
              </a:buClr>
              <a:buSzPts val="1600"/>
              <a:buNone/>
              <a:defRPr sz="1600">
                <a:solidFill>
                  <a:schemeClr val="accent2"/>
                </a:solidFill>
              </a:defRPr>
            </a:lvl4pPr>
            <a:lvl5pPr lvl="4" rtl="0">
              <a:spcBef>
                <a:spcPts val="0"/>
              </a:spcBef>
              <a:spcAft>
                <a:spcPts val="0"/>
              </a:spcAft>
              <a:buClr>
                <a:schemeClr val="accent2"/>
              </a:buClr>
              <a:buSzPts val="1600"/>
              <a:buNone/>
              <a:defRPr sz="1600">
                <a:solidFill>
                  <a:schemeClr val="accent2"/>
                </a:solidFill>
              </a:defRPr>
            </a:lvl5pPr>
            <a:lvl6pPr lvl="5" rtl="0">
              <a:spcBef>
                <a:spcPts val="0"/>
              </a:spcBef>
              <a:spcAft>
                <a:spcPts val="0"/>
              </a:spcAft>
              <a:buClr>
                <a:schemeClr val="accent2"/>
              </a:buClr>
              <a:buSzPts val="1600"/>
              <a:buNone/>
              <a:defRPr sz="1600">
                <a:solidFill>
                  <a:schemeClr val="accent2"/>
                </a:solidFill>
              </a:defRPr>
            </a:lvl6pPr>
            <a:lvl7pPr lvl="6" rtl="0">
              <a:spcBef>
                <a:spcPts val="0"/>
              </a:spcBef>
              <a:spcAft>
                <a:spcPts val="0"/>
              </a:spcAft>
              <a:buClr>
                <a:schemeClr val="accent2"/>
              </a:buClr>
              <a:buSzPts val="1600"/>
              <a:buNone/>
              <a:defRPr sz="1600">
                <a:solidFill>
                  <a:schemeClr val="accent2"/>
                </a:solidFill>
              </a:defRPr>
            </a:lvl7pPr>
            <a:lvl8pPr lvl="7" rtl="0">
              <a:spcBef>
                <a:spcPts val="0"/>
              </a:spcBef>
              <a:spcAft>
                <a:spcPts val="0"/>
              </a:spcAft>
              <a:buClr>
                <a:schemeClr val="accent2"/>
              </a:buClr>
              <a:buSzPts val="1600"/>
              <a:buNone/>
              <a:defRPr sz="1600">
                <a:solidFill>
                  <a:schemeClr val="accent2"/>
                </a:solidFill>
              </a:defRPr>
            </a:lvl8pPr>
            <a:lvl9pPr lvl="8" rtl="0">
              <a:spcBef>
                <a:spcPts val="0"/>
              </a:spcBef>
              <a:spcAft>
                <a:spcPts val="0"/>
              </a:spcAft>
              <a:buClr>
                <a:schemeClr val="accent2"/>
              </a:buClr>
              <a:buSzPts val="1600"/>
              <a:buNone/>
              <a:defRPr sz="1600">
                <a:solidFill>
                  <a:schemeClr val="accent2"/>
                </a:solidFill>
              </a:defRPr>
            </a:lvl9pPr>
          </a:lstStyle>
          <a:p/>
        </p:txBody>
      </p:sp>
      <p:sp>
        <p:nvSpPr>
          <p:cNvPr id="30" name="Google Shape;30;p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accent2"/>
                </a:solidFill>
                <a:latin typeface="Roboto"/>
                <a:ea typeface="Roboto"/>
                <a:cs typeface="Roboto"/>
                <a:sym typeface="Roboto"/>
              </a:defRPr>
            </a:lvl1pPr>
            <a:lvl2pPr lvl="1">
              <a:buNone/>
              <a:defRPr>
                <a:solidFill>
                  <a:schemeClr val="accent2"/>
                </a:solidFill>
                <a:latin typeface="Roboto"/>
                <a:ea typeface="Roboto"/>
                <a:cs typeface="Roboto"/>
                <a:sym typeface="Roboto"/>
              </a:defRPr>
            </a:lvl2pPr>
            <a:lvl3pPr lvl="2">
              <a:buNone/>
              <a:defRPr>
                <a:solidFill>
                  <a:schemeClr val="accent2"/>
                </a:solidFill>
                <a:latin typeface="Roboto"/>
                <a:ea typeface="Roboto"/>
                <a:cs typeface="Roboto"/>
                <a:sym typeface="Roboto"/>
              </a:defRPr>
            </a:lvl3pPr>
            <a:lvl4pPr lvl="3">
              <a:buNone/>
              <a:defRPr>
                <a:solidFill>
                  <a:schemeClr val="accent2"/>
                </a:solidFill>
                <a:latin typeface="Roboto"/>
                <a:ea typeface="Roboto"/>
                <a:cs typeface="Roboto"/>
                <a:sym typeface="Roboto"/>
              </a:defRPr>
            </a:lvl4pPr>
            <a:lvl5pPr lvl="4">
              <a:buNone/>
              <a:defRPr>
                <a:solidFill>
                  <a:schemeClr val="accent2"/>
                </a:solidFill>
                <a:latin typeface="Roboto"/>
                <a:ea typeface="Roboto"/>
                <a:cs typeface="Roboto"/>
                <a:sym typeface="Roboto"/>
              </a:defRPr>
            </a:lvl5pPr>
            <a:lvl6pPr lvl="5">
              <a:buNone/>
              <a:defRPr>
                <a:solidFill>
                  <a:schemeClr val="accent2"/>
                </a:solidFill>
                <a:latin typeface="Roboto"/>
                <a:ea typeface="Roboto"/>
                <a:cs typeface="Roboto"/>
                <a:sym typeface="Roboto"/>
              </a:defRPr>
            </a:lvl6pPr>
            <a:lvl7pPr lvl="6">
              <a:buNone/>
              <a:defRPr>
                <a:solidFill>
                  <a:schemeClr val="accent2"/>
                </a:solidFill>
                <a:latin typeface="Roboto"/>
                <a:ea typeface="Roboto"/>
                <a:cs typeface="Roboto"/>
                <a:sym typeface="Roboto"/>
              </a:defRPr>
            </a:lvl7pPr>
            <a:lvl8pPr lvl="7">
              <a:buNone/>
              <a:defRPr>
                <a:solidFill>
                  <a:schemeClr val="accent2"/>
                </a:solidFill>
                <a:latin typeface="Roboto"/>
                <a:ea typeface="Roboto"/>
                <a:cs typeface="Roboto"/>
                <a:sym typeface="Roboto"/>
              </a:defRPr>
            </a:lvl8pPr>
            <a:lvl9pPr lvl="8">
              <a:buNone/>
              <a:defRPr>
                <a:solidFill>
                  <a:schemeClr val="accen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480">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vertical">
  <p:cSld name="TITLE_1">
    <p:bg>
      <p:bgPr>
        <a:solidFill>
          <a:schemeClr val="lt2"/>
        </a:solidFill>
      </p:bgPr>
    </p:bg>
    <p:spTree>
      <p:nvGrpSpPr>
        <p:cNvPr id="31" name="Shape 31"/>
        <p:cNvGrpSpPr/>
        <p:nvPr/>
      </p:nvGrpSpPr>
      <p:grpSpPr>
        <a:xfrm>
          <a:off x="0" y="0"/>
          <a:ext cx="0" cy="0"/>
          <a:chOff x="0" y="0"/>
          <a:chExt cx="0" cy="0"/>
        </a:xfrm>
      </p:grpSpPr>
      <p:sp>
        <p:nvSpPr>
          <p:cNvPr id="32" name="Google Shape;32;p6"/>
          <p:cNvSpPr/>
          <p:nvPr>
            <p:ph idx="2" type="pic"/>
          </p:nvPr>
        </p:nvSpPr>
        <p:spPr>
          <a:xfrm>
            <a:off x="5982033" y="-67"/>
            <a:ext cx="6301200" cy="6210000"/>
          </a:xfrm>
          <a:prstGeom prst="rect">
            <a:avLst/>
          </a:prstGeom>
          <a:noFill/>
          <a:ln>
            <a:noFill/>
          </a:ln>
        </p:spPr>
      </p:sp>
      <p:sp>
        <p:nvSpPr>
          <p:cNvPr id="33" name="Google Shape;33;p6"/>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34" name="Google Shape;34;p6"/>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35" name="Google Shape;35;p6"/>
          <p:cNvGrpSpPr/>
          <p:nvPr/>
        </p:nvGrpSpPr>
        <p:grpSpPr>
          <a:xfrm>
            <a:off x="-18200" y="6209645"/>
            <a:ext cx="12228094" cy="647984"/>
            <a:chOff x="-13650" y="4657350"/>
            <a:chExt cx="9171300" cy="486000"/>
          </a:xfrm>
        </p:grpSpPr>
        <p:sp>
          <p:nvSpPr>
            <p:cNvPr id="36" name="Google Shape;36;p6"/>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37" name="Google Shape;37;p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38" name="Google Shape;38;p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ryptic images">
  <p:cSld name="TITLE_1_2">
    <p:bg>
      <p:bgPr>
        <a:solidFill>
          <a:schemeClr val="lt2"/>
        </a:solidFill>
      </p:bgPr>
    </p:bg>
    <p:spTree>
      <p:nvGrpSpPr>
        <p:cNvPr id="39" name="Shape 39"/>
        <p:cNvGrpSpPr/>
        <p:nvPr/>
      </p:nvGrpSpPr>
      <p:grpSpPr>
        <a:xfrm>
          <a:off x="0" y="0"/>
          <a:ext cx="0" cy="0"/>
          <a:chOff x="0" y="0"/>
          <a:chExt cx="0" cy="0"/>
        </a:xfrm>
      </p:grpSpPr>
      <p:sp>
        <p:nvSpPr>
          <p:cNvPr id="40" name="Google Shape;40;p7"/>
          <p:cNvSpPr/>
          <p:nvPr>
            <p:ph idx="2" type="pic"/>
          </p:nvPr>
        </p:nvSpPr>
        <p:spPr>
          <a:xfrm>
            <a:off x="5982033" y="-67"/>
            <a:ext cx="6210000" cy="3259500"/>
          </a:xfrm>
          <a:prstGeom prst="rect">
            <a:avLst/>
          </a:prstGeom>
          <a:noFill/>
          <a:ln>
            <a:noFill/>
          </a:ln>
        </p:spPr>
      </p:sp>
      <p:sp>
        <p:nvSpPr>
          <p:cNvPr id="41" name="Google Shape;41;p7"/>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42" name="Google Shape;42;p7"/>
          <p:cNvSpPr/>
          <p:nvPr>
            <p:ph idx="3" type="pic"/>
          </p:nvPr>
        </p:nvSpPr>
        <p:spPr>
          <a:xfrm>
            <a:off x="9178000" y="3450867"/>
            <a:ext cx="3014100" cy="2758800"/>
          </a:xfrm>
          <a:prstGeom prst="rect">
            <a:avLst/>
          </a:prstGeom>
          <a:noFill/>
          <a:ln>
            <a:noFill/>
          </a:ln>
        </p:spPr>
      </p:sp>
      <p:sp>
        <p:nvSpPr>
          <p:cNvPr id="43" name="Google Shape;43;p7"/>
          <p:cNvSpPr/>
          <p:nvPr>
            <p:ph idx="4" type="pic"/>
          </p:nvPr>
        </p:nvSpPr>
        <p:spPr>
          <a:xfrm>
            <a:off x="5982033" y="3450867"/>
            <a:ext cx="3014100" cy="2758800"/>
          </a:xfrm>
          <a:prstGeom prst="rect">
            <a:avLst/>
          </a:prstGeom>
          <a:noFill/>
          <a:ln>
            <a:noFill/>
          </a:ln>
        </p:spPr>
      </p:sp>
      <p:sp>
        <p:nvSpPr>
          <p:cNvPr id="44" name="Google Shape;44;p7"/>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45" name="Google Shape;45;p7"/>
          <p:cNvGrpSpPr/>
          <p:nvPr/>
        </p:nvGrpSpPr>
        <p:grpSpPr>
          <a:xfrm>
            <a:off x="-18200" y="6209645"/>
            <a:ext cx="12228094" cy="647984"/>
            <a:chOff x="-13650" y="4657350"/>
            <a:chExt cx="9171300" cy="486000"/>
          </a:xfrm>
        </p:grpSpPr>
        <p:sp>
          <p:nvSpPr>
            <p:cNvPr id="46" name="Google Shape;46;p7"/>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47" name="Google Shape;47;p7"/>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48" name="Google Shape;48;p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horizontal">
  <p:cSld name="TITLE_1_1">
    <p:bg>
      <p:bgPr>
        <a:solidFill>
          <a:schemeClr val="lt2"/>
        </a:solidFill>
      </p:bgPr>
    </p:bg>
    <p:spTree>
      <p:nvGrpSpPr>
        <p:cNvPr id="49" name="Shape 49"/>
        <p:cNvGrpSpPr/>
        <p:nvPr/>
      </p:nvGrpSpPr>
      <p:grpSpPr>
        <a:xfrm>
          <a:off x="0" y="0"/>
          <a:ext cx="0" cy="0"/>
          <a:chOff x="0" y="0"/>
          <a:chExt cx="0" cy="0"/>
        </a:xfrm>
      </p:grpSpPr>
      <p:sp>
        <p:nvSpPr>
          <p:cNvPr id="50" name="Google Shape;50;p8"/>
          <p:cNvSpPr/>
          <p:nvPr/>
        </p:nvSpPr>
        <p:spPr>
          <a:xfrm>
            <a:off x="-18200" y="6209800"/>
            <a:ext cx="12228300" cy="648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51" name="Google Shape;51;p8"/>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52" name="Google Shape;52;p8"/>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53" name="Google Shape;53;p8"/>
          <p:cNvSpPr/>
          <p:nvPr>
            <p:ph idx="2" type="pic"/>
          </p:nvPr>
        </p:nvSpPr>
        <p:spPr>
          <a:xfrm>
            <a:off x="9100" y="3057717"/>
            <a:ext cx="12192000" cy="3152400"/>
          </a:xfrm>
          <a:prstGeom prst="rect">
            <a:avLst/>
          </a:prstGeom>
          <a:noFill/>
          <a:ln>
            <a:noFill/>
          </a:ln>
        </p:spPr>
      </p:sp>
      <p:sp>
        <p:nvSpPr>
          <p:cNvPr id="54" name="Google Shape;54;p8"/>
          <p:cNvSpPr txBox="1"/>
          <p:nvPr>
            <p:ph idx="1" type="body"/>
          </p:nvPr>
        </p:nvSpPr>
        <p:spPr>
          <a:xfrm>
            <a:off x="5754567" y="628267"/>
            <a:ext cx="6109500" cy="21489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55" name="Google Shape;55;p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4 items">
  <p:cSld name="TITLE_1_1_2">
    <p:bg>
      <p:bgPr>
        <a:solidFill>
          <a:schemeClr val="lt2"/>
        </a:solidFill>
      </p:bgPr>
    </p:bg>
    <p:spTree>
      <p:nvGrpSpPr>
        <p:cNvPr id="56" name="Shape 56"/>
        <p:cNvGrpSpPr/>
        <p:nvPr/>
      </p:nvGrpSpPr>
      <p:grpSpPr>
        <a:xfrm>
          <a:off x="0" y="0"/>
          <a:ext cx="0" cy="0"/>
          <a:chOff x="0" y="0"/>
          <a:chExt cx="0" cy="0"/>
        </a:xfrm>
      </p:grpSpPr>
      <p:sp>
        <p:nvSpPr>
          <p:cNvPr id="57" name="Google Shape;57;p9"/>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58" name="Google Shape;58;p9"/>
          <p:cNvSpPr txBox="1"/>
          <p:nvPr>
            <p:ph idx="1" type="body"/>
          </p:nvPr>
        </p:nvSpPr>
        <p:spPr>
          <a:xfrm>
            <a:off x="5754567" y="628267"/>
            <a:ext cx="6109500" cy="1593600"/>
          </a:xfrm>
          <a:prstGeom prst="rect">
            <a:avLst/>
          </a:prstGeom>
          <a:noFill/>
          <a:ln>
            <a:noFill/>
          </a:ln>
        </p:spPr>
        <p:txBody>
          <a:bodyPr anchorCtr="0" anchor="t" bIns="121900" lIns="121900" spcFirstLastPara="1" rIns="121900" wrap="square" tIns="121900">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59" name="Google Shape;59;p9"/>
          <p:cNvSpPr/>
          <p:nvPr/>
        </p:nvSpPr>
        <p:spPr>
          <a:xfrm>
            <a:off x="-18200" y="3223267"/>
            <a:ext cx="12228300" cy="29868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p9"/>
          <p:cNvSpPr/>
          <p:nvPr>
            <p:ph idx="2" type="pic"/>
          </p:nvPr>
        </p:nvSpPr>
        <p:spPr>
          <a:xfrm>
            <a:off x="1953050" y="2614000"/>
            <a:ext cx="1629900" cy="1629900"/>
          </a:xfrm>
          <a:prstGeom prst="ellipse">
            <a:avLst/>
          </a:prstGeom>
          <a:noFill/>
          <a:ln>
            <a:noFill/>
          </a:ln>
        </p:spPr>
      </p:sp>
      <p:sp>
        <p:nvSpPr>
          <p:cNvPr id="61" name="Google Shape;61;p9"/>
          <p:cNvSpPr/>
          <p:nvPr>
            <p:ph idx="3" type="pic"/>
          </p:nvPr>
        </p:nvSpPr>
        <p:spPr>
          <a:xfrm>
            <a:off x="5281000" y="2614000"/>
            <a:ext cx="1629900" cy="1629900"/>
          </a:xfrm>
          <a:prstGeom prst="ellipse">
            <a:avLst/>
          </a:prstGeom>
          <a:noFill/>
          <a:ln>
            <a:noFill/>
          </a:ln>
        </p:spPr>
      </p:sp>
      <p:sp>
        <p:nvSpPr>
          <p:cNvPr id="62" name="Google Shape;62;p9"/>
          <p:cNvSpPr/>
          <p:nvPr>
            <p:ph idx="4" type="pic"/>
          </p:nvPr>
        </p:nvSpPr>
        <p:spPr>
          <a:xfrm>
            <a:off x="8608967" y="2614000"/>
            <a:ext cx="1629900" cy="1629900"/>
          </a:xfrm>
          <a:prstGeom prst="ellipse">
            <a:avLst/>
          </a:prstGeom>
          <a:noFill/>
          <a:ln>
            <a:noFill/>
          </a:ln>
        </p:spPr>
      </p:sp>
      <p:sp>
        <p:nvSpPr>
          <p:cNvPr id="63" name="Google Shape;63;p9"/>
          <p:cNvSpPr txBox="1"/>
          <p:nvPr>
            <p:ph idx="5" type="subTitle"/>
          </p:nvPr>
        </p:nvSpPr>
        <p:spPr>
          <a:xfrm>
            <a:off x="1699533"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1pPr>
            <a:lvl2pPr lvl="1"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2pPr>
            <a:lvl3pPr lvl="2"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3pPr>
            <a:lvl4pPr lvl="3"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4pPr>
            <a:lvl5pPr lvl="4"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5pPr>
            <a:lvl6pPr lvl="5"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6pPr>
            <a:lvl7pPr lvl="6"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7pPr>
            <a:lvl8pPr lvl="7"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8pPr>
            <a:lvl9pPr lvl="8"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9pPr>
          </a:lstStyle>
          <a:p/>
        </p:txBody>
      </p:sp>
      <p:sp>
        <p:nvSpPr>
          <p:cNvPr id="64" name="Google Shape;64;p9"/>
          <p:cNvSpPr txBox="1"/>
          <p:nvPr>
            <p:ph idx="6" type="subTitle"/>
          </p:nvPr>
        </p:nvSpPr>
        <p:spPr>
          <a:xfrm>
            <a:off x="5035200"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1pPr>
            <a:lvl2pPr lvl="1" rtl="0"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2pPr>
            <a:lvl3pPr lvl="2" rtl="0"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3pPr>
            <a:lvl4pPr lvl="3" rtl="0"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4pPr>
            <a:lvl5pPr lvl="4" rtl="0"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5pPr>
            <a:lvl6pPr lvl="5" rtl="0"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6pPr>
            <a:lvl7pPr lvl="6" rtl="0"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7pPr>
            <a:lvl8pPr lvl="7" rtl="0"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8pPr>
            <a:lvl9pPr lvl="8" rtl="0"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9pPr>
          </a:lstStyle>
          <a:p/>
        </p:txBody>
      </p:sp>
      <p:sp>
        <p:nvSpPr>
          <p:cNvPr id="65" name="Google Shape;65;p9"/>
          <p:cNvSpPr txBox="1"/>
          <p:nvPr>
            <p:ph idx="7" type="subTitle"/>
          </p:nvPr>
        </p:nvSpPr>
        <p:spPr>
          <a:xfrm>
            <a:off x="8363167"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1pPr>
            <a:lvl2pPr lvl="1" rtl="0"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2pPr>
            <a:lvl3pPr lvl="2" rtl="0"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3pPr>
            <a:lvl4pPr lvl="3" rtl="0"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4pPr>
            <a:lvl5pPr lvl="4" rtl="0"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5pPr>
            <a:lvl6pPr lvl="5" rtl="0"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6pPr>
            <a:lvl7pPr lvl="6" rtl="0"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7pPr>
            <a:lvl8pPr lvl="7" rtl="0"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8pPr>
            <a:lvl9pPr lvl="8" rtl="0" algn="ctr">
              <a:spcBef>
                <a:spcPts val="0"/>
              </a:spcBef>
              <a:spcAft>
                <a:spcPts val="0"/>
              </a:spcAft>
              <a:buClr>
                <a:schemeClr val="dk2"/>
              </a:buClr>
              <a:buSzPts val="1900"/>
              <a:buFont typeface="Roboto"/>
              <a:buNone/>
              <a:defRPr sz="1900">
                <a:solidFill>
                  <a:schemeClr val="dk2"/>
                </a:solidFill>
                <a:latin typeface="Roboto"/>
                <a:ea typeface="Roboto"/>
                <a:cs typeface="Roboto"/>
                <a:sym typeface="Roboto"/>
              </a:defRPr>
            </a:lvl9pPr>
          </a:lstStyle>
          <a:p/>
        </p:txBody>
      </p:sp>
      <p:grpSp>
        <p:nvGrpSpPr>
          <p:cNvPr id="66" name="Google Shape;66;p9"/>
          <p:cNvGrpSpPr/>
          <p:nvPr/>
        </p:nvGrpSpPr>
        <p:grpSpPr>
          <a:xfrm>
            <a:off x="-18200" y="6209645"/>
            <a:ext cx="12228094" cy="647984"/>
            <a:chOff x="-13650" y="4657350"/>
            <a:chExt cx="9171300" cy="486000"/>
          </a:xfrm>
        </p:grpSpPr>
        <p:sp>
          <p:nvSpPr>
            <p:cNvPr id="67" name="Google Shape;67;p9"/>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68" name="Google Shape;68;p9"/>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69" name="Google Shape;69;p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with quote">
  <p:cSld name="TITLE_1_1_1">
    <p:bg>
      <p:bgPr>
        <a:solidFill>
          <a:schemeClr val="lt2"/>
        </a:solidFill>
      </p:bgPr>
    </p:bg>
    <p:spTree>
      <p:nvGrpSpPr>
        <p:cNvPr id="70" name="Shape 70"/>
        <p:cNvGrpSpPr/>
        <p:nvPr/>
      </p:nvGrpSpPr>
      <p:grpSpPr>
        <a:xfrm>
          <a:off x="0" y="0"/>
          <a:ext cx="0" cy="0"/>
          <a:chOff x="0" y="0"/>
          <a:chExt cx="0" cy="0"/>
        </a:xfrm>
      </p:grpSpPr>
      <p:sp>
        <p:nvSpPr>
          <p:cNvPr id="71" name="Google Shape;71;p10"/>
          <p:cNvSpPr/>
          <p:nvPr>
            <p:ph idx="2" type="pic"/>
          </p:nvPr>
        </p:nvSpPr>
        <p:spPr>
          <a:xfrm>
            <a:off x="-54633" y="-45533"/>
            <a:ext cx="12328500" cy="6255600"/>
          </a:xfrm>
          <a:prstGeom prst="rect">
            <a:avLst/>
          </a:prstGeom>
          <a:noFill/>
          <a:ln>
            <a:noFill/>
          </a:ln>
        </p:spPr>
      </p:sp>
      <p:grpSp>
        <p:nvGrpSpPr>
          <p:cNvPr id="72" name="Google Shape;72;p10"/>
          <p:cNvGrpSpPr/>
          <p:nvPr/>
        </p:nvGrpSpPr>
        <p:grpSpPr>
          <a:xfrm>
            <a:off x="-18200" y="6209645"/>
            <a:ext cx="12228094" cy="647984"/>
            <a:chOff x="-13650" y="4657350"/>
            <a:chExt cx="9171300" cy="486000"/>
          </a:xfrm>
        </p:grpSpPr>
        <p:sp>
          <p:nvSpPr>
            <p:cNvPr id="73" name="Google Shape;73;p10"/>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74" name="Google Shape;74;p1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75" name="Google Shape;75;p1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0" Type="http://schemas.openxmlformats.org/officeDocument/2006/relationships/slideLayout" Target="../slideLayouts/slideLayout2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2F89DC"/>
            </a:gs>
            <a:gs pos="100000">
              <a:srgbClr val="194670"/>
            </a:gs>
          </a:gsLst>
          <a:lin ang="5400012" scaled="0"/>
        </a:gra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101" name="Shape 101"/>
        <p:cNvGrpSpPr/>
        <p:nvPr/>
      </p:nvGrpSpPr>
      <p:grpSpPr>
        <a:xfrm>
          <a:off x="0" y="0"/>
          <a:ext cx="0" cy="0"/>
          <a:chOff x="0" y="0"/>
          <a:chExt cx="0" cy="0"/>
        </a:xfrm>
      </p:grpSpPr>
      <p:sp>
        <p:nvSpPr>
          <p:cNvPr id="102" name="Google Shape;102;p15"/>
          <p:cNvSpPr txBox="1"/>
          <p:nvPr>
            <p:ph type="title"/>
          </p:nvPr>
        </p:nvSpPr>
        <p:spPr>
          <a:xfrm>
            <a:off x="266933" y="473467"/>
            <a:ext cx="10650300" cy="1119900"/>
          </a:xfrm>
          <a:prstGeom prst="rect">
            <a:avLst/>
          </a:prstGeom>
          <a:noFill/>
          <a:ln>
            <a:noFill/>
          </a:ln>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sz="1900">
                <a:solidFill>
                  <a:schemeClr val="dk1"/>
                </a:solidFill>
              </a:defRPr>
            </a:lvl2pPr>
            <a:lvl3pPr lvl="2">
              <a:spcBef>
                <a:spcPts val="0"/>
              </a:spcBef>
              <a:spcAft>
                <a:spcPts val="0"/>
              </a:spcAft>
              <a:buClr>
                <a:schemeClr val="dk1"/>
              </a:buClr>
              <a:buSzPts val="1900"/>
              <a:buNone/>
              <a:defRPr sz="1900">
                <a:solidFill>
                  <a:schemeClr val="dk1"/>
                </a:solidFill>
              </a:defRPr>
            </a:lvl3pPr>
            <a:lvl4pPr lvl="3">
              <a:spcBef>
                <a:spcPts val="0"/>
              </a:spcBef>
              <a:spcAft>
                <a:spcPts val="0"/>
              </a:spcAft>
              <a:buClr>
                <a:schemeClr val="dk1"/>
              </a:buClr>
              <a:buSzPts val="1900"/>
              <a:buNone/>
              <a:defRPr sz="1900">
                <a:solidFill>
                  <a:schemeClr val="dk1"/>
                </a:solidFill>
              </a:defRPr>
            </a:lvl4pPr>
            <a:lvl5pPr lvl="4">
              <a:spcBef>
                <a:spcPts val="0"/>
              </a:spcBef>
              <a:spcAft>
                <a:spcPts val="0"/>
              </a:spcAft>
              <a:buClr>
                <a:schemeClr val="dk1"/>
              </a:buClr>
              <a:buSzPts val="1900"/>
              <a:buNone/>
              <a:defRPr sz="1900">
                <a:solidFill>
                  <a:schemeClr val="dk1"/>
                </a:solidFill>
              </a:defRPr>
            </a:lvl5pPr>
            <a:lvl6pPr lvl="5">
              <a:spcBef>
                <a:spcPts val="0"/>
              </a:spcBef>
              <a:spcAft>
                <a:spcPts val="0"/>
              </a:spcAft>
              <a:buClr>
                <a:schemeClr val="dk1"/>
              </a:buClr>
              <a:buSzPts val="1900"/>
              <a:buNone/>
              <a:defRPr sz="1900">
                <a:solidFill>
                  <a:schemeClr val="dk1"/>
                </a:solidFill>
              </a:defRPr>
            </a:lvl6pPr>
            <a:lvl7pPr lvl="6">
              <a:spcBef>
                <a:spcPts val="0"/>
              </a:spcBef>
              <a:spcAft>
                <a:spcPts val="0"/>
              </a:spcAft>
              <a:buClr>
                <a:schemeClr val="dk1"/>
              </a:buClr>
              <a:buSzPts val="1900"/>
              <a:buNone/>
              <a:defRPr sz="1900">
                <a:solidFill>
                  <a:schemeClr val="dk1"/>
                </a:solidFill>
              </a:defRPr>
            </a:lvl7pPr>
            <a:lvl8pPr lvl="7">
              <a:spcBef>
                <a:spcPts val="0"/>
              </a:spcBef>
              <a:spcAft>
                <a:spcPts val="0"/>
              </a:spcAft>
              <a:buClr>
                <a:schemeClr val="dk1"/>
              </a:buClr>
              <a:buSzPts val="1900"/>
              <a:buNone/>
              <a:defRPr sz="1900">
                <a:solidFill>
                  <a:schemeClr val="dk1"/>
                </a:solidFill>
              </a:defRPr>
            </a:lvl8pPr>
            <a:lvl9pPr lvl="8">
              <a:spcBef>
                <a:spcPts val="0"/>
              </a:spcBef>
              <a:spcAft>
                <a:spcPts val="0"/>
              </a:spcAft>
              <a:buClr>
                <a:schemeClr val="dk1"/>
              </a:buClr>
              <a:buSzPts val="1900"/>
              <a:buNone/>
              <a:defRPr sz="1900">
                <a:solidFill>
                  <a:schemeClr val="dk1"/>
                </a:solidFill>
              </a:defRPr>
            </a:lvl9pPr>
          </a:lstStyle>
          <a:p/>
        </p:txBody>
      </p:sp>
      <p:sp>
        <p:nvSpPr>
          <p:cNvPr id="103" name="Google Shape;103;p15"/>
          <p:cNvSpPr txBox="1"/>
          <p:nvPr>
            <p:ph idx="1" type="body"/>
          </p:nvPr>
        </p:nvSpPr>
        <p:spPr>
          <a:xfrm>
            <a:off x="266933" y="1648800"/>
            <a:ext cx="10650300" cy="35604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04" name="Google Shape;104;p15"/>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dk2"/>
                </a:solidFill>
                <a:latin typeface="Roboto"/>
                <a:ea typeface="Roboto"/>
                <a:cs typeface="Roboto"/>
                <a:sym typeface="Roboto"/>
              </a:defRPr>
            </a:lvl1pPr>
            <a:lvl2pPr lvl="1" algn="r">
              <a:buNone/>
              <a:defRPr sz="1300">
                <a:solidFill>
                  <a:schemeClr val="dk2"/>
                </a:solidFill>
                <a:latin typeface="Roboto"/>
                <a:ea typeface="Roboto"/>
                <a:cs typeface="Roboto"/>
                <a:sym typeface="Roboto"/>
              </a:defRPr>
            </a:lvl2pPr>
            <a:lvl3pPr lvl="2" algn="r">
              <a:buNone/>
              <a:defRPr sz="1300">
                <a:solidFill>
                  <a:schemeClr val="dk2"/>
                </a:solidFill>
                <a:latin typeface="Roboto"/>
                <a:ea typeface="Roboto"/>
                <a:cs typeface="Roboto"/>
                <a:sym typeface="Roboto"/>
              </a:defRPr>
            </a:lvl3pPr>
            <a:lvl4pPr lvl="3" algn="r">
              <a:buNone/>
              <a:defRPr sz="1300">
                <a:solidFill>
                  <a:schemeClr val="dk2"/>
                </a:solidFill>
                <a:latin typeface="Roboto"/>
                <a:ea typeface="Roboto"/>
                <a:cs typeface="Roboto"/>
                <a:sym typeface="Roboto"/>
              </a:defRPr>
            </a:lvl4pPr>
            <a:lvl5pPr lvl="4" algn="r">
              <a:buNone/>
              <a:defRPr sz="1300">
                <a:solidFill>
                  <a:schemeClr val="dk2"/>
                </a:solidFill>
                <a:latin typeface="Roboto"/>
                <a:ea typeface="Roboto"/>
                <a:cs typeface="Roboto"/>
                <a:sym typeface="Roboto"/>
              </a:defRPr>
            </a:lvl5pPr>
            <a:lvl6pPr lvl="5" algn="r">
              <a:buNone/>
              <a:defRPr sz="1300">
                <a:solidFill>
                  <a:schemeClr val="dk2"/>
                </a:solidFill>
                <a:latin typeface="Roboto"/>
                <a:ea typeface="Roboto"/>
                <a:cs typeface="Roboto"/>
                <a:sym typeface="Roboto"/>
              </a:defRPr>
            </a:lvl6pPr>
            <a:lvl7pPr lvl="6" algn="r">
              <a:buNone/>
              <a:defRPr sz="1300">
                <a:solidFill>
                  <a:schemeClr val="dk2"/>
                </a:solidFill>
                <a:latin typeface="Roboto"/>
                <a:ea typeface="Roboto"/>
                <a:cs typeface="Roboto"/>
                <a:sym typeface="Roboto"/>
              </a:defRPr>
            </a:lvl7pPr>
            <a:lvl8pPr lvl="7" algn="r">
              <a:buNone/>
              <a:defRPr sz="1300">
                <a:solidFill>
                  <a:schemeClr val="dk2"/>
                </a:solidFill>
                <a:latin typeface="Roboto"/>
                <a:ea typeface="Roboto"/>
                <a:cs typeface="Roboto"/>
                <a:sym typeface="Roboto"/>
              </a:defRPr>
            </a:lvl8pPr>
            <a:lvl9pPr lvl="8" algn="r">
              <a:buNone/>
              <a:defRPr sz="13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17.png"/><Relationship Id="rId5"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17.png"/><Relationship Id="rId5"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17.png"/><Relationship Id="rId5"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17.png"/><Relationship Id="rId5"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hyperlink" Target="http://www.youtube.com/watch?v=_U4KzXn9RNg" TargetMode="External"/><Relationship Id="rId5"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youtube.com/watch?v=X2et2KO8gcY" TargetMode="External"/><Relationship Id="rId4" Type="http://schemas.openxmlformats.org/officeDocument/2006/relationships/image" Target="../media/image21.jpg"/><Relationship Id="rId5" Type="http://schemas.openxmlformats.org/officeDocument/2006/relationships/hyperlink" Target="https://www.theguardian.com/commentisfree/2016/oct/20/scepticism-nonbelievers-faith-kwame-anthony-appiah-religion" TargetMode="External"/><Relationship Id="rId6"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304800" y="1545125"/>
            <a:ext cx="6671700" cy="3387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4000"/>
              <a:t>Can religious knowledge be evaluated without shared definitions, agreed-upon evidence, or universal standards of truth?</a:t>
            </a:r>
            <a:endParaRPr sz="4000"/>
          </a:p>
          <a:p>
            <a:pPr indent="0" lvl="0" marL="0" rtl="0" algn="l">
              <a:spcBef>
                <a:spcPts val="0"/>
              </a:spcBef>
              <a:spcAft>
                <a:spcPts val="0"/>
              </a:spcAft>
              <a:buNone/>
            </a:pPr>
            <a:r>
              <a:t/>
            </a:r>
            <a:endParaRPr sz="4000"/>
          </a:p>
          <a:p>
            <a:pPr indent="0" lvl="0" marL="0" rtl="0" algn="l">
              <a:spcBef>
                <a:spcPts val="0"/>
              </a:spcBef>
              <a:spcAft>
                <a:spcPts val="0"/>
              </a:spcAft>
              <a:buNone/>
            </a:pPr>
            <a:r>
              <a:t/>
            </a:r>
            <a:endParaRPr sz="4000"/>
          </a:p>
        </p:txBody>
      </p:sp>
      <p:sp>
        <p:nvSpPr>
          <p:cNvPr id="187" name="Google Shape;187;p26"/>
          <p:cNvSpPr txBox="1"/>
          <p:nvPr>
            <p:ph type="title"/>
          </p:nvPr>
        </p:nvSpPr>
        <p:spPr>
          <a:xfrm>
            <a:off x="223250" y="5396125"/>
            <a:ext cx="6671700" cy="1166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2400"/>
              <a:t>Knowledge and Religion: </a:t>
            </a:r>
            <a:endParaRPr sz="2400"/>
          </a:p>
          <a:p>
            <a:pPr indent="0" lvl="0" marL="0" rtl="0" algn="l">
              <a:spcBef>
                <a:spcPts val="0"/>
              </a:spcBef>
              <a:spcAft>
                <a:spcPts val="0"/>
              </a:spcAft>
              <a:buNone/>
            </a:pPr>
            <a:r>
              <a:rPr b="0" lang="en-US" sz="2400"/>
              <a:t>Evidence of the Sacred</a:t>
            </a:r>
            <a:endParaRPr b="0" sz="2400"/>
          </a:p>
          <a:p>
            <a:pPr indent="0" lvl="0" marL="0" rtl="0" algn="l">
              <a:spcBef>
                <a:spcPts val="0"/>
              </a:spcBef>
              <a:spcAft>
                <a:spcPts val="0"/>
              </a:spcAft>
              <a:buNone/>
            </a:pPr>
            <a:r>
              <a:rPr b="0" lang="en-US" sz="2400"/>
              <a:t>Lesson 3: Listening Task</a:t>
            </a:r>
            <a:endParaRPr b="0"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56" name="Shape 256"/>
        <p:cNvGrpSpPr/>
        <p:nvPr/>
      </p:nvGrpSpPr>
      <p:grpSpPr>
        <a:xfrm>
          <a:off x="0" y="0"/>
          <a:ext cx="0" cy="0"/>
          <a:chOff x="0" y="0"/>
          <a:chExt cx="0" cy="0"/>
        </a:xfrm>
      </p:grpSpPr>
      <p:sp>
        <p:nvSpPr>
          <p:cNvPr id="257" name="Google Shape;257;p35"/>
          <p:cNvSpPr txBox="1"/>
          <p:nvPr>
            <p:ph type="title"/>
          </p:nvPr>
        </p:nvSpPr>
        <p:spPr>
          <a:xfrm>
            <a:off x="266925" y="186050"/>
            <a:ext cx="11142000" cy="11697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000"/>
              <a:t>Kialo Discussion: Can religious knowledge be evaluated without universal definitions of religion, truth, and evidence?</a:t>
            </a:r>
            <a:endParaRPr sz="3000"/>
          </a:p>
        </p:txBody>
      </p:sp>
      <p:sp>
        <p:nvSpPr>
          <p:cNvPr id="258" name="Google Shape;258;p35"/>
          <p:cNvSpPr txBox="1"/>
          <p:nvPr/>
        </p:nvSpPr>
        <p:spPr>
          <a:xfrm>
            <a:off x="197250" y="1355750"/>
            <a:ext cx="11797500" cy="8313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Clr>
                <a:schemeClr val="accent2"/>
              </a:buClr>
              <a:buSzPts val="2100"/>
              <a:buFont typeface="Roboto"/>
              <a:buChar char="●"/>
            </a:pPr>
            <a:r>
              <a:rPr lang="en-US" sz="2100">
                <a:solidFill>
                  <a:schemeClr val="accent2"/>
                </a:solidFill>
                <a:latin typeface="Roboto"/>
                <a:ea typeface="Roboto"/>
                <a:cs typeface="Roboto"/>
                <a:sym typeface="Roboto"/>
              </a:rPr>
              <a:t>You will now use your research in a Kialo discussion.</a:t>
            </a:r>
            <a:endParaRPr sz="2100">
              <a:solidFill>
                <a:schemeClr val="accent2"/>
              </a:solidFill>
              <a:latin typeface="Roboto"/>
              <a:ea typeface="Roboto"/>
              <a:cs typeface="Roboto"/>
              <a:sym typeface="Roboto"/>
            </a:endParaRPr>
          </a:p>
          <a:p>
            <a:pPr indent="-361950" lvl="0" marL="457200" rtl="0" algn="l">
              <a:spcBef>
                <a:spcPts val="0"/>
              </a:spcBef>
              <a:spcAft>
                <a:spcPts val="0"/>
              </a:spcAft>
              <a:buClr>
                <a:schemeClr val="accent2"/>
              </a:buClr>
              <a:buSzPts val="2100"/>
              <a:buFont typeface="Roboto"/>
              <a:buChar char="●"/>
            </a:pPr>
            <a:r>
              <a:rPr lang="en-US" sz="2100">
                <a:solidFill>
                  <a:schemeClr val="accent2"/>
                </a:solidFill>
                <a:latin typeface="Roboto"/>
                <a:ea typeface="Roboto"/>
                <a:cs typeface="Roboto"/>
                <a:sym typeface="Roboto"/>
              </a:rPr>
              <a:t>Your teacher will tell you whether to create your own discussion or use a ready-made version.</a:t>
            </a:r>
            <a:endParaRPr sz="2100">
              <a:solidFill>
                <a:schemeClr val="accent2"/>
              </a:solidFill>
              <a:latin typeface="Roboto"/>
              <a:ea typeface="Roboto"/>
              <a:cs typeface="Roboto"/>
              <a:sym typeface="Roboto"/>
            </a:endParaRPr>
          </a:p>
        </p:txBody>
      </p:sp>
      <p:sp>
        <p:nvSpPr>
          <p:cNvPr id="259" name="Google Shape;259;p35"/>
          <p:cNvSpPr/>
          <p:nvPr/>
        </p:nvSpPr>
        <p:spPr>
          <a:xfrm>
            <a:off x="326100" y="2475950"/>
            <a:ext cx="2761500" cy="34260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b="1" lang="en-US" sz="1800" u="sng">
                <a:solidFill>
                  <a:srgbClr val="FFFFFF"/>
                </a:solidFill>
                <a:latin typeface="Roboto"/>
                <a:ea typeface="Roboto"/>
                <a:cs typeface="Roboto"/>
                <a:sym typeface="Roboto"/>
              </a:rPr>
              <a:t>Step 1</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If you have created your own discussion, add your thesis and starter claims.</a:t>
            </a:r>
            <a:endParaRPr sz="1800">
              <a:solidFill>
                <a:srgbClr val="FFFFFF"/>
              </a:solidFill>
              <a:latin typeface="Roboto"/>
              <a:ea typeface="Roboto"/>
              <a:cs typeface="Roboto"/>
              <a:sym typeface="Roboto"/>
            </a:endParaRPr>
          </a:p>
          <a:p>
            <a:pPr indent="0" lvl="0" marL="0" rtl="0" algn="ctr">
              <a:spcBef>
                <a:spcPts val="1000"/>
              </a:spcBef>
              <a:spcAft>
                <a:spcPts val="0"/>
              </a:spcAft>
              <a:buNone/>
            </a:pPr>
            <a:r>
              <a:rPr lang="en-US" sz="1800">
                <a:solidFill>
                  <a:srgbClr val="FFFFFF"/>
                </a:solidFill>
                <a:latin typeface="Roboto"/>
                <a:ea typeface="Roboto"/>
                <a:cs typeface="Roboto"/>
                <a:sym typeface="Roboto"/>
              </a:rPr>
              <a:t>These are the main points you wish to argue for or against.</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260" name="Google Shape;260;p35"/>
          <p:cNvSpPr/>
          <p:nvPr/>
        </p:nvSpPr>
        <p:spPr>
          <a:xfrm>
            <a:off x="3252200" y="2475850"/>
            <a:ext cx="2761500" cy="34260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b="1" lang="en-US" sz="1800" u="sng">
                <a:solidFill>
                  <a:srgbClr val="FFFFFF"/>
                </a:solidFill>
                <a:latin typeface="Roboto"/>
                <a:ea typeface="Roboto"/>
                <a:cs typeface="Roboto"/>
                <a:sym typeface="Roboto"/>
              </a:rPr>
              <a:t>Step 2</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Add the strongest arguments (pros) under each starter claim, based on your notes and previous research.</a:t>
            </a:r>
            <a:endParaRPr sz="1800">
              <a:solidFill>
                <a:srgbClr val="FFFFFF"/>
              </a:solidFill>
              <a:latin typeface="Roboto"/>
              <a:ea typeface="Roboto"/>
              <a:cs typeface="Roboto"/>
              <a:sym typeface="Roboto"/>
            </a:endParaRPr>
          </a:p>
          <a:p>
            <a:pPr indent="0" lvl="0" marL="0" rtl="0" algn="ctr">
              <a:spcBef>
                <a:spcPts val="1000"/>
              </a:spcBef>
              <a:spcAft>
                <a:spcPts val="0"/>
              </a:spcAft>
              <a:buNone/>
            </a:pPr>
            <a:r>
              <a:rPr lang="en-US" sz="1800">
                <a:solidFill>
                  <a:srgbClr val="FFFFFF"/>
                </a:solidFill>
                <a:latin typeface="Roboto"/>
                <a:ea typeface="Roboto"/>
                <a:cs typeface="Roboto"/>
                <a:sym typeface="Roboto"/>
              </a:rPr>
              <a:t>Be sure to reference evidence, truth, and certainty.</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261" name="Google Shape;261;p35"/>
          <p:cNvSpPr/>
          <p:nvPr/>
        </p:nvSpPr>
        <p:spPr>
          <a:xfrm>
            <a:off x="6178300" y="2475850"/>
            <a:ext cx="2761500" cy="34260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b="1" lang="en-US" sz="1800" u="sng">
                <a:solidFill>
                  <a:srgbClr val="FFFFFF"/>
                </a:solidFill>
                <a:latin typeface="Roboto"/>
                <a:ea typeface="Roboto"/>
                <a:cs typeface="Roboto"/>
                <a:sym typeface="Roboto"/>
              </a:rPr>
              <a:t>Step 3</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Follow the same approach to add counterarguments (cons) to each branch.</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262" name="Google Shape;262;p35"/>
          <p:cNvSpPr/>
          <p:nvPr/>
        </p:nvSpPr>
        <p:spPr>
          <a:xfrm>
            <a:off x="9104400" y="2477350"/>
            <a:ext cx="2761500" cy="34260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b="1" lang="en-US" sz="1800" u="sng">
                <a:solidFill>
                  <a:srgbClr val="FFFFFF"/>
                </a:solidFill>
                <a:latin typeface="Roboto"/>
                <a:ea typeface="Roboto"/>
                <a:cs typeface="Roboto"/>
                <a:sym typeface="Roboto"/>
              </a:rPr>
              <a:t>Step 4</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Include examples and evidence to support your arguments and counterarguments.</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6"/>
          <p:cNvSpPr txBox="1"/>
          <p:nvPr>
            <p:ph type="title"/>
          </p:nvPr>
        </p:nvSpPr>
        <p:spPr>
          <a:xfrm>
            <a:off x="266925" y="221975"/>
            <a:ext cx="11142000" cy="11697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000"/>
              <a:t>Kialo Discussion: Can religious knowledge be evaluated without universal definitions of religion, truth, and evidence?</a:t>
            </a:r>
            <a:endParaRPr sz="3000"/>
          </a:p>
        </p:txBody>
      </p:sp>
      <p:pic>
        <p:nvPicPr>
          <p:cNvPr id="268" name="Google Shape;268;p36" title="Religious Knowledge Discussion.png"/>
          <p:cNvPicPr preferRelativeResize="0"/>
          <p:nvPr/>
        </p:nvPicPr>
        <p:blipFill>
          <a:blip r:embed="rId3">
            <a:alphaModFix/>
          </a:blip>
          <a:stretch>
            <a:fillRect/>
          </a:stretch>
        </p:blipFill>
        <p:spPr>
          <a:xfrm>
            <a:off x="6126450" y="1457300"/>
            <a:ext cx="5764250" cy="4323176"/>
          </a:xfrm>
          <a:prstGeom prst="rect">
            <a:avLst/>
          </a:prstGeom>
          <a:noFill/>
          <a:ln cap="flat" cmpd="sng" w="19050">
            <a:solidFill>
              <a:schemeClr val="accent2"/>
            </a:solidFill>
            <a:prstDash val="solid"/>
            <a:round/>
            <a:headEnd len="sm" w="sm" type="none"/>
            <a:tailEnd len="sm" w="sm" type="none"/>
          </a:ln>
        </p:spPr>
      </p:pic>
      <p:sp>
        <p:nvSpPr>
          <p:cNvPr id="269" name="Google Shape;269;p36"/>
          <p:cNvSpPr/>
          <p:nvPr/>
        </p:nvSpPr>
        <p:spPr>
          <a:xfrm>
            <a:off x="317000" y="1588575"/>
            <a:ext cx="5557800" cy="3529200"/>
          </a:xfrm>
          <a:prstGeom prst="wedgeRoundRectCallout">
            <a:avLst>
              <a:gd fmla="val -47753" name="adj1"/>
              <a:gd fmla="val 67188"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b="1" lang="en-US" sz="1800" u="sng">
                <a:solidFill>
                  <a:srgbClr val="FFFFFF"/>
                </a:solidFill>
                <a:latin typeface="Roboto"/>
                <a:ea typeface="Roboto"/>
                <a:cs typeface="Roboto"/>
                <a:sym typeface="Roboto"/>
              </a:rPr>
              <a:t>Points to Consider</a:t>
            </a:r>
            <a:endParaRPr b="1" sz="1800" u="sng">
              <a:solidFill>
                <a:srgbClr val="FFFFFF"/>
              </a:solidFill>
              <a:latin typeface="Roboto"/>
              <a:ea typeface="Roboto"/>
              <a:cs typeface="Roboto"/>
              <a:sym typeface="Roboto"/>
            </a:endParaRPr>
          </a:p>
          <a:p>
            <a:pPr indent="-342900" lvl="0" marL="457200" rtl="0" algn="l">
              <a:spcBef>
                <a:spcPts val="100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What are the main arguments for and against defining religion?</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How relevant is the science-religion divide? Which power structures perpetuate this divide?</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What are the impacts of cultural relativism on how religion is defined across different societies?</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What is the role of rituals and practices in supporting religious knowledge?</a:t>
            </a:r>
            <a:endParaRPr sz="1800">
              <a:solidFill>
                <a:srgbClr val="FFFFFF"/>
              </a:solidFill>
              <a:latin typeface="Roboto"/>
              <a:ea typeface="Roboto"/>
              <a:cs typeface="Roboto"/>
              <a:sym typeface="Roboto"/>
            </a:endParaRPr>
          </a:p>
          <a:p>
            <a:pPr indent="0" lvl="0" marL="0" rtl="0" algn="ctr">
              <a:spcBef>
                <a:spcPts val="100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73" name="Shape 273"/>
        <p:cNvGrpSpPr/>
        <p:nvPr/>
      </p:nvGrpSpPr>
      <p:grpSpPr>
        <a:xfrm>
          <a:off x="0" y="0"/>
          <a:ext cx="0" cy="0"/>
          <a:chOff x="0" y="0"/>
          <a:chExt cx="0" cy="0"/>
        </a:xfrm>
      </p:grpSpPr>
      <p:cxnSp>
        <p:nvCxnSpPr>
          <p:cNvPr id="274" name="Google Shape;274;p37"/>
          <p:cNvCxnSpPr/>
          <p:nvPr/>
        </p:nvCxnSpPr>
        <p:spPr>
          <a:xfrm flipH="1">
            <a:off x="8480425" y="1859400"/>
            <a:ext cx="32700" cy="3139200"/>
          </a:xfrm>
          <a:prstGeom prst="straightConnector1">
            <a:avLst/>
          </a:prstGeom>
          <a:noFill/>
          <a:ln cap="flat" cmpd="sng" w="28575">
            <a:solidFill>
              <a:schemeClr val="dk2"/>
            </a:solidFill>
            <a:prstDash val="solid"/>
            <a:round/>
            <a:headEnd len="med" w="med" type="none"/>
            <a:tailEnd len="med" w="med" type="none"/>
          </a:ln>
        </p:spPr>
      </p:cxnSp>
      <p:cxnSp>
        <p:nvCxnSpPr>
          <p:cNvPr id="275" name="Google Shape;275;p37"/>
          <p:cNvCxnSpPr/>
          <p:nvPr/>
        </p:nvCxnSpPr>
        <p:spPr>
          <a:xfrm flipH="1">
            <a:off x="3678875" y="1466400"/>
            <a:ext cx="32700" cy="3139200"/>
          </a:xfrm>
          <a:prstGeom prst="straightConnector1">
            <a:avLst/>
          </a:prstGeom>
          <a:noFill/>
          <a:ln cap="flat" cmpd="sng" w="28575">
            <a:solidFill>
              <a:schemeClr val="dk2"/>
            </a:solidFill>
            <a:prstDash val="solid"/>
            <a:round/>
            <a:headEnd len="med" w="med" type="none"/>
            <a:tailEnd len="med" w="med" type="none"/>
          </a:ln>
        </p:spPr>
      </p:cxnSp>
      <p:grpSp>
        <p:nvGrpSpPr>
          <p:cNvPr id="276" name="Google Shape;276;p37"/>
          <p:cNvGrpSpPr/>
          <p:nvPr/>
        </p:nvGrpSpPr>
        <p:grpSpPr>
          <a:xfrm>
            <a:off x="1381523" y="2426325"/>
            <a:ext cx="4627431" cy="1219350"/>
            <a:chOff x="1381523" y="2426325"/>
            <a:chExt cx="4627431" cy="1219350"/>
          </a:xfrm>
        </p:grpSpPr>
        <p:pic>
          <p:nvPicPr>
            <p:cNvPr id="277" name="Google Shape;277;p37" title="Pro Snip Blank.png"/>
            <p:cNvPicPr preferRelativeResize="0"/>
            <p:nvPr/>
          </p:nvPicPr>
          <p:blipFill rotWithShape="1">
            <a:blip r:embed="rId3">
              <a:alphaModFix/>
            </a:blip>
            <a:srcRect b="23389" l="0" r="0" t="0"/>
            <a:stretch/>
          </p:blipFill>
          <p:spPr>
            <a:xfrm>
              <a:off x="1381523" y="2426325"/>
              <a:ext cx="4627431" cy="1219350"/>
            </a:xfrm>
            <a:prstGeom prst="rect">
              <a:avLst/>
            </a:prstGeom>
            <a:noFill/>
            <a:ln cap="flat" cmpd="sng" w="19050">
              <a:solidFill>
                <a:srgbClr val="38761D"/>
              </a:solidFill>
              <a:prstDash val="solid"/>
              <a:round/>
              <a:headEnd len="sm" w="sm" type="none"/>
              <a:tailEnd len="sm" w="sm" type="none"/>
            </a:ln>
          </p:spPr>
        </p:pic>
        <p:sp>
          <p:nvSpPr>
            <p:cNvPr id="278" name="Google Shape;278;p37"/>
            <p:cNvSpPr txBox="1"/>
            <p:nvPr/>
          </p:nvSpPr>
          <p:spPr>
            <a:xfrm>
              <a:off x="1476125" y="2728800"/>
              <a:ext cx="4438200" cy="91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While definitions vary, most religions include some combination of belief, ritual, moral code, and cosmology.</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grpSp>
        <p:nvGrpSpPr>
          <p:cNvPr id="279" name="Google Shape;279;p37"/>
          <p:cNvGrpSpPr/>
          <p:nvPr/>
        </p:nvGrpSpPr>
        <p:grpSpPr>
          <a:xfrm>
            <a:off x="6183074" y="2422387"/>
            <a:ext cx="4627426" cy="1227225"/>
            <a:chOff x="6183074" y="2422387"/>
            <a:chExt cx="4627426" cy="1227225"/>
          </a:xfrm>
        </p:grpSpPr>
        <p:pic>
          <p:nvPicPr>
            <p:cNvPr id="280" name="Google Shape;280;p37" title="Con Snip Blank.png"/>
            <p:cNvPicPr preferRelativeResize="0"/>
            <p:nvPr/>
          </p:nvPicPr>
          <p:blipFill>
            <a:blip r:embed="rId4">
              <a:alphaModFix/>
            </a:blip>
            <a:stretch>
              <a:fillRect/>
            </a:stretch>
          </p:blipFill>
          <p:spPr>
            <a:xfrm>
              <a:off x="6183074" y="2422387"/>
              <a:ext cx="4627426" cy="1227225"/>
            </a:xfrm>
            <a:prstGeom prst="rect">
              <a:avLst/>
            </a:prstGeom>
            <a:noFill/>
            <a:ln cap="flat" cmpd="sng" w="19050">
              <a:solidFill>
                <a:srgbClr val="CC4125"/>
              </a:solidFill>
              <a:prstDash val="solid"/>
              <a:round/>
              <a:headEnd len="sm" w="sm" type="none"/>
              <a:tailEnd len="sm" w="sm" type="none"/>
            </a:ln>
          </p:spPr>
        </p:pic>
        <p:sp>
          <p:nvSpPr>
            <p:cNvPr id="281" name="Google Shape;281;p37"/>
            <p:cNvSpPr txBox="1"/>
            <p:nvPr/>
          </p:nvSpPr>
          <p:spPr>
            <a:xfrm>
              <a:off x="6322988" y="2726825"/>
              <a:ext cx="43476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Focusing on common features oversimplifies the depth and diversity of religious knowledge and risks marginalizing less conventional practices.</a:t>
              </a:r>
              <a:endParaRPr sz="1500">
                <a:solidFill>
                  <a:schemeClr val="dk1"/>
                </a:solidFill>
              </a:endParaRPr>
            </a:p>
          </p:txBody>
        </p:sp>
      </p:grpSp>
      <p:grpSp>
        <p:nvGrpSpPr>
          <p:cNvPr id="282" name="Google Shape;282;p37"/>
          <p:cNvGrpSpPr/>
          <p:nvPr/>
        </p:nvGrpSpPr>
        <p:grpSpPr>
          <a:xfrm>
            <a:off x="1381510" y="3931750"/>
            <a:ext cx="4627431" cy="1219350"/>
            <a:chOff x="1381510" y="3931750"/>
            <a:chExt cx="4627431" cy="1219350"/>
          </a:xfrm>
        </p:grpSpPr>
        <p:pic>
          <p:nvPicPr>
            <p:cNvPr id="283" name="Google Shape;283;p37"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284" name="Google Shape;284;p37"/>
            <p:cNvSpPr txBox="1"/>
            <p:nvPr/>
          </p:nvSpPr>
          <p:spPr>
            <a:xfrm>
              <a:off x="1476125" y="4303175"/>
              <a:ext cx="4438200" cy="7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These common features allow for meaningful comparison.</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sp>
        <p:nvSpPr>
          <p:cNvPr id="285" name="Google Shape;285;p37"/>
          <p:cNvSpPr txBox="1"/>
          <p:nvPr>
            <p:ph type="title"/>
          </p:nvPr>
        </p:nvSpPr>
        <p:spPr>
          <a:xfrm>
            <a:off x="266925" y="150375"/>
            <a:ext cx="11142000" cy="7695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400"/>
              <a:t>Kialo Discussion: Example Claims</a:t>
            </a:r>
            <a:endParaRPr sz="3400"/>
          </a:p>
        </p:txBody>
      </p:sp>
      <p:pic>
        <p:nvPicPr>
          <p:cNvPr id="286" name="Google Shape;286;p37"/>
          <p:cNvPicPr preferRelativeResize="0"/>
          <p:nvPr/>
        </p:nvPicPr>
        <p:blipFill>
          <a:blip r:embed="rId5">
            <a:alphaModFix/>
          </a:blip>
          <a:stretch>
            <a:fillRect/>
          </a:stretch>
        </p:blipFill>
        <p:spPr>
          <a:xfrm>
            <a:off x="1381525" y="1071525"/>
            <a:ext cx="9428949" cy="1017746"/>
          </a:xfrm>
          <a:prstGeom prst="rect">
            <a:avLst/>
          </a:prstGeom>
          <a:noFill/>
          <a:ln>
            <a:noFill/>
          </a:ln>
        </p:spPr>
      </p:pic>
      <p:grpSp>
        <p:nvGrpSpPr>
          <p:cNvPr id="287" name="Google Shape;287;p37"/>
          <p:cNvGrpSpPr/>
          <p:nvPr/>
        </p:nvGrpSpPr>
        <p:grpSpPr>
          <a:xfrm>
            <a:off x="6183073" y="3931750"/>
            <a:ext cx="4627431" cy="1219350"/>
            <a:chOff x="1381510" y="3931750"/>
            <a:chExt cx="4627431" cy="1219350"/>
          </a:xfrm>
        </p:grpSpPr>
        <p:pic>
          <p:nvPicPr>
            <p:cNvPr id="288" name="Google Shape;288;p37"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289" name="Google Shape;289;p37"/>
            <p:cNvSpPr txBox="1"/>
            <p:nvPr/>
          </p:nvSpPr>
          <p:spPr>
            <a:xfrm>
              <a:off x="1476125" y="4303175"/>
              <a:ext cx="4438200" cy="7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A focus on belief excludes non-theistic traditions like Buddhism or purely ritualistic forms of Judaism.</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93" name="Shape 293"/>
        <p:cNvGrpSpPr/>
        <p:nvPr/>
      </p:nvGrpSpPr>
      <p:grpSpPr>
        <a:xfrm>
          <a:off x="0" y="0"/>
          <a:ext cx="0" cy="0"/>
          <a:chOff x="0" y="0"/>
          <a:chExt cx="0" cy="0"/>
        </a:xfrm>
      </p:grpSpPr>
      <p:cxnSp>
        <p:nvCxnSpPr>
          <p:cNvPr id="294" name="Google Shape;294;p38"/>
          <p:cNvCxnSpPr/>
          <p:nvPr/>
        </p:nvCxnSpPr>
        <p:spPr>
          <a:xfrm flipH="1">
            <a:off x="8480400" y="1697775"/>
            <a:ext cx="32700" cy="3139200"/>
          </a:xfrm>
          <a:prstGeom prst="straightConnector1">
            <a:avLst/>
          </a:prstGeom>
          <a:noFill/>
          <a:ln cap="flat" cmpd="sng" w="28575">
            <a:solidFill>
              <a:schemeClr val="dk2"/>
            </a:solidFill>
            <a:prstDash val="solid"/>
            <a:round/>
            <a:headEnd len="med" w="med" type="none"/>
            <a:tailEnd len="med" w="med" type="none"/>
          </a:ln>
        </p:spPr>
      </p:cxnSp>
      <p:cxnSp>
        <p:nvCxnSpPr>
          <p:cNvPr id="295" name="Google Shape;295;p38"/>
          <p:cNvCxnSpPr/>
          <p:nvPr/>
        </p:nvCxnSpPr>
        <p:spPr>
          <a:xfrm flipH="1">
            <a:off x="3678875" y="1497600"/>
            <a:ext cx="32700" cy="3139200"/>
          </a:xfrm>
          <a:prstGeom prst="straightConnector1">
            <a:avLst/>
          </a:prstGeom>
          <a:noFill/>
          <a:ln cap="flat" cmpd="sng" w="28575">
            <a:solidFill>
              <a:schemeClr val="dk2"/>
            </a:solidFill>
            <a:prstDash val="solid"/>
            <a:round/>
            <a:headEnd len="med" w="med" type="none"/>
            <a:tailEnd len="med" w="med" type="none"/>
          </a:ln>
        </p:spPr>
      </p:cxnSp>
      <p:grpSp>
        <p:nvGrpSpPr>
          <p:cNvPr id="296" name="Google Shape;296;p38"/>
          <p:cNvGrpSpPr/>
          <p:nvPr/>
        </p:nvGrpSpPr>
        <p:grpSpPr>
          <a:xfrm>
            <a:off x="1381523" y="2569913"/>
            <a:ext cx="4627431" cy="1219350"/>
            <a:chOff x="1381523" y="2426325"/>
            <a:chExt cx="4627431" cy="1219350"/>
          </a:xfrm>
        </p:grpSpPr>
        <p:pic>
          <p:nvPicPr>
            <p:cNvPr id="297" name="Google Shape;297;p38" title="Pro Snip Blank.png"/>
            <p:cNvPicPr preferRelativeResize="0"/>
            <p:nvPr/>
          </p:nvPicPr>
          <p:blipFill rotWithShape="1">
            <a:blip r:embed="rId3">
              <a:alphaModFix/>
            </a:blip>
            <a:srcRect b="23389" l="0" r="0" t="0"/>
            <a:stretch/>
          </p:blipFill>
          <p:spPr>
            <a:xfrm>
              <a:off x="1381523" y="2426325"/>
              <a:ext cx="4627431" cy="1219350"/>
            </a:xfrm>
            <a:prstGeom prst="rect">
              <a:avLst/>
            </a:prstGeom>
            <a:noFill/>
            <a:ln cap="flat" cmpd="sng" w="19050">
              <a:solidFill>
                <a:srgbClr val="38761D"/>
              </a:solidFill>
              <a:prstDash val="solid"/>
              <a:round/>
              <a:headEnd len="sm" w="sm" type="none"/>
              <a:tailEnd len="sm" w="sm" type="none"/>
            </a:ln>
          </p:spPr>
        </p:pic>
        <p:sp>
          <p:nvSpPr>
            <p:cNvPr id="298" name="Google Shape;298;p38"/>
            <p:cNvSpPr txBox="1"/>
            <p:nvPr/>
          </p:nvSpPr>
          <p:spPr>
            <a:xfrm>
              <a:off x="1476138" y="2835350"/>
              <a:ext cx="4438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Religious “truth” often aims at existential or spiritual meaning, not empirical accuracy.</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grpSp>
        <p:nvGrpSpPr>
          <p:cNvPr id="299" name="Google Shape;299;p38"/>
          <p:cNvGrpSpPr/>
          <p:nvPr/>
        </p:nvGrpSpPr>
        <p:grpSpPr>
          <a:xfrm>
            <a:off x="6183049" y="2566000"/>
            <a:ext cx="4627426" cy="1227225"/>
            <a:chOff x="6183074" y="2422387"/>
            <a:chExt cx="4627426" cy="1227225"/>
          </a:xfrm>
        </p:grpSpPr>
        <p:pic>
          <p:nvPicPr>
            <p:cNvPr id="300" name="Google Shape;300;p38" title="Con Snip Blank.png"/>
            <p:cNvPicPr preferRelativeResize="0"/>
            <p:nvPr/>
          </p:nvPicPr>
          <p:blipFill>
            <a:blip r:embed="rId4">
              <a:alphaModFix/>
            </a:blip>
            <a:stretch>
              <a:fillRect/>
            </a:stretch>
          </p:blipFill>
          <p:spPr>
            <a:xfrm>
              <a:off x="6183074" y="2422387"/>
              <a:ext cx="4627426" cy="1227225"/>
            </a:xfrm>
            <a:prstGeom prst="rect">
              <a:avLst/>
            </a:prstGeom>
            <a:noFill/>
            <a:ln cap="flat" cmpd="sng" w="19050">
              <a:solidFill>
                <a:srgbClr val="CC4125"/>
              </a:solidFill>
              <a:prstDash val="solid"/>
              <a:round/>
              <a:headEnd len="sm" w="sm" type="none"/>
              <a:tailEnd len="sm" w="sm" type="none"/>
            </a:ln>
          </p:spPr>
        </p:pic>
        <p:sp>
          <p:nvSpPr>
            <p:cNvPr id="301" name="Google Shape;301;p38"/>
            <p:cNvSpPr txBox="1"/>
            <p:nvPr/>
          </p:nvSpPr>
          <p:spPr>
            <a:xfrm>
              <a:off x="6340000" y="2785200"/>
              <a:ext cx="41940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Without a shared understanding of truth, any belief could be labeled as “religious truth,” making critical engagement impossible.</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grpSp>
        <p:nvGrpSpPr>
          <p:cNvPr id="302" name="Google Shape;302;p38"/>
          <p:cNvGrpSpPr/>
          <p:nvPr/>
        </p:nvGrpSpPr>
        <p:grpSpPr>
          <a:xfrm>
            <a:off x="1381523" y="4041125"/>
            <a:ext cx="4627431" cy="1219350"/>
            <a:chOff x="1381510" y="3931750"/>
            <a:chExt cx="4627431" cy="1219350"/>
          </a:xfrm>
        </p:grpSpPr>
        <p:pic>
          <p:nvPicPr>
            <p:cNvPr id="303" name="Google Shape;303;p38"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304" name="Google Shape;304;p38"/>
            <p:cNvSpPr txBox="1"/>
            <p:nvPr/>
          </p:nvSpPr>
          <p:spPr>
            <a:xfrm>
              <a:off x="1476125" y="4253025"/>
              <a:ext cx="4438200" cy="7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Evaluating it by scientific standards misses its purpose.</a:t>
              </a:r>
              <a:endParaRPr sz="1500">
                <a:solidFill>
                  <a:schemeClr val="dk1"/>
                </a:solidFill>
              </a:endParaRPr>
            </a:p>
          </p:txBody>
        </p:sp>
      </p:grpSp>
      <p:sp>
        <p:nvSpPr>
          <p:cNvPr id="305" name="Google Shape;305;p38"/>
          <p:cNvSpPr txBox="1"/>
          <p:nvPr>
            <p:ph type="title"/>
          </p:nvPr>
        </p:nvSpPr>
        <p:spPr>
          <a:xfrm>
            <a:off x="266925" y="150375"/>
            <a:ext cx="11142000" cy="7695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400"/>
              <a:t>Kialo Discussion: Example Claims</a:t>
            </a:r>
            <a:endParaRPr sz="3400"/>
          </a:p>
        </p:txBody>
      </p:sp>
      <p:pic>
        <p:nvPicPr>
          <p:cNvPr id="306" name="Google Shape;306;p38"/>
          <p:cNvPicPr preferRelativeResize="0"/>
          <p:nvPr/>
        </p:nvPicPr>
        <p:blipFill>
          <a:blip r:embed="rId5">
            <a:alphaModFix/>
          </a:blip>
          <a:stretch>
            <a:fillRect/>
          </a:stretch>
        </p:blipFill>
        <p:spPr>
          <a:xfrm>
            <a:off x="1381525" y="919875"/>
            <a:ext cx="9428949" cy="1297718"/>
          </a:xfrm>
          <a:prstGeom prst="rect">
            <a:avLst/>
          </a:prstGeom>
          <a:noFill/>
          <a:ln>
            <a:noFill/>
          </a:ln>
        </p:spPr>
      </p:pic>
      <p:grpSp>
        <p:nvGrpSpPr>
          <p:cNvPr id="307" name="Google Shape;307;p38"/>
          <p:cNvGrpSpPr/>
          <p:nvPr/>
        </p:nvGrpSpPr>
        <p:grpSpPr>
          <a:xfrm>
            <a:off x="6183048" y="4041125"/>
            <a:ext cx="4627431" cy="1219350"/>
            <a:chOff x="1381510" y="3931750"/>
            <a:chExt cx="4627431" cy="1219350"/>
          </a:xfrm>
        </p:grpSpPr>
        <p:pic>
          <p:nvPicPr>
            <p:cNvPr id="308" name="Google Shape;308;p38"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309" name="Google Shape;309;p38"/>
            <p:cNvSpPr txBox="1"/>
            <p:nvPr/>
          </p:nvSpPr>
          <p:spPr>
            <a:xfrm>
              <a:off x="1476125" y="4253025"/>
              <a:ext cx="4438200" cy="7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For example, Flat Earth beliefs or faith-healing claims could be insulated from scrutiny under the guise of religious truth.</a:t>
              </a:r>
              <a:endParaRPr sz="1500">
                <a:solidFill>
                  <a:schemeClr val="dk1"/>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13" name="Shape 313"/>
        <p:cNvGrpSpPr/>
        <p:nvPr/>
      </p:nvGrpSpPr>
      <p:grpSpPr>
        <a:xfrm>
          <a:off x="0" y="0"/>
          <a:ext cx="0" cy="0"/>
          <a:chOff x="0" y="0"/>
          <a:chExt cx="0" cy="0"/>
        </a:xfrm>
      </p:grpSpPr>
      <p:cxnSp>
        <p:nvCxnSpPr>
          <p:cNvPr id="314" name="Google Shape;314;p39"/>
          <p:cNvCxnSpPr/>
          <p:nvPr/>
        </p:nvCxnSpPr>
        <p:spPr>
          <a:xfrm flipH="1">
            <a:off x="8480425" y="1859400"/>
            <a:ext cx="32700" cy="3139200"/>
          </a:xfrm>
          <a:prstGeom prst="straightConnector1">
            <a:avLst/>
          </a:prstGeom>
          <a:noFill/>
          <a:ln cap="flat" cmpd="sng" w="28575">
            <a:solidFill>
              <a:schemeClr val="dk2"/>
            </a:solidFill>
            <a:prstDash val="solid"/>
            <a:round/>
            <a:headEnd len="med" w="med" type="none"/>
            <a:tailEnd len="med" w="med" type="none"/>
          </a:ln>
        </p:spPr>
      </p:cxnSp>
      <p:cxnSp>
        <p:nvCxnSpPr>
          <p:cNvPr id="315" name="Google Shape;315;p39"/>
          <p:cNvCxnSpPr/>
          <p:nvPr/>
        </p:nvCxnSpPr>
        <p:spPr>
          <a:xfrm flipH="1">
            <a:off x="3678888" y="1509550"/>
            <a:ext cx="32700" cy="3139200"/>
          </a:xfrm>
          <a:prstGeom prst="straightConnector1">
            <a:avLst/>
          </a:prstGeom>
          <a:noFill/>
          <a:ln cap="flat" cmpd="sng" w="28575">
            <a:solidFill>
              <a:schemeClr val="dk2"/>
            </a:solidFill>
            <a:prstDash val="solid"/>
            <a:round/>
            <a:headEnd len="med" w="med" type="none"/>
            <a:tailEnd len="med" w="med" type="none"/>
          </a:ln>
        </p:spPr>
      </p:cxnSp>
      <p:grpSp>
        <p:nvGrpSpPr>
          <p:cNvPr id="316" name="Google Shape;316;p39"/>
          <p:cNvGrpSpPr/>
          <p:nvPr/>
        </p:nvGrpSpPr>
        <p:grpSpPr>
          <a:xfrm>
            <a:off x="1381523" y="2634988"/>
            <a:ext cx="4627431" cy="1219350"/>
            <a:chOff x="1381523" y="2426325"/>
            <a:chExt cx="4627431" cy="1219350"/>
          </a:xfrm>
        </p:grpSpPr>
        <p:pic>
          <p:nvPicPr>
            <p:cNvPr id="317" name="Google Shape;317;p39" title="Pro Snip Blank.png"/>
            <p:cNvPicPr preferRelativeResize="0"/>
            <p:nvPr/>
          </p:nvPicPr>
          <p:blipFill rotWithShape="1">
            <a:blip r:embed="rId3">
              <a:alphaModFix/>
            </a:blip>
            <a:srcRect b="23389" l="0" r="0" t="0"/>
            <a:stretch/>
          </p:blipFill>
          <p:spPr>
            <a:xfrm>
              <a:off x="1381523" y="2426325"/>
              <a:ext cx="4627431" cy="1219350"/>
            </a:xfrm>
            <a:prstGeom prst="rect">
              <a:avLst/>
            </a:prstGeom>
            <a:noFill/>
            <a:ln cap="flat" cmpd="sng" w="19050">
              <a:solidFill>
                <a:srgbClr val="38761D"/>
              </a:solidFill>
              <a:prstDash val="solid"/>
              <a:round/>
              <a:headEnd len="sm" w="sm" type="none"/>
              <a:tailEnd len="sm" w="sm" type="none"/>
            </a:ln>
          </p:spPr>
        </p:pic>
        <p:sp>
          <p:nvSpPr>
            <p:cNvPr id="318" name="Google Shape;318;p39"/>
            <p:cNvSpPr txBox="1"/>
            <p:nvPr/>
          </p:nvSpPr>
          <p:spPr>
            <a:xfrm>
              <a:off x="1476125" y="2769725"/>
              <a:ext cx="4438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What counts as “truth” or “evidence” varies significantly across cultures.</a:t>
              </a:r>
              <a:endParaRPr sz="1500">
                <a:solidFill>
                  <a:schemeClr val="dk1"/>
                </a:solidFill>
              </a:endParaRPr>
            </a:p>
          </p:txBody>
        </p:sp>
      </p:grpSp>
      <p:grpSp>
        <p:nvGrpSpPr>
          <p:cNvPr id="319" name="Google Shape;319;p39"/>
          <p:cNvGrpSpPr/>
          <p:nvPr/>
        </p:nvGrpSpPr>
        <p:grpSpPr>
          <a:xfrm>
            <a:off x="6183074" y="2629100"/>
            <a:ext cx="4627426" cy="1227225"/>
            <a:chOff x="6183074" y="2422387"/>
            <a:chExt cx="4627426" cy="1227225"/>
          </a:xfrm>
        </p:grpSpPr>
        <p:pic>
          <p:nvPicPr>
            <p:cNvPr id="320" name="Google Shape;320;p39" title="Con Snip Blank.png"/>
            <p:cNvPicPr preferRelativeResize="0"/>
            <p:nvPr/>
          </p:nvPicPr>
          <p:blipFill>
            <a:blip r:embed="rId4">
              <a:alphaModFix/>
            </a:blip>
            <a:stretch>
              <a:fillRect/>
            </a:stretch>
          </p:blipFill>
          <p:spPr>
            <a:xfrm>
              <a:off x="6183074" y="2422387"/>
              <a:ext cx="4627426" cy="1227225"/>
            </a:xfrm>
            <a:prstGeom prst="rect">
              <a:avLst/>
            </a:prstGeom>
            <a:noFill/>
            <a:ln cap="flat" cmpd="sng" w="19050">
              <a:solidFill>
                <a:srgbClr val="CC4125"/>
              </a:solidFill>
              <a:prstDash val="solid"/>
              <a:round/>
              <a:headEnd len="sm" w="sm" type="none"/>
              <a:tailEnd len="sm" w="sm" type="none"/>
            </a:ln>
          </p:spPr>
        </p:pic>
        <p:sp>
          <p:nvSpPr>
            <p:cNvPr id="321" name="Google Shape;321;p39"/>
            <p:cNvSpPr txBox="1"/>
            <p:nvPr/>
          </p:nvSpPr>
          <p:spPr>
            <a:xfrm>
              <a:off x="6340000" y="2755600"/>
              <a:ext cx="39618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If all religious truth is relative, meaningful dialogue or evaluation becomes impossible.</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grpSp>
        <p:nvGrpSpPr>
          <p:cNvPr id="322" name="Google Shape;322;p39"/>
          <p:cNvGrpSpPr/>
          <p:nvPr/>
        </p:nvGrpSpPr>
        <p:grpSpPr>
          <a:xfrm>
            <a:off x="1381523" y="4063000"/>
            <a:ext cx="4627431" cy="1219350"/>
            <a:chOff x="1381510" y="3931750"/>
            <a:chExt cx="4627431" cy="1219350"/>
          </a:xfrm>
        </p:grpSpPr>
        <p:pic>
          <p:nvPicPr>
            <p:cNvPr id="323" name="Google Shape;323;p39"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324" name="Google Shape;324;p39"/>
            <p:cNvSpPr txBox="1"/>
            <p:nvPr/>
          </p:nvSpPr>
          <p:spPr>
            <a:xfrm>
              <a:off x="1476138" y="4265575"/>
              <a:ext cx="4438200" cy="7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For example, ancestor worship may be accepted as a valid religious truth in one culture, yet dismissed as superstition in another.</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sp>
        <p:nvSpPr>
          <p:cNvPr id="325" name="Google Shape;325;p39"/>
          <p:cNvSpPr txBox="1"/>
          <p:nvPr>
            <p:ph type="title"/>
          </p:nvPr>
        </p:nvSpPr>
        <p:spPr>
          <a:xfrm>
            <a:off x="266925" y="150375"/>
            <a:ext cx="11142000" cy="7695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400"/>
              <a:t>Kialo Discussion: Example Claims</a:t>
            </a:r>
            <a:endParaRPr sz="3400"/>
          </a:p>
        </p:txBody>
      </p:sp>
      <p:pic>
        <p:nvPicPr>
          <p:cNvPr id="326" name="Google Shape;326;p39"/>
          <p:cNvPicPr preferRelativeResize="0"/>
          <p:nvPr/>
        </p:nvPicPr>
        <p:blipFill>
          <a:blip r:embed="rId5">
            <a:alphaModFix/>
          </a:blip>
          <a:stretch>
            <a:fillRect/>
          </a:stretch>
        </p:blipFill>
        <p:spPr>
          <a:xfrm>
            <a:off x="1381512" y="1001175"/>
            <a:ext cx="9428976" cy="1354446"/>
          </a:xfrm>
          <a:prstGeom prst="rect">
            <a:avLst/>
          </a:prstGeom>
          <a:noFill/>
          <a:ln>
            <a:noFill/>
          </a:ln>
        </p:spPr>
      </p:pic>
      <p:grpSp>
        <p:nvGrpSpPr>
          <p:cNvPr id="327" name="Google Shape;327;p39"/>
          <p:cNvGrpSpPr/>
          <p:nvPr/>
        </p:nvGrpSpPr>
        <p:grpSpPr>
          <a:xfrm>
            <a:off x="6183060" y="4063000"/>
            <a:ext cx="4627431" cy="1219350"/>
            <a:chOff x="1381510" y="3931750"/>
            <a:chExt cx="4627431" cy="1219350"/>
          </a:xfrm>
        </p:grpSpPr>
        <p:pic>
          <p:nvPicPr>
            <p:cNvPr id="328" name="Google Shape;328;p39"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329" name="Google Shape;329;p39"/>
            <p:cNvSpPr txBox="1"/>
            <p:nvPr/>
          </p:nvSpPr>
          <p:spPr>
            <a:xfrm>
              <a:off x="1476138" y="4265575"/>
              <a:ext cx="4438200" cy="7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A complete rejection of shared standards can lead to moral relativism and epistemic conflict.</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33" name="Shape 333"/>
        <p:cNvGrpSpPr/>
        <p:nvPr/>
      </p:nvGrpSpPr>
      <p:grpSpPr>
        <a:xfrm>
          <a:off x="0" y="0"/>
          <a:ext cx="0" cy="0"/>
          <a:chOff x="0" y="0"/>
          <a:chExt cx="0" cy="0"/>
        </a:xfrm>
      </p:grpSpPr>
      <p:cxnSp>
        <p:nvCxnSpPr>
          <p:cNvPr id="334" name="Google Shape;334;p40"/>
          <p:cNvCxnSpPr/>
          <p:nvPr/>
        </p:nvCxnSpPr>
        <p:spPr>
          <a:xfrm flipH="1">
            <a:off x="8480400" y="1650000"/>
            <a:ext cx="32700" cy="3139200"/>
          </a:xfrm>
          <a:prstGeom prst="straightConnector1">
            <a:avLst/>
          </a:prstGeom>
          <a:noFill/>
          <a:ln cap="flat" cmpd="sng" w="28575">
            <a:solidFill>
              <a:schemeClr val="dk2"/>
            </a:solidFill>
            <a:prstDash val="solid"/>
            <a:round/>
            <a:headEnd len="med" w="med" type="none"/>
            <a:tailEnd len="med" w="med" type="none"/>
          </a:ln>
        </p:spPr>
      </p:cxnSp>
      <p:cxnSp>
        <p:nvCxnSpPr>
          <p:cNvPr id="335" name="Google Shape;335;p40"/>
          <p:cNvCxnSpPr/>
          <p:nvPr/>
        </p:nvCxnSpPr>
        <p:spPr>
          <a:xfrm flipH="1">
            <a:off x="3678888" y="1509550"/>
            <a:ext cx="32700" cy="3139200"/>
          </a:xfrm>
          <a:prstGeom prst="straightConnector1">
            <a:avLst/>
          </a:prstGeom>
          <a:noFill/>
          <a:ln cap="flat" cmpd="sng" w="28575">
            <a:solidFill>
              <a:schemeClr val="dk2"/>
            </a:solidFill>
            <a:prstDash val="solid"/>
            <a:round/>
            <a:headEnd len="med" w="med" type="none"/>
            <a:tailEnd len="med" w="med" type="none"/>
          </a:ln>
        </p:spPr>
      </p:cxnSp>
      <p:grpSp>
        <p:nvGrpSpPr>
          <p:cNvPr id="336" name="Google Shape;336;p40"/>
          <p:cNvGrpSpPr/>
          <p:nvPr/>
        </p:nvGrpSpPr>
        <p:grpSpPr>
          <a:xfrm>
            <a:off x="1381523" y="2426325"/>
            <a:ext cx="4627431" cy="1219350"/>
            <a:chOff x="1381523" y="2426325"/>
            <a:chExt cx="4627431" cy="1219350"/>
          </a:xfrm>
        </p:grpSpPr>
        <p:pic>
          <p:nvPicPr>
            <p:cNvPr id="337" name="Google Shape;337;p40" title="Pro Snip Blank.png"/>
            <p:cNvPicPr preferRelativeResize="0"/>
            <p:nvPr/>
          </p:nvPicPr>
          <p:blipFill rotWithShape="1">
            <a:blip r:embed="rId3">
              <a:alphaModFix/>
            </a:blip>
            <a:srcRect b="23389" l="0" r="0" t="0"/>
            <a:stretch/>
          </p:blipFill>
          <p:spPr>
            <a:xfrm>
              <a:off x="1381523" y="2426325"/>
              <a:ext cx="4627431" cy="1219350"/>
            </a:xfrm>
            <a:prstGeom prst="rect">
              <a:avLst/>
            </a:prstGeom>
            <a:noFill/>
            <a:ln cap="flat" cmpd="sng" w="19050">
              <a:solidFill>
                <a:srgbClr val="38761D"/>
              </a:solidFill>
              <a:prstDash val="solid"/>
              <a:round/>
              <a:headEnd len="sm" w="sm" type="none"/>
              <a:tailEnd len="sm" w="sm" type="none"/>
            </a:ln>
          </p:spPr>
        </p:pic>
        <p:sp>
          <p:nvSpPr>
            <p:cNvPr id="338" name="Google Shape;338;p40"/>
            <p:cNvSpPr txBox="1"/>
            <p:nvPr/>
          </p:nvSpPr>
          <p:spPr>
            <a:xfrm>
              <a:off x="1476125" y="2697438"/>
              <a:ext cx="4438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Many people participate in religious life for cultural or communal reasons rather than theological belief.</a:t>
              </a:r>
              <a:endParaRPr>
                <a:solidFill>
                  <a:schemeClr val="dk1"/>
                </a:solidFill>
              </a:endParaRPr>
            </a:p>
          </p:txBody>
        </p:sp>
      </p:grpSp>
      <p:grpSp>
        <p:nvGrpSpPr>
          <p:cNvPr id="339" name="Google Shape;339;p40"/>
          <p:cNvGrpSpPr/>
          <p:nvPr/>
        </p:nvGrpSpPr>
        <p:grpSpPr>
          <a:xfrm>
            <a:off x="6183074" y="2422387"/>
            <a:ext cx="4627426" cy="1227225"/>
            <a:chOff x="6183074" y="2422387"/>
            <a:chExt cx="4627426" cy="1227225"/>
          </a:xfrm>
        </p:grpSpPr>
        <p:pic>
          <p:nvPicPr>
            <p:cNvPr id="340" name="Google Shape;340;p40" title="Con Snip Blank.png"/>
            <p:cNvPicPr preferRelativeResize="0"/>
            <p:nvPr/>
          </p:nvPicPr>
          <p:blipFill>
            <a:blip r:embed="rId4">
              <a:alphaModFix/>
            </a:blip>
            <a:stretch>
              <a:fillRect/>
            </a:stretch>
          </p:blipFill>
          <p:spPr>
            <a:xfrm>
              <a:off x="6183074" y="2422387"/>
              <a:ext cx="4627426" cy="1227225"/>
            </a:xfrm>
            <a:prstGeom prst="rect">
              <a:avLst/>
            </a:prstGeom>
            <a:noFill/>
            <a:ln cap="flat" cmpd="sng" w="19050">
              <a:solidFill>
                <a:srgbClr val="CC4125"/>
              </a:solidFill>
              <a:prstDash val="solid"/>
              <a:round/>
              <a:headEnd len="sm" w="sm" type="none"/>
              <a:tailEnd len="sm" w="sm" type="none"/>
            </a:ln>
          </p:spPr>
        </p:pic>
        <p:sp>
          <p:nvSpPr>
            <p:cNvPr id="341" name="Google Shape;341;p40"/>
            <p:cNvSpPr txBox="1"/>
            <p:nvPr/>
          </p:nvSpPr>
          <p:spPr>
            <a:xfrm>
              <a:off x="6374713" y="2697438"/>
              <a:ext cx="4244100" cy="6771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None/>
              </a:pPr>
              <a:r>
                <a:rPr lang="en-US" sz="1500">
                  <a:solidFill>
                    <a:schemeClr val="dk1"/>
                  </a:solidFill>
                </a:rPr>
                <a:t>Without sincere belief, religious rituals risk becoming empty gestures, making it harder to see them as sources of genuine knowledge.</a:t>
              </a:r>
              <a:endParaRPr sz="1500">
                <a:solidFill>
                  <a:schemeClr val="dk1"/>
                </a:solidFill>
              </a:endParaRPr>
            </a:p>
            <a:p>
              <a:pPr indent="0" lvl="0" marL="0" rtl="0" algn="l">
                <a:lnSpc>
                  <a:spcPct val="107000"/>
                </a:lnSpc>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grpSp>
        <p:nvGrpSpPr>
          <p:cNvPr id="342" name="Google Shape;342;p40"/>
          <p:cNvGrpSpPr/>
          <p:nvPr/>
        </p:nvGrpSpPr>
        <p:grpSpPr>
          <a:xfrm>
            <a:off x="1381510" y="3931750"/>
            <a:ext cx="4627431" cy="1219350"/>
            <a:chOff x="1381510" y="3931750"/>
            <a:chExt cx="4627431" cy="1219350"/>
          </a:xfrm>
        </p:grpSpPr>
        <p:pic>
          <p:nvPicPr>
            <p:cNvPr id="343" name="Google Shape;343;p40"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344" name="Google Shape;344;p40"/>
            <p:cNvSpPr txBox="1"/>
            <p:nvPr/>
          </p:nvSpPr>
          <p:spPr>
            <a:xfrm>
              <a:off x="1476125" y="4261025"/>
              <a:ext cx="4438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This suggests that religious knowledge may reside more in practice than propositional truth.</a:t>
              </a:r>
              <a:endParaRPr sz="1500">
                <a:solidFill>
                  <a:schemeClr val="dk1"/>
                </a:solidFill>
              </a:endParaRPr>
            </a:p>
          </p:txBody>
        </p:sp>
      </p:grpSp>
      <p:sp>
        <p:nvSpPr>
          <p:cNvPr id="345" name="Google Shape;345;p40"/>
          <p:cNvSpPr txBox="1"/>
          <p:nvPr>
            <p:ph type="title"/>
          </p:nvPr>
        </p:nvSpPr>
        <p:spPr>
          <a:xfrm>
            <a:off x="266925" y="150375"/>
            <a:ext cx="11142000" cy="7695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400"/>
              <a:t>Kialo Discussion: Example Claims</a:t>
            </a:r>
            <a:endParaRPr sz="3400"/>
          </a:p>
        </p:txBody>
      </p:sp>
      <p:pic>
        <p:nvPicPr>
          <p:cNvPr id="346" name="Google Shape;346;p40"/>
          <p:cNvPicPr preferRelativeResize="0"/>
          <p:nvPr/>
        </p:nvPicPr>
        <p:blipFill>
          <a:blip r:embed="rId5">
            <a:alphaModFix/>
          </a:blip>
          <a:stretch>
            <a:fillRect/>
          </a:stretch>
        </p:blipFill>
        <p:spPr>
          <a:xfrm>
            <a:off x="1381500" y="919875"/>
            <a:ext cx="9428999" cy="1335224"/>
          </a:xfrm>
          <a:prstGeom prst="rect">
            <a:avLst/>
          </a:prstGeom>
          <a:noFill/>
          <a:ln>
            <a:noFill/>
          </a:ln>
        </p:spPr>
      </p:pic>
      <p:grpSp>
        <p:nvGrpSpPr>
          <p:cNvPr id="347" name="Google Shape;347;p40"/>
          <p:cNvGrpSpPr/>
          <p:nvPr/>
        </p:nvGrpSpPr>
        <p:grpSpPr>
          <a:xfrm>
            <a:off x="6183073" y="3931750"/>
            <a:ext cx="4627431" cy="1219350"/>
            <a:chOff x="1381510" y="3931750"/>
            <a:chExt cx="4627431" cy="1219350"/>
          </a:xfrm>
        </p:grpSpPr>
        <p:pic>
          <p:nvPicPr>
            <p:cNvPr id="348" name="Google Shape;348;p40"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349" name="Google Shape;349;p40"/>
            <p:cNvSpPr txBox="1"/>
            <p:nvPr/>
          </p:nvSpPr>
          <p:spPr>
            <a:xfrm>
              <a:off x="1476125" y="4112100"/>
              <a:ext cx="4438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For example, in Islamic contexts, performing rituals without Iman may be viewed as hypocrisy, reducing the perceived authenticity of religious knowledge.</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53" name="Shape 353"/>
        <p:cNvGrpSpPr/>
        <p:nvPr/>
      </p:nvGrpSpPr>
      <p:grpSpPr>
        <a:xfrm>
          <a:off x="0" y="0"/>
          <a:ext cx="0" cy="0"/>
          <a:chOff x="0" y="0"/>
          <a:chExt cx="0" cy="0"/>
        </a:xfrm>
      </p:grpSpPr>
      <p:sp>
        <p:nvSpPr>
          <p:cNvPr id="354" name="Google Shape;354;p41"/>
          <p:cNvSpPr txBox="1"/>
          <p:nvPr>
            <p:ph type="title"/>
          </p:nvPr>
        </p:nvSpPr>
        <p:spPr>
          <a:xfrm>
            <a:off x="266925" y="20877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Reflection Task: Evaluating Religious Knowledge</a:t>
            </a:r>
            <a:endParaRPr sz="3500"/>
          </a:p>
        </p:txBody>
      </p:sp>
      <p:sp>
        <p:nvSpPr>
          <p:cNvPr id="355" name="Google Shape;355;p41"/>
          <p:cNvSpPr/>
          <p:nvPr/>
        </p:nvSpPr>
        <p:spPr>
          <a:xfrm>
            <a:off x="372675" y="1145925"/>
            <a:ext cx="11440200" cy="47592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000" u="sng">
              <a:solidFill>
                <a:srgbClr val="FFFFFF"/>
              </a:solidFill>
              <a:latin typeface="Roboto"/>
              <a:ea typeface="Roboto"/>
              <a:cs typeface="Roboto"/>
              <a:sym typeface="Roboto"/>
            </a:endParaRPr>
          </a:p>
          <a:p>
            <a:pPr indent="0" lvl="0" marL="0" rtl="0" algn="ctr">
              <a:spcBef>
                <a:spcPts val="1000"/>
              </a:spcBef>
              <a:spcAft>
                <a:spcPts val="0"/>
              </a:spcAft>
              <a:buNone/>
            </a:pPr>
            <a:r>
              <a:rPr b="1" lang="en-US" sz="2000" u="sng">
                <a:solidFill>
                  <a:srgbClr val="FFFFFF"/>
                </a:solidFill>
                <a:latin typeface="Roboto"/>
                <a:ea typeface="Roboto"/>
                <a:cs typeface="Roboto"/>
                <a:sym typeface="Roboto"/>
              </a:rPr>
              <a:t>Reflection Questions</a:t>
            </a:r>
            <a:endParaRPr b="1" sz="2000" u="sng">
              <a:solidFill>
                <a:srgbClr val="FFFFFF"/>
              </a:solidFill>
              <a:latin typeface="Roboto"/>
              <a:ea typeface="Roboto"/>
              <a:cs typeface="Roboto"/>
              <a:sym typeface="Roboto"/>
            </a:endParaRPr>
          </a:p>
          <a:p>
            <a:pPr indent="-355600" lvl="0" marL="457200" rtl="0" algn="l">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What stood out to you most in Kwame Anthony Appiah’s argument? Why?</a:t>
            </a:r>
            <a:endParaRPr sz="2000">
              <a:solidFill>
                <a:srgbClr val="FFFFFF"/>
              </a:solidFill>
              <a:latin typeface="Roboto"/>
              <a:ea typeface="Roboto"/>
              <a:cs typeface="Roboto"/>
              <a:sym typeface="Roboto"/>
            </a:endParaRPr>
          </a:p>
          <a:p>
            <a:pPr indent="-355600" lvl="0" marL="457200" rtl="0" algn="l">
              <a:spcBef>
                <a:spcPts val="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Did this talk challenge how you define religion? How so?</a:t>
            </a:r>
            <a:endParaRPr sz="2000">
              <a:solidFill>
                <a:srgbClr val="FFFFFF"/>
              </a:solidFill>
              <a:latin typeface="Roboto"/>
              <a:ea typeface="Roboto"/>
              <a:cs typeface="Roboto"/>
              <a:sym typeface="Roboto"/>
            </a:endParaRPr>
          </a:p>
          <a:p>
            <a:pPr indent="-355600" lvl="0" marL="457200" rtl="0" algn="l">
              <a:spcBef>
                <a:spcPts val="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What role does culture play in shaping what we accept as religious knowledge?</a:t>
            </a:r>
            <a:endParaRPr sz="2000">
              <a:solidFill>
                <a:srgbClr val="FFFFFF"/>
              </a:solidFill>
              <a:latin typeface="Roboto"/>
              <a:ea typeface="Roboto"/>
              <a:cs typeface="Roboto"/>
              <a:sym typeface="Roboto"/>
            </a:endParaRPr>
          </a:p>
          <a:p>
            <a:pPr indent="-355600" lvl="0" marL="457200" rtl="0" algn="l">
              <a:spcBef>
                <a:spcPts val="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Can something be “true” for one community and not another? Is that still knowledge?</a:t>
            </a:r>
            <a:endParaRPr sz="2000">
              <a:solidFill>
                <a:srgbClr val="FFFFFF"/>
              </a:solidFill>
              <a:latin typeface="Roboto"/>
              <a:ea typeface="Roboto"/>
              <a:cs typeface="Roboto"/>
              <a:sym typeface="Roboto"/>
            </a:endParaRPr>
          </a:p>
          <a:p>
            <a:pPr indent="-355600" lvl="0" marL="457200" rtl="0" algn="l">
              <a:spcBef>
                <a:spcPts val="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What kinds of evidence do different cultures use to justify religious beliefs?</a:t>
            </a:r>
            <a:endParaRPr sz="2000">
              <a:solidFill>
                <a:srgbClr val="FFFFFF"/>
              </a:solidFill>
              <a:latin typeface="Roboto"/>
              <a:ea typeface="Roboto"/>
              <a:cs typeface="Roboto"/>
              <a:sym typeface="Roboto"/>
            </a:endParaRPr>
          </a:p>
          <a:p>
            <a:pPr indent="-355600" lvl="0" marL="457200" rtl="0" algn="l">
              <a:spcBef>
                <a:spcPts val="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Do you think religious claims should be tested with empirical evidence? Why or why not?</a:t>
            </a:r>
            <a:endParaRPr sz="2000">
              <a:solidFill>
                <a:srgbClr val="FFFFFF"/>
              </a:solidFill>
              <a:latin typeface="Roboto"/>
              <a:ea typeface="Roboto"/>
              <a:cs typeface="Roboto"/>
              <a:sym typeface="Roboto"/>
            </a:endParaRPr>
          </a:p>
          <a:p>
            <a:pPr indent="-355600" lvl="0" marL="457200" rtl="0" algn="l">
              <a:spcBef>
                <a:spcPts val="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If a belief is meaningful to someone but cannot be proven, is it still valid knowledge?</a:t>
            </a:r>
            <a:endParaRPr sz="2000">
              <a:solidFill>
                <a:srgbClr val="FFFFFF"/>
              </a:solidFill>
              <a:latin typeface="Roboto"/>
              <a:ea typeface="Roboto"/>
              <a:cs typeface="Roboto"/>
              <a:sym typeface="Roboto"/>
            </a:endParaRPr>
          </a:p>
          <a:p>
            <a:pPr indent="-355600" lvl="0" marL="457200" rtl="0" algn="l">
              <a:spcBef>
                <a:spcPts val="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Can truth exist without a shared definition of what we’re discussing (such as “religion”)?</a:t>
            </a:r>
            <a:endParaRPr sz="2000">
              <a:solidFill>
                <a:srgbClr val="FFFFFF"/>
              </a:solidFill>
              <a:latin typeface="Roboto"/>
              <a:ea typeface="Roboto"/>
              <a:cs typeface="Roboto"/>
              <a:sym typeface="Roboto"/>
            </a:endParaRPr>
          </a:p>
          <a:p>
            <a:pPr indent="-355600" lvl="0" marL="457200" rtl="0" algn="l">
              <a:spcBef>
                <a:spcPts val="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How does not having a single definition of religion affect our ability to discuss it as knowledge?</a:t>
            </a:r>
            <a:endParaRPr sz="2000">
              <a:solidFill>
                <a:srgbClr val="FFFFFF"/>
              </a:solidFill>
              <a:latin typeface="Roboto"/>
              <a:ea typeface="Roboto"/>
              <a:cs typeface="Roboto"/>
              <a:sym typeface="Roboto"/>
            </a:endParaRPr>
          </a:p>
          <a:p>
            <a:pPr indent="-355600" lvl="0" marL="457200" rtl="0" algn="l">
              <a:spcBef>
                <a:spcPts val="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Should knowledge always require certainty? What does religion show us about uncertainty?</a:t>
            </a:r>
            <a:endParaRPr sz="2000">
              <a:solidFill>
                <a:srgbClr val="FFFFFF"/>
              </a:solidFill>
              <a:latin typeface="Roboto"/>
              <a:ea typeface="Roboto"/>
              <a:cs typeface="Roboto"/>
              <a:sym typeface="Roboto"/>
            </a:endParaRPr>
          </a:p>
          <a:p>
            <a:pPr indent="-355600" lvl="0" marL="457200" rtl="0" algn="l">
              <a:spcBef>
                <a:spcPts val="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Is it possible to be confident in something without being certain? Does this apply to religion?</a:t>
            </a:r>
            <a:endParaRPr sz="2000">
              <a:solidFill>
                <a:srgbClr val="FFFFFF"/>
              </a:solidFill>
              <a:latin typeface="Roboto"/>
              <a:ea typeface="Roboto"/>
              <a:cs typeface="Roboto"/>
              <a:sym typeface="Roboto"/>
            </a:endParaRPr>
          </a:p>
          <a:p>
            <a:pPr indent="0" lvl="0" marL="0" rtl="0" algn="l">
              <a:spcBef>
                <a:spcPts val="0"/>
              </a:spcBef>
              <a:spcAft>
                <a:spcPts val="1000"/>
              </a:spcAft>
              <a:buNone/>
            </a:pPr>
            <a:r>
              <a:t/>
            </a:r>
            <a:endParaRPr sz="20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0" st="0"/>
                                            </p:txEl>
                                          </p:spTgt>
                                        </p:tgtEl>
                                        <p:attrNameLst>
                                          <p:attrName>style.visibility</p:attrName>
                                        </p:attrNameLst>
                                      </p:cBhvr>
                                      <p:to>
                                        <p:strVal val="visible"/>
                                      </p:to>
                                    </p:set>
                                    <p:animEffect filter="fade" transition="in">
                                      <p:cBhvr>
                                        <p:cTn dur="1000"/>
                                        <p:tgtEl>
                                          <p:spTgt spid="3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1" st="1"/>
                                            </p:txEl>
                                          </p:spTgt>
                                        </p:tgtEl>
                                        <p:attrNameLst>
                                          <p:attrName>style.visibility</p:attrName>
                                        </p:attrNameLst>
                                      </p:cBhvr>
                                      <p:to>
                                        <p:strVal val="visible"/>
                                      </p:to>
                                    </p:set>
                                    <p:animEffect filter="fade" transition="in">
                                      <p:cBhvr>
                                        <p:cTn dur="1000"/>
                                        <p:tgtEl>
                                          <p:spTgt spid="3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2" st="2"/>
                                            </p:txEl>
                                          </p:spTgt>
                                        </p:tgtEl>
                                        <p:attrNameLst>
                                          <p:attrName>style.visibility</p:attrName>
                                        </p:attrNameLst>
                                      </p:cBhvr>
                                      <p:to>
                                        <p:strVal val="visible"/>
                                      </p:to>
                                    </p:set>
                                    <p:animEffect filter="fade" transition="in">
                                      <p:cBhvr>
                                        <p:cTn dur="1000"/>
                                        <p:tgtEl>
                                          <p:spTgt spid="3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3" st="3"/>
                                            </p:txEl>
                                          </p:spTgt>
                                        </p:tgtEl>
                                        <p:attrNameLst>
                                          <p:attrName>style.visibility</p:attrName>
                                        </p:attrNameLst>
                                      </p:cBhvr>
                                      <p:to>
                                        <p:strVal val="visible"/>
                                      </p:to>
                                    </p:set>
                                    <p:animEffect filter="fade" transition="in">
                                      <p:cBhvr>
                                        <p:cTn dur="1000"/>
                                        <p:tgtEl>
                                          <p:spTgt spid="35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4" st="4"/>
                                            </p:txEl>
                                          </p:spTgt>
                                        </p:tgtEl>
                                        <p:attrNameLst>
                                          <p:attrName>style.visibility</p:attrName>
                                        </p:attrNameLst>
                                      </p:cBhvr>
                                      <p:to>
                                        <p:strVal val="visible"/>
                                      </p:to>
                                    </p:set>
                                    <p:animEffect filter="fade" transition="in">
                                      <p:cBhvr>
                                        <p:cTn dur="1000"/>
                                        <p:tgtEl>
                                          <p:spTgt spid="35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5" st="5"/>
                                            </p:txEl>
                                          </p:spTgt>
                                        </p:tgtEl>
                                        <p:attrNameLst>
                                          <p:attrName>style.visibility</p:attrName>
                                        </p:attrNameLst>
                                      </p:cBhvr>
                                      <p:to>
                                        <p:strVal val="visible"/>
                                      </p:to>
                                    </p:set>
                                    <p:animEffect filter="fade" transition="in">
                                      <p:cBhvr>
                                        <p:cTn dur="1000"/>
                                        <p:tgtEl>
                                          <p:spTgt spid="35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6" st="6"/>
                                            </p:txEl>
                                          </p:spTgt>
                                        </p:tgtEl>
                                        <p:attrNameLst>
                                          <p:attrName>style.visibility</p:attrName>
                                        </p:attrNameLst>
                                      </p:cBhvr>
                                      <p:to>
                                        <p:strVal val="visible"/>
                                      </p:to>
                                    </p:set>
                                    <p:animEffect filter="fade" transition="in">
                                      <p:cBhvr>
                                        <p:cTn dur="1000"/>
                                        <p:tgtEl>
                                          <p:spTgt spid="35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7" st="7"/>
                                            </p:txEl>
                                          </p:spTgt>
                                        </p:tgtEl>
                                        <p:attrNameLst>
                                          <p:attrName>style.visibility</p:attrName>
                                        </p:attrNameLst>
                                      </p:cBhvr>
                                      <p:to>
                                        <p:strVal val="visible"/>
                                      </p:to>
                                    </p:set>
                                    <p:animEffect filter="fade" transition="in">
                                      <p:cBhvr>
                                        <p:cTn dur="1000"/>
                                        <p:tgtEl>
                                          <p:spTgt spid="35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8" st="8"/>
                                            </p:txEl>
                                          </p:spTgt>
                                        </p:tgtEl>
                                        <p:attrNameLst>
                                          <p:attrName>style.visibility</p:attrName>
                                        </p:attrNameLst>
                                      </p:cBhvr>
                                      <p:to>
                                        <p:strVal val="visible"/>
                                      </p:to>
                                    </p:set>
                                    <p:animEffect filter="fade" transition="in">
                                      <p:cBhvr>
                                        <p:cTn dur="1000"/>
                                        <p:tgtEl>
                                          <p:spTgt spid="35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9" st="9"/>
                                            </p:txEl>
                                          </p:spTgt>
                                        </p:tgtEl>
                                        <p:attrNameLst>
                                          <p:attrName>style.visibility</p:attrName>
                                        </p:attrNameLst>
                                      </p:cBhvr>
                                      <p:to>
                                        <p:strVal val="visible"/>
                                      </p:to>
                                    </p:set>
                                    <p:animEffect filter="fade" transition="in">
                                      <p:cBhvr>
                                        <p:cTn dur="1000"/>
                                        <p:tgtEl>
                                          <p:spTgt spid="35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10" st="10"/>
                                            </p:txEl>
                                          </p:spTgt>
                                        </p:tgtEl>
                                        <p:attrNameLst>
                                          <p:attrName>style.visibility</p:attrName>
                                        </p:attrNameLst>
                                      </p:cBhvr>
                                      <p:to>
                                        <p:strVal val="visible"/>
                                      </p:to>
                                    </p:set>
                                    <p:animEffect filter="fade" transition="in">
                                      <p:cBhvr>
                                        <p:cTn dur="1000"/>
                                        <p:tgtEl>
                                          <p:spTgt spid="35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11" st="11"/>
                                            </p:txEl>
                                          </p:spTgt>
                                        </p:tgtEl>
                                        <p:attrNameLst>
                                          <p:attrName>style.visibility</p:attrName>
                                        </p:attrNameLst>
                                      </p:cBhvr>
                                      <p:to>
                                        <p:strVal val="visible"/>
                                      </p:to>
                                    </p:set>
                                    <p:animEffect filter="fade" transition="in">
                                      <p:cBhvr>
                                        <p:cTn dur="1000"/>
                                        <p:tgtEl>
                                          <p:spTgt spid="355">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12" st="12"/>
                                            </p:txEl>
                                          </p:spTgt>
                                        </p:tgtEl>
                                        <p:attrNameLst>
                                          <p:attrName>style.visibility</p:attrName>
                                        </p:attrNameLst>
                                      </p:cBhvr>
                                      <p:to>
                                        <p:strVal val="visible"/>
                                      </p:to>
                                    </p:set>
                                    <p:animEffect filter="fade" transition="in">
                                      <p:cBhvr>
                                        <p:cTn dur="1000"/>
                                        <p:tgtEl>
                                          <p:spTgt spid="355">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13" st="13"/>
                                            </p:txEl>
                                          </p:spTgt>
                                        </p:tgtEl>
                                        <p:attrNameLst>
                                          <p:attrName>style.visibility</p:attrName>
                                        </p:attrNameLst>
                                      </p:cBhvr>
                                      <p:to>
                                        <p:strVal val="visible"/>
                                      </p:to>
                                    </p:set>
                                    <p:animEffect filter="fade" transition="in">
                                      <p:cBhvr>
                                        <p:cTn dur="1000"/>
                                        <p:tgtEl>
                                          <p:spTgt spid="355">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2"/>
          <p:cNvSpPr txBox="1"/>
          <p:nvPr>
            <p:ph type="title"/>
          </p:nvPr>
        </p:nvSpPr>
        <p:spPr>
          <a:xfrm>
            <a:off x="266925" y="473475"/>
            <a:ext cx="11142000" cy="861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3500"/>
              <a:t>Lesson Objectives: Recap</a:t>
            </a:r>
            <a:endParaRPr sz="3500"/>
          </a:p>
        </p:txBody>
      </p:sp>
      <p:sp>
        <p:nvSpPr>
          <p:cNvPr id="361" name="Google Shape;361;p42"/>
          <p:cNvSpPr txBox="1"/>
          <p:nvPr>
            <p:ph type="title"/>
          </p:nvPr>
        </p:nvSpPr>
        <p:spPr>
          <a:xfrm>
            <a:off x="1118600" y="1571625"/>
            <a:ext cx="5917500" cy="4345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2700"/>
              <a:t>Analyze Kwame Anthony Appiah’s critique of how religion is defined and debated.</a:t>
            </a:r>
            <a:endParaRPr sz="2700"/>
          </a:p>
          <a:p>
            <a:pPr indent="0" lvl="0" marL="0" rtl="0" algn="l">
              <a:spcBef>
                <a:spcPts val="2500"/>
              </a:spcBef>
              <a:spcAft>
                <a:spcPts val="0"/>
              </a:spcAft>
              <a:buNone/>
            </a:pPr>
            <a:r>
              <a:rPr lang="en-US" sz="2700"/>
              <a:t>Explore the cultural and historical differences in how religion, science, and knowledge interact.</a:t>
            </a:r>
            <a:endParaRPr sz="2700"/>
          </a:p>
          <a:p>
            <a:pPr indent="0" lvl="0" marL="0" rtl="0" algn="l">
              <a:spcBef>
                <a:spcPts val="2500"/>
              </a:spcBef>
              <a:spcAft>
                <a:spcPts val="0"/>
              </a:spcAft>
              <a:buNone/>
            </a:pPr>
            <a:r>
              <a:rPr lang="en-US" sz="2700"/>
              <a:t>Use the video to generate new claims and counterclaims about the nature of religious knowledge and justification.</a:t>
            </a:r>
            <a:endParaRPr sz="2700"/>
          </a:p>
          <a:p>
            <a:pPr indent="0" lvl="0" marL="0" rtl="0" algn="l">
              <a:spcBef>
                <a:spcPts val="2500"/>
              </a:spcBef>
              <a:spcAft>
                <a:spcPts val="0"/>
              </a:spcAft>
              <a:buNone/>
            </a:pPr>
            <a:r>
              <a:t/>
            </a:r>
            <a:endParaRPr sz="2700"/>
          </a:p>
          <a:p>
            <a:pPr indent="0" lvl="0" marL="0" rtl="0" algn="l">
              <a:spcBef>
                <a:spcPts val="2500"/>
              </a:spcBef>
              <a:spcAft>
                <a:spcPts val="0"/>
              </a:spcAft>
              <a:buNone/>
            </a:pPr>
            <a:r>
              <a:t/>
            </a:r>
            <a:endParaRPr sz="2700"/>
          </a:p>
          <a:p>
            <a:pPr indent="0" lvl="0" marL="0" rtl="0" algn="l">
              <a:spcBef>
                <a:spcPts val="2500"/>
              </a:spcBef>
              <a:spcAft>
                <a:spcPts val="0"/>
              </a:spcAft>
              <a:buNone/>
            </a:pPr>
            <a:r>
              <a:t/>
            </a:r>
            <a:endParaRPr sz="2700"/>
          </a:p>
          <a:p>
            <a:pPr indent="0" lvl="0" marL="0" rtl="0" algn="l">
              <a:spcBef>
                <a:spcPts val="2500"/>
              </a:spcBef>
              <a:spcAft>
                <a:spcPts val="0"/>
              </a:spcAft>
              <a:buNone/>
            </a:pPr>
            <a:r>
              <a:t/>
            </a:r>
            <a:endParaRPr sz="2700"/>
          </a:p>
          <a:p>
            <a:pPr indent="0" lvl="0" marL="0" rtl="0" algn="l">
              <a:spcBef>
                <a:spcPts val="2500"/>
              </a:spcBef>
              <a:spcAft>
                <a:spcPts val="0"/>
              </a:spcAft>
              <a:buNone/>
            </a:pPr>
            <a:r>
              <a:t/>
            </a:r>
            <a:endParaRPr sz="2700"/>
          </a:p>
          <a:p>
            <a:pPr indent="0" lvl="0" marL="0" rtl="0" algn="l">
              <a:spcBef>
                <a:spcPts val="2500"/>
              </a:spcBef>
              <a:spcAft>
                <a:spcPts val="0"/>
              </a:spcAft>
              <a:buNone/>
            </a:pPr>
            <a:r>
              <a:t/>
            </a:r>
            <a:endParaRPr sz="2700"/>
          </a:p>
          <a:p>
            <a:pPr indent="0" lvl="0" marL="0" rtl="0" algn="l">
              <a:spcBef>
                <a:spcPts val="2500"/>
              </a:spcBef>
              <a:spcAft>
                <a:spcPts val="0"/>
              </a:spcAft>
              <a:buNone/>
            </a:pPr>
            <a:r>
              <a:t/>
            </a:r>
            <a:endParaRPr sz="2700"/>
          </a:p>
          <a:p>
            <a:pPr indent="0" lvl="0" marL="0" rtl="0" algn="l">
              <a:spcBef>
                <a:spcPts val="2500"/>
              </a:spcBef>
              <a:spcAft>
                <a:spcPts val="0"/>
              </a:spcAft>
              <a:buNone/>
            </a:pPr>
            <a:r>
              <a:t/>
            </a:r>
            <a:endParaRPr sz="2700"/>
          </a:p>
          <a:p>
            <a:pPr indent="0" lvl="0" marL="0" rtl="0" algn="l">
              <a:spcBef>
                <a:spcPts val="2500"/>
              </a:spcBef>
              <a:spcAft>
                <a:spcPts val="0"/>
              </a:spcAft>
              <a:buNone/>
            </a:pPr>
            <a:r>
              <a:t/>
            </a:r>
            <a:endParaRPr sz="2700"/>
          </a:p>
          <a:p>
            <a:pPr indent="0" lvl="0" marL="0" rtl="0" algn="l">
              <a:spcBef>
                <a:spcPts val="2500"/>
              </a:spcBef>
              <a:spcAft>
                <a:spcPts val="2500"/>
              </a:spcAft>
              <a:buNone/>
            </a:pPr>
            <a:r>
              <a:t/>
            </a:r>
            <a:endParaRPr sz="2700"/>
          </a:p>
        </p:txBody>
      </p:sp>
      <p:pic>
        <p:nvPicPr>
          <p:cNvPr id="362" name="Google Shape;362;p42"/>
          <p:cNvPicPr preferRelativeResize="0"/>
          <p:nvPr/>
        </p:nvPicPr>
        <p:blipFill>
          <a:blip r:embed="rId3">
            <a:alphaModFix/>
          </a:blip>
          <a:stretch>
            <a:fillRect/>
          </a:stretch>
        </p:blipFill>
        <p:spPr>
          <a:xfrm>
            <a:off x="474525" y="1723925"/>
            <a:ext cx="574949" cy="575573"/>
          </a:xfrm>
          <a:prstGeom prst="rect">
            <a:avLst/>
          </a:prstGeom>
          <a:noFill/>
          <a:ln>
            <a:noFill/>
          </a:ln>
        </p:spPr>
      </p:pic>
      <p:pic>
        <p:nvPicPr>
          <p:cNvPr id="363" name="Google Shape;363;p42"/>
          <p:cNvPicPr preferRelativeResize="0"/>
          <p:nvPr/>
        </p:nvPicPr>
        <p:blipFill>
          <a:blip r:embed="rId3">
            <a:alphaModFix/>
          </a:blip>
          <a:stretch>
            <a:fillRect/>
          </a:stretch>
        </p:blipFill>
        <p:spPr>
          <a:xfrm>
            <a:off x="474525" y="3276350"/>
            <a:ext cx="574949" cy="575573"/>
          </a:xfrm>
          <a:prstGeom prst="rect">
            <a:avLst/>
          </a:prstGeom>
          <a:noFill/>
          <a:ln>
            <a:noFill/>
          </a:ln>
        </p:spPr>
      </p:pic>
      <p:pic>
        <p:nvPicPr>
          <p:cNvPr id="364" name="Google Shape;364;p42"/>
          <p:cNvPicPr preferRelativeResize="0"/>
          <p:nvPr/>
        </p:nvPicPr>
        <p:blipFill>
          <a:blip r:embed="rId3">
            <a:alphaModFix/>
          </a:blip>
          <a:stretch>
            <a:fillRect/>
          </a:stretch>
        </p:blipFill>
        <p:spPr>
          <a:xfrm>
            <a:off x="474525" y="4828775"/>
            <a:ext cx="574949" cy="57557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191" name="Shape 191"/>
        <p:cNvGrpSpPr/>
        <p:nvPr/>
      </p:nvGrpSpPr>
      <p:grpSpPr>
        <a:xfrm>
          <a:off x="0" y="0"/>
          <a:ext cx="0" cy="0"/>
          <a:chOff x="0" y="0"/>
          <a:chExt cx="0" cy="0"/>
        </a:xfrm>
      </p:grpSpPr>
      <p:sp>
        <p:nvSpPr>
          <p:cNvPr id="192" name="Google Shape;192;p27"/>
          <p:cNvSpPr txBox="1"/>
          <p:nvPr>
            <p:ph type="title"/>
          </p:nvPr>
        </p:nvSpPr>
        <p:spPr>
          <a:xfrm>
            <a:off x="266925" y="1650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How does Kialo work?</a:t>
            </a:r>
            <a:endParaRPr sz="3500"/>
          </a:p>
        </p:txBody>
      </p:sp>
      <p:pic>
        <p:nvPicPr>
          <p:cNvPr id="193" name="Google Shape;193;p27" title="Group 333.png"/>
          <p:cNvPicPr preferRelativeResize="0"/>
          <p:nvPr/>
        </p:nvPicPr>
        <p:blipFill rotWithShape="1">
          <a:blip r:embed="rId3">
            <a:alphaModFix/>
          </a:blip>
          <a:srcRect b="26519" l="0" r="0" t="0"/>
          <a:stretch/>
        </p:blipFill>
        <p:spPr>
          <a:xfrm>
            <a:off x="10612678" y="5451925"/>
            <a:ext cx="1476597" cy="1316175"/>
          </a:xfrm>
          <a:prstGeom prst="rect">
            <a:avLst/>
          </a:prstGeom>
          <a:noFill/>
          <a:ln>
            <a:noFill/>
          </a:ln>
        </p:spPr>
      </p:pic>
      <p:sp>
        <p:nvSpPr>
          <p:cNvPr id="194" name="Google Shape;194;p27"/>
          <p:cNvSpPr txBox="1"/>
          <p:nvPr>
            <p:ph type="title"/>
          </p:nvPr>
        </p:nvSpPr>
        <p:spPr>
          <a:xfrm>
            <a:off x="538425" y="1201900"/>
            <a:ext cx="10599000" cy="954300"/>
          </a:xfrm>
          <a:prstGeom prst="rect">
            <a:avLst/>
          </a:prstGeom>
        </p:spPr>
        <p:txBody>
          <a:bodyPr anchorCtr="0" anchor="t" bIns="121900" lIns="121900" spcFirstLastPara="1" rIns="121900" wrap="square" tIns="121900">
            <a:spAutoFit/>
          </a:bodyPr>
          <a:lstStyle/>
          <a:p>
            <a:pPr indent="0" lvl="0" marL="0" rtl="0" algn="ctr">
              <a:spcBef>
                <a:spcPts val="0"/>
              </a:spcBef>
              <a:spcAft>
                <a:spcPts val="1000"/>
              </a:spcAft>
              <a:buNone/>
            </a:pPr>
            <a:r>
              <a:rPr lang="en-US" sz="2300"/>
              <a:t>If you’re new to Kialo, watch this video to discover how the platform works.  Otherwise, let’s get started!</a:t>
            </a:r>
            <a:endParaRPr sz="2300"/>
          </a:p>
        </p:txBody>
      </p:sp>
      <p:pic>
        <p:nvPicPr>
          <p:cNvPr descr="Kialo is the free, award-winning tool for thoughtful, inclusive discussion.&#10;&#10;In Kialo discussions, students respond to a central thesis by adding pros and cons — both to the thesis and to each other’s points — creating an interactive discussion map.&#10;&#10;This format empowers students to break down complex topics, explore diverse perspectives, and build well-reasoned arguments together.&#10;&#10;This 60-second video explains how Kialo:&#10;&#10;▪️ trains critical thinking by encouraging students to show their reasoning in dynamic, structured argument trees. &#10;▪️ greatly increases student participation. &#10;▪️ lets students join in seconds with no accounts required. &#10;&#10;Why Kialo works: Kialo’s combination of debate and argument-mapping has been proven to enhance critical thinking. The platform has ESSA Tier IV evidence and has received multiple awards. &#10;&#10;Who Kialo is for: Educators who lead debates and discussions or teach argumentative reasoning. Help every student participate in structured, inclusive conversations!&#10;&#10;👉 Try out our demo discussion. No sign-up required. https://www.kialo-edu.com/demo&#10;&#10;🌐 Visit Kialo at https://www.kialo-edu.com/&#10;&#10;🚀 Learn more with our Kialo in 60 Seconds tutorial videos. https://youtube.com/playlist?list=PLHBYxYwcONgCiE-SFF5WbW8wakyqdJ7cM&amp;si=01SgFpCkzoOpwY-3&#10;&#10;#kialo  #edtechtools  #criticalthinking #studentengagement #inquirybasedlearning &#10;&#10;&#10;&#10;📢 About Kialo&#10;&#10;Kialo is the free tool for thoughtful, inclusive discussion. Driven by our mission to make the world a more thoughtful place, Kialo is free and always will be." id="195" name="Google Shape;195;p27" title="What is Kialo?">
            <a:hlinkClick r:id="rId4"/>
          </p:cNvPr>
          <p:cNvPicPr preferRelativeResize="0"/>
          <p:nvPr/>
        </p:nvPicPr>
        <p:blipFill>
          <a:blip r:embed="rId5">
            <a:alphaModFix/>
          </a:blip>
          <a:stretch>
            <a:fillRect/>
          </a:stretch>
        </p:blipFill>
        <p:spPr>
          <a:xfrm>
            <a:off x="2923713" y="2270450"/>
            <a:ext cx="6344566" cy="356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8"/>
          <p:cNvSpPr txBox="1"/>
          <p:nvPr>
            <p:ph type="title"/>
          </p:nvPr>
        </p:nvSpPr>
        <p:spPr>
          <a:xfrm>
            <a:off x="266925" y="473475"/>
            <a:ext cx="11142000" cy="861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3500"/>
              <a:t>Lesson Objectives</a:t>
            </a:r>
            <a:endParaRPr sz="3500"/>
          </a:p>
        </p:txBody>
      </p:sp>
      <p:sp>
        <p:nvSpPr>
          <p:cNvPr id="201" name="Google Shape;201;p28"/>
          <p:cNvSpPr txBox="1"/>
          <p:nvPr>
            <p:ph type="title"/>
          </p:nvPr>
        </p:nvSpPr>
        <p:spPr>
          <a:xfrm>
            <a:off x="1118600" y="1571625"/>
            <a:ext cx="5917500" cy="4345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2700"/>
              <a:t>Analyze Kwame Anthony Appiah’s critique of how religion is defined and debated.</a:t>
            </a:r>
            <a:endParaRPr sz="2700"/>
          </a:p>
          <a:p>
            <a:pPr indent="0" lvl="0" marL="0" rtl="0" algn="l">
              <a:spcBef>
                <a:spcPts val="2500"/>
              </a:spcBef>
              <a:spcAft>
                <a:spcPts val="0"/>
              </a:spcAft>
              <a:buNone/>
            </a:pPr>
            <a:r>
              <a:rPr lang="en-US" sz="2700"/>
              <a:t>Explore the cultural and historical differences in how religion, science, and knowledge interact.</a:t>
            </a:r>
            <a:endParaRPr sz="2700"/>
          </a:p>
          <a:p>
            <a:pPr indent="0" lvl="0" marL="0" rtl="0" algn="l">
              <a:spcBef>
                <a:spcPts val="2500"/>
              </a:spcBef>
              <a:spcAft>
                <a:spcPts val="0"/>
              </a:spcAft>
              <a:buNone/>
            </a:pPr>
            <a:r>
              <a:rPr lang="en-US" sz="2700"/>
              <a:t>Use the video to generate new claims and counterclaims about the nature of religious knowledge and evaluation.</a:t>
            </a:r>
            <a:endParaRPr sz="2700"/>
          </a:p>
          <a:p>
            <a:pPr indent="0" lvl="0" marL="0" rtl="0" algn="l">
              <a:spcBef>
                <a:spcPts val="2500"/>
              </a:spcBef>
              <a:spcAft>
                <a:spcPts val="0"/>
              </a:spcAft>
              <a:buNone/>
            </a:pPr>
            <a:r>
              <a:t/>
            </a:r>
            <a:endParaRPr sz="2700"/>
          </a:p>
          <a:p>
            <a:pPr indent="0" lvl="0" marL="0" rtl="0" algn="l">
              <a:spcBef>
                <a:spcPts val="2500"/>
              </a:spcBef>
              <a:spcAft>
                <a:spcPts val="0"/>
              </a:spcAft>
              <a:buNone/>
            </a:pPr>
            <a:r>
              <a:t/>
            </a:r>
            <a:endParaRPr sz="2700"/>
          </a:p>
          <a:p>
            <a:pPr indent="0" lvl="0" marL="0" rtl="0" algn="l">
              <a:spcBef>
                <a:spcPts val="2500"/>
              </a:spcBef>
              <a:spcAft>
                <a:spcPts val="0"/>
              </a:spcAft>
              <a:buNone/>
            </a:pPr>
            <a:r>
              <a:t/>
            </a:r>
            <a:endParaRPr sz="2700"/>
          </a:p>
          <a:p>
            <a:pPr indent="0" lvl="0" marL="0" rtl="0" algn="l">
              <a:spcBef>
                <a:spcPts val="2500"/>
              </a:spcBef>
              <a:spcAft>
                <a:spcPts val="0"/>
              </a:spcAft>
              <a:buNone/>
            </a:pPr>
            <a:r>
              <a:t/>
            </a:r>
            <a:endParaRPr sz="2700"/>
          </a:p>
          <a:p>
            <a:pPr indent="0" lvl="0" marL="0" rtl="0" algn="l">
              <a:spcBef>
                <a:spcPts val="2500"/>
              </a:spcBef>
              <a:spcAft>
                <a:spcPts val="0"/>
              </a:spcAft>
              <a:buNone/>
            </a:pPr>
            <a:r>
              <a:t/>
            </a:r>
            <a:endParaRPr sz="2700"/>
          </a:p>
          <a:p>
            <a:pPr indent="0" lvl="0" marL="0" rtl="0" algn="l">
              <a:spcBef>
                <a:spcPts val="2500"/>
              </a:spcBef>
              <a:spcAft>
                <a:spcPts val="0"/>
              </a:spcAft>
              <a:buNone/>
            </a:pPr>
            <a:r>
              <a:t/>
            </a:r>
            <a:endParaRPr sz="2700"/>
          </a:p>
          <a:p>
            <a:pPr indent="0" lvl="0" marL="0" rtl="0" algn="l">
              <a:spcBef>
                <a:spcPts val="2500"/>
              </a:spcBef>
              <a:spcAft>
                <a:spcPts val="0"/>
              </a:spcAft>
              <a:buNone/>
            </a:pPr>
            <a:r>
              <a:t/>
            </a:r>
            <a:endParaRPr sz="2700"/>
          </a:p>
          <a:p>
            <a:pPr indent="0" lvl="0" marL="0" rtl="0" algn="l">
              <a:spcBef>
                <a:spcPts val="2500"/>
              </a:spcBef>
              <a:spcAft>
                <a:spcPts val="0"/>
              </a:spcAft>
              <a:buNone/>
            </a:pPr>
            <a:r>
              <a:t/>
            </a:r>
            <a:endParaRPr sz="2700"/>
          </a:p>
          <a:p>
            <a:pPr indent="0" lvl="0" marL="0" rtl="0" algn="l">
              <a:spcBef>
                <a:spcPts val="2500"/>
              </a:spcBef>
              <a:spcAft>
                <a:spcPts val="0"/>
              </a:spcAft>
              <a:buNone/>
            </a:pPr>
            <a:r>
              <a:t/>
            </a:r>
            <a:endParaRPr sz="2700"/>
          </a:p>
          <a:p>
            <a:pPr indent="0" lvl="0" marL="0" rtl="0" algn="l">
              <a:spcBef>
                <a:spcPts val="2500"/>
              </a:spcBef>
              <a:spcAft>
                <a:spcPts val="2500"/>
              </a:spcAft>
              <a:buNone/>
            </a:pPr>
            <a:r>
              <a:t/>
            </a:r>
            <a:endParaRPr sz="2700"/>
          </a:p>
        </p:txBody>
      </p:sp>
      <p:pic>
        <p:nvPicPr>
          <p:cNvPr id="202" name="Google Shape;202;p28"/>
          <p:cNvPicPr preferRelativeResize="0"/>
          <p:nvPr/>
        </p:nvPicPr>
        <p:blipFill>
          <a:blip r:embed="rId3">
            <a:alphaModFix/>
          </a:blip>
          <a:stretch>
            <a:fillRect/>
          </a:stretch>
        </p:blipFill>
        <p:spPr>
          <a:xfrm>
            <a:off x="474525" y="1723925"/>
            <a:ext cx="574949" cy="575573"/>
          </a:xfrm>
          <a:prstGeom prst="rect">
            <a:avLst/>
          </a:prstGeom>
          <a:noFill/>
          <a:ln>
            <a:noFill/>
          </a:ln>
        </p:spPr>
      </p:pic>
      <p:pic>
        <p:nvPicPr>
          <p:cNvPr id="203" name="Google Shape;203;p28"/>
          <p:cNvPicPr preferRelativeResize="0"/>
          <p:nvPr/>
        </p:nvPicPr>
        <p:blipFill>
          <a:blip r:embed="rId3">
            <a:alphaModFix/>
          </a:blip>
          <a:stretch>
            <a:fillRect/>
          </a:stretch>
        </p:blipFill>
        <p:spPr>
          <a:xfrm>
            <a:off x="474525" y="3276350"/>
            <a:ext cx="574949" cy="575573"/>
          </a:xfrm>
          <a:prstGeom prst="rect">
            <a:avLst/>
          </a:prstGeom>
          <a:noFill/>
          <a:ln>
            <a:noFill/>
          </a:ln>
        </p:spPr>
      </p:pic>
      <p:pic>
        <p:nvPicPr>
          <p:cNvPr id="204" name="Google Shape;204;p28"/>
          <p:cNvPicPr preferRelativeResize="0"/>
          <p:nvPr/>
        </p:nvPicPr>
        <p:blipFill>
          <a:blip r:embed="rId3">
            <a:alphaModFix/>
          </a:blip>
          <a:stretch>
            <a:fillRect/>
          </a:stretch>
        </p:blipFill>
        <p:spPr>
          <a:xfrm>
            <a:off x="474525" y="4828775"/>
            <a:ext cx="574949" cy="5755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08" name="Shape 208"/>
        <p:cNvGrpSpPr/>
        <p:nvPr/>
      </p:nvGrpSpPr>
      <p:grpSpPr>
        <a:xfrm>
          <a:off x="0" y="0"/>
          <a:ext cx="0" cy="0"/>
          <a:chOff x="0" y="0"/>
          <a:chExt cx="0" cy="0"/>
        </a:xfrm>
      </p:grpSpPr>
      <p:pic>
        <p:nvPicPr>
          <p:cNvPr id="209" name="Google Shape;209;p29" title="KialoEdu-Avatar-04@2x.png"/>
          <p:cNvPicPr preferRelativeResize="0"/>
          <p:nvPr/>
        </p:nvPicPr>
        <p:blipFill>
          <a:blip r:embed="rId3">
            <a:alphaModFix/>
          </a:blip>
          <a:stretch>
            <a:fillRect/>
          </a:stretch>
        </p:blipFill>
        <p:spPr>
          <a:xfrm>
            <a:off x="10133525" y="4733050"/>
            <a:ext cx="1884600" cy="1884600"/>
          </a:xfrm>
          <a:prstGeom prst="ellipse">
            <a:avLst/>
          </a:prstGeom>
          <a:noFill/>
          <a:ln>
            <a:noFill/>
          </a:ln>
          <a:effectLst>
            <a:outerShdw blurRad="571500" rotWithShape="0" algn="bl" dir="5400000" dist="19050">
              <a:schemeClr val="accent2">
                <a:alpha val="50000"/>
              </a:schemeClr>
            </a:outerShdw>
          </a:effectLst>
        </p:spPr>
      </p:pic>
      <p:sp>
        <p:nvSpPr>
          <p:cNvPr id="210" name="Google Shape;210;p29"/>
          <p:cNvSpPr txBox="1"/>
          <p:nvPr>
            <p:ph type="title"/>
          </p:nvPr>
        </p:nvSpPr>
        <p:spPr>
          <a:xfrm>
            <a:off x="266925" y="20642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TOK Concepts</a:t>
            </a:r>
            <a:endParaRPr sz="3500"/>
          </a:p>
        </p:txBody>
      </p:sp>
      <p:sp>
        <p:nvSpPr>
          <p:cNvPr id="211" name="Google Shape;211;p29"/>
          <p:cNvSpPr/>
          <p:nvPr/>
        </p:nvSpPr>
        <p:spPr>
          <a:xfrm>
            <a:off x="166925" y="1146725"/>
            <a:ext cx="6860700" cy="4204500"/>
          </a:xfrm>
          <a:prstGeom prst="roundRect">
            <a:avLst>
              <a:gd fmla="val 16667"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chemeClr val="lt1"/>
              </a:solidFill>
              <a:latin typeface="Roboto"/>
              <a:ea typeface="Roboto"/>
              <a:cs typeface="Roboto"/>
              <a:sym typeface="Roboto"/>
            </a:endParaRPr>
          </a:p>
          <a:p>
            <a:pPr indent="0" lvl="0" marL="0" rtl="0" algn="l">
              <a:spcBef>
                <a:spcPts val="1000"/>
              </a:spcBef>
              <a:spcAft>
                <a:spcPts val="0"/>
              </a:spcAft>
              <a:buNone/>
            </a:pPr>
            <a:r>
              <a:rPr b="1" lang="en-US" sz="2000">
                <a:solidFill>
                  <a:schemeClr val="lt1"/>
                </a:solidFill>
                <a:latin typeface="Roboto"/>
                <a:ea typeface="Roboto"/>
                <a:cs typeface="Roboto"/>
                <a:sym typeface="Roboto"/>
              </a:rPr>
              <a:t>Evidence: </a:t>
            </a:r>
            <a:r>
              <a:rPr lang="en-US" sz="2000">
                <a:solidFill>
                  <a:schemeClr val="lt1"/>
                </a:solidFill>
                <a:latin typeface="Roboto"/>
                <a:ea typeface="Roboto"/>
                <a:cs typeface="Roboto"/>
                <a:sym typeface="Roboto"/>
              </a:rPr>
              <a:t>How do different cultures use different kinds of evidence to support religious beliefs, and should religious claims be tested using scientific evidence?</a:t>
            </a:r>
            <a:endParaRPr sz="2000">
              <a:solidFill>
                <a:schemeClr val="lt1"/>
              </a:solidFill>
              <a:latin typeface="Roboto"/>
              <a:ea typeface="Roboto"/>
              <a:cs typeface="Roboto"/>
              <a:sym typeface="Roboto"/>
            </a:endParaRPr>
          </a:p>
          <a:p>
            <a:pPr indent="0" lvl="0" marL="0" rtl="0" algn="l">
              <a:spcBef>
                <a:spcPts val="0"/>
              </a:spcBef>
              <a:spcAft>
                <a:spcPts val="0"/>
              </a:spcAft>
              <a:buNone/>
            </a:pPr>
            <a:r>
              <a:t/>
            </a:r>
            <a:endParaRPr sz="2000">
              <a:solidFill>
                <a:schemeClr val="lt1"/>
              </a:solidFill>
              <a:latin typeface="Roboto"/>
              <a:ea typeface="Roboto"/>
              <a:cs typeface="Roboto"/>
              <a:sym typeface="Roboto"/>
            </a:endParaRPr>
          </a:p>
          <a:p>
            <a:pPr indent="0" lvl="0" marL="0" rtl="0" algn="l">
              <a:spcBef>
                <a:spcPts val="0"/>
              </a:spcBef>
              <a:spcAft>
                <a:spcPts val="0"/>
              </a:spcAft>
              <a:buNone/>
            </a:pPr>
            <a:r>
              <a:rPr b="1" lang="en-US" sz="2000">
                <a:solidFill>
                  <a:schemeClr val="lt1"/>
                </a:solidFill>
                <a:latin typeface="Roboto"/>
                <a:ea typeface="Roboto"/>
                <a:cs typeface="Roboto"/>
                <a:sym typeface="Roboto"/>
              </a:rPr>
              <a:t>Truth: </a:t>
            </a:r>
            <a:r>
              <a:rPr lang="en-US" sz="2000">
                <a:solidFill>
                  <a:schemeClr val="lt1"/>
                </a:solidFill>
                <a:latin typeface="Roboto"/>
                <a:ea typeface="Roboto"/>
                <a:cs typeface="Roboto"/>
                <a:sym typeface="Roboto"/>
              </a:rPr>
              <a:t>How can we understand the difference between truth based on scientific evidence and truth based on personal belief or faith?</a:t>
            </a:r>
            <a:endParaRPr sz="2000">
              <a:solidFill>
                <a:schemeClr val="lt1"/>
              </a:solidFill>
              <a:latin typeface="Roboto"/>
              <a:ea typeface="Roboto"/>
              <a:cs typeface="Roboto"/>
              <a:sym typeface="Roboto"/>
            </a:endParaRPr>
          </a:p>
          <a:p>
            <a:pPr indent="0" lvl="0" marL="0" rtl="0" algn="l">
              <a:spcBef>
                <a:spcPts val="0"/>
              </a:spcBef>
              <a:spcAft>
                <a:spcPts val="0"/>
              </a:spcAft>
              <a:buNone/>
            </a:pPr>
            <a:r>
              <a:t/>
            </a:r>
            <a:endParaRPr sz="2000">
              <a:solidFill>
                <a:schemeClr val="lt1"/>
              </a:solidFill>
              <a:latin typeface="Roboto"/>
              <a:ea typeface="Roboto"/>
              <a:cs typeface="Roboto"/>
              <a:sym typeface="Roboto"/>
            </a:endParaRPr>
          </a:p>
          <a:p>
            <a:pPr indent="0" lvl="0" marL="0" rtl="0" algn="l">
              <a:spcBef>
                <a:spcPts val="0"/>
              </a:spcBef>
              <a:spcAft>
                <a:spcPts val="0"/>
              </a:spcAft>
              <a:buNone/>
            </a:pPr>
            <a:r>
              <a:rPr b="1" lang="en-US" sz="2000">
                <a:solidFill>
                  <a:schemeClr val="lt1"/>
                </a:solidFill>
                <a:latin typeface="Roboto"/>
                <a:ea typeface="Roboto"/>
                <a:cs typeface="Roboto"/>
                <a:sym typeface="Roboto"/>
              </a:rPr>
              <a:t>Certainty: </a:t>
            </a:r>
            <a:r>
              <a:rPr lang="en-US" sz="2000">
                <a:solidFill>
                  <a:schemeClr val="lt1"/>
                </a:solidFill>
                <a:latin typeface="Roboto"/>
                <a:ea typeface="Roboto"/>
                <a:cs typeface="Roboto"/>
                <a:sym typeface="Roboto"/>
              </a:rPr>
              <a:t>Should knowledge always require certainty?</a:t>
            </a:r>
            <a:endParaRPr sz="2000">
              <a:solidFill>
                <a:schemeClr val="lt1"/>
              </a:solidFill>
              <a:latin typeface="Roboto"/>
              <a:ea typeface="Roboto"/>
              <a:cs typeface="Roboto"/>
              <a:sym typeface="Roboto"/>
            </a:endParaRPr>
          </a:p>
          <a:p>
            <a:pPr indent="0" lvl="0" marL="0" rtl="0" algn="l">
              <a:spcBef>
                <a:spcPts val="0"/>
              </a:spcBef>
              <a:spcAft>
                <a:spcPts val="0"/>
              </a:spcAft>
              <a:buNone/>
            </a:pPr>
            <a:r>
              <a:t/>
            </a:r>
            <a:endParaRPr sz="2000">
              <a:solidFill>
                <a:schemeClr val="lt1"/>
              </a:solidFill>
              <a:latin typeface="Roboto"/>
              <a:ea typeface="Roboto"/>
              <a:cs typeface="Roboto"/>
              <a:sym typeface="Roboto"/>
            </a:endParaRPr>
          </a:p>
          <a:p>
            <a:pPr indent="0" lvl="0" marL="0" rtl="0" algn="l">
              <a:spcBef>
                <a:spcPts val="0"/>
              </a:spcBef>
              <a:spcAft>
                <a:spcPts val="0"/>
              </a:spcAft>
              <a:buNone/>
            </a:pPr>
            <a:r>
              <a:t/>
            </a:r>
            <a:endParaRPr sz="2000">
              <a:solidFill>
                <a:schemeClr val="lt1"/>
              </a:solidFill>
              <a:latin typeface="Roboto"/>
              <a:ea typeface="Roboto"/>
              <a:cs typeface="Roboto"/>
              <a:sym typeface="Roboto"/>
            </a:endParaRPr>
          </a:p>
          <a:p>
            <a:pPr indent="0" lvl="0" marL="0" rtl="0" algn="l">
              <a:spcBef>
                <a:spcPts val="0"/>
              </a:spcBef>
              <a:spcAft>
                <a:spcPts val="1000"/>
              </a:spcAft>
              <a:buNone/>
            </a:pPr>
            <a:r>
              <a:t/>
            </a:r>
            <a:endParaRPr sz="2000">
              <a:solidFill>
                <a:schemeClr val="lt1"/>
              </a:solidFill>
              <a:latin typeface="Roboto"/>
              <a:ea typeface="Roboto"/>
              <a:cs typeface="Roboto"/>
              <a:sym typeface="Roboto"/>
            </a:endParaRPr>
          </a:p>
        </p:txBody>
      </p:sp>
      <p:sp>
        <p:nvSpPr>
          <p:cNvPr id="212" name="Google Shape;212;p29"/>
          <p:cNvSpPr/>
          <p:nvPr/>
        </p:nvSpPr>
        <p:spPr>
          <a:xfrm>
            <a:off x="7409975" y="1146725"/>
            <a:ext cx="4289400" cy="3075600"/>
          </a:xfrm>
          <a:prstGeom prst="wedgeRoundRectCallout">
            <a:avLst>
              <a:gd fmla="val 30152" name="adj1"/>
              <a:gd fmla="val 78651" name="adj2"/>
              <a:gd fmla="val 0" name="adj3"/>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1200"/>
              </a:spcBef>
              <a:spcAft>
                <a:spcPts val="0"/>
              </a:spcAft>
              <a:buNone/>
            </a:pPr>
            <a:r>
              <a:rPr lang="en-US" sz="2400">
                <a:solidFill>
                  <a:schemeClr val="lt1"/>
                </a:solidFill>
                <a:latin typeface="Roboto"/>
                <a:ea typeface="Roboto"/>
                <a:cs typeface="Roboto"/>
                <a:sym typeface="Roboto"/>
              </a:rPr>
              <a:t>Today’s lesson links to these TOK concepts. </a:t>
            </a:r>
            <a:endParaRPr sz="2400">
              <a:solidFill>
                <a:schemeClr val="lt1"/>
              </a:solidFill>
              <a:latin typeface="Roboto"/>
              <a:ea typeface="Roboto"/>
              <a:cs typeface="Roboto"/>
              <a:sym typeface="Roboto"/>
            </a:endParaRPr>
          </a:p>
          <a:p>
            <a:pPr indent="0" lvl="0" marL="0" rtl="0" algn="l">
              <a:spcBef>
                <a:spcPts val="1200"/>
              </a:spcBef>
              <a:spcAft>
                <a:spcPts val="1200"/>
              </a:spcAft>
              <a:buNone/>
            </a:pPr>
            <a:r>
              <a:rPr lang="en-US" sz="2400">
                <a:solidFill>
                  <a:schemeClr val="lt1"/>
                </a:solidFill>
                <a:latin typeface="Roboto"/>
                <a:ea typeface="Roboto"/>
                <a:cs typeface="Roboto"/>
                <a:sym typeface="Roboto"/>
              </a:rPr>
              <a:t>By completing the activities, you will build knowledge that can help with your assessments.</a:t>
            </a:r>
            <a:endParaRPr sz="2400">
              <a:solidFill>
                <a:schemeClr val="lt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16" name="Shape 216"/>
        <p:cNvGrpSpPr/>
        <p:nvPr/>
      </p:nvGrpSpPr>
      <p:grpSpPr>
        <a:xfrm>
          <a:off x="0" y="0"/>
          <a:ext cx="0" cy="0"/>
          <a:chOff x="0" y="0"/>
          <a:chExt cx="0" cy="0"/>
        </a:xfrm>
      </p:grpSpPr>
      <p:sp>
        <p:nvSpPr>
          <p:cNvPr id="217" name="Google Shape;217;p30"/>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Evaluating Religious Knowledge</a:t>
            </a:r>
            <a:endParaRPr sz="3500"/>
          </a:p>
        </p:txBody>
      </p:sp>
      <p:sp>
        <p:nvSpPr>
          <p:cNvPr id="218" name="Google Shape;218;p30"/>
          <p:cNvSpPr txBox="1"/>
          <p:nvPr/>
        </p:nvSpPr>
        <p:spPr>
          <a:xfrm>
            <a:off x="525000" y="1280825"/>
            <a:ext cx="11142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accent2"/>
                </a:solidFill>
                <a:latin typeface="Roboto"/>
                <a:ea typeface="Roboto"/>
                <a:cs typeface="Roboto"/>
                <a:sym typeface="Roboto"/>
              </a:rPr>
              <a:t>Today’s lesson is based around a video discussing the nature of religion.</a:t>
            </a:r>
            <a:endParaRPr sz="2400">
              <a:solidFill>
                <a:schemeClr val="accent2"/>
              </a:solidFill>
              <a:latin typeface="Roboto"/>
              <a:ea typeface="Roboto"/>
              <a:cs typeface="Roboto"/>
              <a:sym typeface="Roboto"/>
            </a:endParaRPr>
          </a:p>
          <a:p>
            <a:pPr indent="0" lvl="0" marL="0" rtl="0" algn="ctr">
              <a:spcBef>
                <a:spcPts val="0"/>
              </a:spcBef>
              <a:spcAft>
                <a:spcPts val="0"/>
              </a:spcAft>
              <a:buNone/>
            </a:pPr>
            <a:r>
              <a:t/>
            </a:r>
            <a:endParaRPr sz="2400">
              <a:solidFill>
                <a:schemeClr val="accent2"/>
              </a:solidFill>
              <a:latin typeface="Roboto"/>
              <a:ea typeface="Roboto"/>
              <a:cs typeface="Roboto"/>
              <a:sym typeface="Roboto"/>
            </a:endParaRPr>
          </a:p>
        </p:txBody>
      </p:sp>
      <p:sp>
        <p:nvSpPr>
          <p:cNvPr id="219" name="Google Shape;219;p30"/>
          <p:cNvSpPr/>
          <p:nvPr/>
        </p:nvSpPr>
        <p:spPr>
          <a:xfrm>
            <a:off x="460080" y="2538900"/>
            <a:ext cx="34080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Step 1</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Share your own perspectives on the nature of religious knowledge.</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
        <p:nvSpPr>
          <p:cNvPr id="220" name="Google Shape;220;p30"/>
          <p:cNvSpPr/>
          <p:nvPr/>
        </p:nvSpPr>
        <p:spPr>
          <a:xfrm>
            <a:off x="4227850" y="2538900"/>
            <a:ext cx="37611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Step 2</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Watch a video on the topic. Take notes on the main arguments and counterarguments, analyzing their strengths and weaknesses.</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
        <p:nvSpPr>
          <p:cNvPr id="221" name="Google Shape;221;p30"/>
          <p:cNvSpPr/>
          <p:nvPr/>
        </p:nvSpPr>
        <p:spPr>
          <a:xfrm>
            <a:off x="8323920" y="2538900"/>
            <a:ext cx="34080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Step 3</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Use your notes to add the strongest arguments and counterarguments to a Kialo discussion.</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25" name="Shape 225"/>
        <p:cNvGrpSpPr/>
        <p:nvPr/>
      </p:nvGrpSpPr>
      <p:grpSpPr>
        <a:xfrm>
          <a:off x="0" y="0"/>
          <a:ext cx="0" cy="0"/>
          <a:chOff x="0" y="0"/>
          <a:chExt cx="0" cy="0"/>
        </a:xfrm>
      </p:grpSpPr>
      <p:sp>
        <p:nvSpPr>
          <p:cNvPr id="226" name="Google Shape;226;p31"/>
          <p:cNvSpPr txBox="1"/>
          <p:nvPr>
            <p:ph type="title"/>
          </p:nvPr>
        </p:nvSpPr>
        <p:spPr>
          <a:xfrm>
            <a:off x="376300" y="38377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Evaluating Religious Knowledge</a:t>
            </a:r>
            <a:endParaRPr sz="3500"/>
          </a:p>
        </p:txBody>
      </p:sp>
      <p:sp>
        <p:nvSpPr>
          <p:cNvPr id="227" name="Google Shape;227;p31"/>
          <p:cNvSpPr/>
          <p:nvPr/>
        </p:nvSpPr>
        <p:spPr>
          <a:xfrm>
            <a:off x="266917" y="1623675"/>
            <a:ext cx="54864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l">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Truth (Collins Dictionary)</a:t>
            </a:r>
            <a:endParaRPr b="1" sz="2200" u="sng">
              <a:solidFill>
                <a:srgbClr val="FFFFFF"/>
              </a:solidFill>
              <a:latin typeface="Roboto"/>
              <a:ea typeface="Roboto"/>
              <a:cs typeface="Roboto"/>
              <a:sym typeface="Roboto"/>
            </a:endParaRPr>
          </a:p>
          <a:p>
            <a:pPr indent="0" lvl="0" marL="0" rtl="0" algn="l">
              <a:spcBef>
                <a:spcPts val="1000"/>
              </a:spcBef>
              <a:spcAft>
                <a:spcPts val="0"/>
              </a:spcAft>
              <a:buNone/>
            </a:pPr>
            <a:r>
              <a:rPr lang="en-US" sz="2200">
                <a:solidFill>
                  <a:srgbClr val="FFFFFF"/>
                </a:solidFill>
                <a:latin typeface="Roboto"/>
                <a:ea typeface="Roboto"/>
                <a:cs typeface="Roboto"/>
                <a:sym typeface="Roboto"/>
              </a:rPr>
              <a:t>The truth about something is all the facts about it, rather than things that are imagined or invented.</a:t>
            </a:r>
            <a:endParaRPr sz="2200">
              <a:solidFill>
                <a:srgbClr val="FFFFFF"/>
              </a:solidFill>
              <a:latin typeface="Roboto"/>
              <a:ea typeface="Roboto"/>
              <a:cs typeface="Roboto"/>
              <a:sym typeface="Roboto"/>
            </a:endParaRPr>
          </a:p>
          <a:p>
            <a:pPr indent="0" lvl="0" marL="0" rtl="0" algn="l">
              <a:spcBef>
                <a:spcPts val="1000"/>
              </a:spcBef>
              <a:spcAft>
                <a:spcPts val="0"/>
              </a:spcAft>
              <a:buNone/>
            </a:pPr>
            <a:r>
              <a:rPr lang="en-US" sz="2200">
                <a:solidFill>
                  <a:srgbClr val="FFFFFF"/>
                </a:solidFill>
                <a:latin typeface="Roboto"/>
                <a:ea typeface="Roboto"/>
                <a:cs typeface="Roboto"/>
                <a:sym typeface="Roboto"/>
              </a:rPr>
              <a:t>A truth is something that is believed to be true.</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
        <p:nvSpPr>
          <p:cNvPr id="228" name="Google Shape;228;p31"/>
          <p:cNvSpPr/>
          <p:nvPr/>
        </p:nvSpPr>
        <p:spPr>
          <a:xfrm>
            <a:off x="6311867" y="1623675"/>
            <a:ext cx="54864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l">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Evidence (Collins Dictionary)</a:t>
            </a:r>
            <a:endParaRPr b="1" sz="2200" u="sng">
              <a:solidFill>
                <a:srgbClr val="FFFFFF"/>
              </a:solidFill>
              <a:latin typeface="Roboto"/>
              <a:ea typeface="Roboto"/>
              <a:cs typeface="Roboto"/>
              <a:sym typeface="Roboto"/>
            </a:endParaRPr>
          </a:p>
          <a:p>
            <a:pPr indent="0" lvl="0" marL="0" rtl="0" algn="l">
              <a:spcBef>
                <a:spcPts val="1000"/>
              </a:spcBef>
              <a:spcAft>
                <a:spcPts val="0"/>
              </a:spcAft>
              <a:buNone/>
            </a:pPr>
            <a:r>
              <a:rPr lang="en-US" sz="2200">
                <a:solidFill>
                  <a:srgbClr val="FFFFFF"/>
                </a:solidFill>
                <a:latin typeface="Roboto"/>
                <a:ea typeface="Roboto"/>
                <a:cs typeface="Roboto"/>
                <a:sym typeface="Roboto"/>
              </a:rPr>
              <a:t>Evidence is anything that you see, experience, read, or are told that causes you to believe that something is true or has really happened.</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pic>
        <p:nvPicPr>
          <p:cNvPr id="229" name="Google Shape;229;p31" title="illustration-blog(4).png"/>
          <p:cNvPicPr preferRelativeResize="0"/>
          <p:nvPr/>
        </p:nvPicPr>
        <p:blipFill>
          <a:blip r:embed="rId3">
            <a:alphaModFix/>
          </a:blip>
          <a:stretch>
            <a:fillRect/>
          </a:stretch>
        </p:blipFill>
        <p:spPr>
          <a:xfrm>
            <a:off x="5001975" y="4033875"/>
            <a:ext cx="2188041" cy="1945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33" name="Shape 233"/>
        <p:cNvGrpSpPr/>
        <p:nvPr/>
      </p:nvGrpSpPr>
      <p:grpSpPr>
        <a:xfrm>
          <a:off x="0" y="0"/>
          <a:ext cx="0" cy="0"/>
          <a:chOff x="0" y="0"/>
          <a:chExt cx="0" cy="0"/>
        </a:xfrm>
      </p:grpSpPr>
      <p:sp>
        <p:nvSpPr>
          <p:cNvPr id="234" name="Google Shape;234;p32"/>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Evaluating Religious Knowledge</a:t>
            </a:r>
            <a:endParaRPr sz="3500"/>
          </a:p>
        </p:txBody>
      </p:sp>
      <p:sp>
        <p:nvSpPr>
          <p:cNvPr id="235" name="Google Shape;235;p32"/>
          <p:cNvSpPr/>
          <p:nvPr/>
        </p:nvSpPr>
        <p:spPr>
          <a:xfrm>
            <a:off x="316992" y="1937100"/>
            <a:ext cx="5486400" cy="2983800"/>
          </a:xfrm>
          <a:prstGeom prst="wedgeRoundRectCallout">
            <a:avLst>
              <a:gd fmla="val -47753" name="adj1"/>
              <a:gd fmla="val 67188"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b="1" sz="20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2000" u="sng">
              <a:solidFill>
                <a:srgbClr val="FFFFFF"/>
              </a:solidFill>
              <a:latin typeface="Roboto"/>
              <a:ea typeface="Roboto"/>
              <a:cs typeface="Roboto"/>
              <a:sym typeface="Roboto"/>
            </a:endParaRPr>
          </a:p>
          <a:p>
            <a:pPr indent="0" lvl="0" marL="0" rtl="0" algn="ctr">
              <a:spcBef>
                <a:spcPts val="0"/>
              </a:spcBef>
              <a:spcAft>
                <a:spcPts val="0"/>
              </a:spcAft>
              <a:buNone/>
            </a:pPr>
            <a:r>
              <a:rPr b="1" lang="en-US" sz="2000" u="sng">
                <a:solidFill>
                  <a:srgbClr val="FFFFFF"/>
                </a:solidFill>
                <a:latin typeface="Roboto"/>
                <a:ea typeface="Roboto"/>
                <a:cs typeface="Roboto"/>
                <a:sym typeface="Roboto"/>
              </a:rPr>
              <a:t>Class Discussion</a:t>
            </a:r>
            <a:endParaRPr b="1" sz="2000" u="sng">
              <a:solidFill>
                <a:srgbClr val="FFFFFF"/>
              </a:solidFill>
              <a:latin typeface="Roboto"/>
              <a:ea typeface="Roboto"/>
              <a:cs typeface="Roboto"/>
              <a:sym typeface="Roboto"/>
            </a:endParaRPr>
          </a:p>
          <a:p>
            <a:pPr indent="0" lvl="0" marL="0" rtl="0" algn="l">
              <a:spcBef>
                <a:spcPts val="1000"/>
              </a:spcBef>
              <a:spcAft>
                <a:spcPts val="0"/>
              </a:spcAft>
              <a:buNone/>
            </a:pPr>
            <a:r>
              <a:rPr lang="en-US" sz="2000">
                <a:solidFill>
                  <a:srgbClr val="FFFFFF"/>
                </a:solidFill>
                <a:latin typeface="Roboto"/>
                <a:ea typeface="Roboto"/>
                <a:cs typeface="Roboto"/>
                <a:sym typeface="Roboto"/>
              </a:rPr>
              <a:t>What do you think makes something a “religion”?</a:t>
            </a:r>
            <a:endParaRPr sz="2000">
              <a:solidFill>
                <a:srgbClr val="FFFFFF"/>
              </a:solidFill>
              <a:latin typeface="Roboto"/>
              <a:ea typeface="Roboto"/>
              <a:cs typeface="Roboto"/>
              <a:sym typeface="Roboto"/>
            </a:endParaRPr>
          </a:p>
          <a:p>
            <a:pPr indent="0" lvl="0" marL="0" rtl="0" algn="l">
              <a:spcBef>
                <a:spcPts val="1000"/>
              </a:spcBef>
              <a:spcAft>
                <a:spcPts val="0"/>
              </a:spcAft>
              <a:buNone/>
            </a:pPr>
            <a:r>
              <a:rPr lang="en-US" sz="2000">
                <a:solidFill>
                  <a:srgbClr val="FFFFFF"/>
                </a:solidFill>
                <a:latin typeface="Roboto"/>
                <a:ea typeface="Roboto"/>
                <a:cs typeface="Roboto"/>
                <a:sym typeface="Roboto"/>
              </a:rPr>
              <a:t>Can religious knowledge be evaluated in the same way as scientific knowledge?</a:t>
            </a:r>
            <a:endParaRPr sz="2000">
              <a:solidFill>
                <a:srgbClr val="FFFFFF"/>
              </a:solidFill>
              <a:latin typeface="Roboto"/>
              <a:ea typeface="Roboto"/>
              <a:cs typeface="Roboto"/>
              <a:sym typeface="Roboto"/>
            </a:endParaRPr>
          </a:p>
          <a:p>
            <a:pPr indent="0" lvl="0" marL="0" rtl="0" algn="l">
              <a:spcBef>
                <a:spcPts val="1000"/>
              </a:spcBef>
              <a:spcAft>
                <a:spcPts val="0"/>
              </a:spcAft>
              <a:buNone/>
            </a:pPr>
            <a:r>
              <a:rPr lang="en-US" sz="2000">
                <a:solidFill>
                  <a:srgbClr val="FFFFFF"/>
                </a:solidFill>
                <a:latin typeface="Roboto"/>
                <a:ea typeface="Roboto"/>
                <a:cs typeface="Roboto"/>
                <a:sym typeface="Roboto"/>
              </a:rPr>
              <a:t>Do different societies treat religious knowledge the same way?</a:t>
            </a:r>
            <a:endParaRPr sz="2000">
              <a:solidFill>
                <a:srgbClr val="FFFFFF"/>
              </a:solidFill>
              <a:latin typeface="Roboto"/>
              <a:ea typeface="Roboto"/>
              <a:cs typeface="Roboto"/>
              <a:sym typeface="Roboto"/>
            </a:endParaRPr>
          </a:p>
          <a:p>
            <a:pPr indent="0" lvl="0" marL="0" rtl="0" algn="l">
              <a:spcBef>
                <a:spcPts val="1000"/>
              </a:spcBef>
              <a:spcAft>
                <a:spcPts val="0"/>
              </a:spcAft>
              <a:buNone/>
            </a:pPr>
            <a:r>
              <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p:txBody>
      </p:sp>
      <p:pic>
        <p:nvPicPr>
          <p:cNvPr id="236" name="Google Shape;236;p32" title="dicussionlightbulb.png"/>
          <p:cNvPicPr preferRelativeResize="0"/>
          <p:nvPr/>
        </p:nvPicPr>
        <p:blipFill>
          <a:blip r:embed="rId3">
            <a:alphaModFix/>
          </a:blip>
          <a:stretch>
            <a:fillRect/>
          </a:stretch>
        </p:blipFill>
        <p:spPr>
          <a:xfrm>
            <a:off x="6388608" y="1982401"/>
            <a:ext cx="5486400" cy="2893200"/>
          </a:xfrm>
          <a:prstGeom prst="roundRect">
            <a:avLst>
              <a:gd fmla="val 16667" name="adj"/>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40" name="Shape 240"/>
        <p:cNvGrpSpPr/>
        <p:nvPr/>
      </p:nvGrpSpPr>
      <p:grpSpPr>
        <a:xfrm>
          <a:off x="0" y="0"/>
          <a:ext cx="0" cy="0"/>
          <a:chOff x="0" y="0"/>
          <a:chExt cx="0" cy="0"/>
        </a:xfrm>
      </p:grpSpPr>
      <p:sp>
        <p:nvSpPr>
          <p:cNvPr id="241" name="Google Shape;241;p33"/>
          <p:cNvSpPr txBox="1"/>
          <p:nvPr>
            <p:ph type="title"/>
          </p:nvPr>
        </p:nvSpPr>
        <p:spPr>
          <a:xfrm>
            <a:off x="266925" y="15037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Listening Task: Is Religion Good or Bad?</a:t>
            </a:r>
            <a:endParaRPr sz="3500"/>
          </a:p>
        </p:txBody>
      </p:sp>
      <p:sp>
        <p:nvSpPr>
          <p:cNvPr id="242" name="Google Shape;242;p33"/>
          <p:cNvSpPr/>
          <p:nvPr/>
        </p:nvSpPr>
        <p:spPr>
          <a:xfrm>
            <a:off x="730500" y="4717575"/>
            <a:ext cx="10731000" cy="13305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As you watch the video, take notes on the key arguments and counterarguments. </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Analyze the strengths and weaknesses of each argument.</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Find other sources to support your analysis.</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You will need your notes for today’s Kialo discussion!</a:t>
            </a:r>
            <a:endParaRPr sz="1800">
              <a:solidFill>
                <a:srgbClr val="FFFFFF"/>
              </a:solidFill>
              <a:latin typeface="Roboto"/>
              <a:ea typeface="Roboto"/>
              <a:cs typeface="Roboto"/>
              <a:sym typeface="Roboto"/>
            </a:endParaRPr>
          </a:p>
        </p:txBody>
      </p:sp>
      <p:pic>
        <p:nvPicPr>
          <p:cNvPr descr="Plenty of good things are done in the name of religion, and plenty of bad things too. But what is religion, exactly — is it good or bad, in and of itself? Philosopher Kwame Anthony Appiah offers a generous, surprising view.&#10;&#10;TEDTalks is a daily video podcast of the best talks and performances from the TED Conference, where the world's leading thinkers and doers give the talk of their lives in 18 minutes (or less). Look for talks on Technology, Entertainment and Design -- plus science, business, global issues, the arts and much more.&#10;Find closed captions and translated subtitles in many languages at http://www.ted.com/translate&#10;&#10;Follow TED news on Twitter: http://www.twitter.com/tednews&#10;Like TED on Facebook: https://www.facebook.com/TED&#10;&#10;Subscribe to our channel: http://www.youtube.com/user/TEDtalksDirector" id="243" name="Google Shape;243;p33" title="Kwame Anthony Appiah: Is religion good or bad? (This is a trick question)">
            <a:hlinkClick r:id="rId3"/>
          </p:cNvPr>
          <p:cNvPicPr preferRelativeResize="0"/>
          <p:nvPr/>
        </p:nvPicPr>
        <p:blipFill>
          <a:blip r:embed="rId4">
            <a:alphaModFix/>
          </a:blip>
          <a:stretch>
            <a:fillRect/>
          </a:stretch>
        </p:blipFill>
        <p:spPr>
          <a:xfrm>
            <a:off x="730500" y="1070625"/>
            <a:ext cx="6215489" cy="3496212"/>
          </a:xfrm>
          <a:prstGeom prst="rect">
            <a:avLst/>
          </a:prstGeom>
          <a:noFill/>
          <a:ln>
            <a:noFill/>
          </a:ln>
        </p:spPr>
      </p:pic>
      <p:pic>
        <p:nvPicPr>
          <p:cNvPr id="244" name="Google Shape;244;p33">
            <a:hlinkClick r:id="rId5"/>
          </p:cNvPr>
          <p:cNvPicPr preferRelativeResize="0"/>
          <p:nvPr/>
        </p:nvPicPr>
        <p:blipFill>
          <a:blip r:embed="rId6">
            <a:alphaModFix/>
          </a:blip>
          <a:stretch>
            <a:fillRect/>
          </a:stretch>
        </p:blipFill>
        <p:spPr>
          <a:xfrm>
            <a:off x="7098399" y="1072275"/>
            <a:ext cx="4363099" cy="2261131"/>
          </a:xfrm>
          <a:prstGeom prst="rect">
            <a:avLst/>
          </a:prstGeom>
          <a:noFill/>
          <a:ln cap="flat" cmpd="sng" w="1905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xEl>
                                              <p:pRg end="0" st="0"/>
                                            </p:txEl>
                                          </p:spTgt>
                                        </p:tgtEl>
                                        <p:attrNameLst>
                                          <p:attrName>style.visibility</p:attrName>
                                        </p:attrNameLst>
                                      </p:cBhvr>
                                      <p:to>
                                        <p:strVal val="visible"/>
                                      </p:to>
                                    </p:set>
                                    <p:animEffect filter="fade" transition="in">
                                      <p:cBhvr>
                                        <p:cTn dur="1000"/>
                                        <p:tgtEl>
                                          <p:spTgt spid="2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xEl>
                                              <p:pRg end="1" st="1"/>
                                            </p:txEl>
                                          </p:spTgt>
                                        </p:tgtEl>
                                        <p:attrNameLst>
                                          <p:attrName>style.visibility</p:attrName>
                                        </p:attrNameLst>
                                      </p:cBhvr>
                                      <p:to>
                                        <p:strVal val="visible"/>
                                      </p:to>
                                    </p:set>
                                    <p:animEffect filter="fade" transition="in">
                                      <p:cBhvr>
                                        <p:cTn dur="1000"/>
                                        <p:tgtEl>
                                          <p:spTgt spid="24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xEl>
                                              <p:pRg end="2" st="2"/>
                                            </p:txEl>
                                          </p:spTgt>
                                        </p:tgtEl>
                                        <p:attrNameLst>
                                          <p:attrName>style.visibility</p:attrName>
                                        </p:attrNameLst>
                                      </p:cBhvr>
                                      <p:to>
                                        <p:strVal val="visible"/>
                                      </p:to>
                                    </p:set>
                                    <p:animEffect filter="fade" transition="in">
                                      <p:cBhvr>
                                        <p:cTn dur="1000"/>
                                        <p:tgtEl>
                                          <p:spTgt spid="24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xEl>
                                              <p:pRg end="3" st="3"/>
                                            </p:txEl>
                                          </p:spTgt>
                                        </p:tgtEl>
                                        <p:attrNameLst>
                                          <p:attrName>style.visibility</p:attrName>
                                        </p:attrNameLst>
                                      </p:cBhvr>
                                      <p:to>
                                        <p:strVal val="visible"/>
                                      </p:to>
                                    </p:set>
                                    <p:animEffect filter="fade" transition="in">
                                      <p:cBhvr>
                                        <p:cTn dur="1000"/>
                                        <p:tgtEl>
                                          <p:spTgt spid="24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48" name="Shape 248"/>
        <p:cNvGrpSpPr/>
        <p:nvPr/>
      </p:nvGrpSpPr>
      <p:grpSpPr>
        <a:xfrm>
          <a:off x="0" y="0"/>
          <a:ext cx="0" cy="0"/>
          <a:chOff x="0" y="0"/>
          <a:chExt cx="0" cy="0"/>
        </a:xfrm>
      </p:grpSpPr>
      <p:sp>
        <p:nvSpPr>
          <p:cNvPr id="249" name="Google Shape;249;p34"/>
          <p:cNvSpPr txBox="1"/>
          <p:nvPr>
            <p:ph type="title"/>
          </p:nvPr>
        </p:nvSpPr>
        <p:spPr>
          <a:xfrm>
            <a:off x="266925" y="7520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Listening Task: Is Religion Good or Bad?</a:t>
            </a:r>
            <a:endParaRPr sz="3500"/>
          </a:p>
        </p:txBody>
      </p:sp>
      <p:sp>
        <p:nvSpPr>
          <p:cNvPr id="250" name="Google Shape;250;p34"/>
          <p:cNvSpPr/>
          <p:nvPr/>
        </p:nvSpPr>
        <p:spPr>
          <a:xfrm>
            <a:off x="6150906" y="1675950"/>
            <a:ext cx="5815500" cy="43095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ctr">
              <a:spcBef>
                <a:spcPts val="0"/>
              </a:spcBef>
              <a:spcAft>
                <a:spcPts val="0"/>
              </a:spcAft>
              <a:buNone/>
            </a:pPr>
            <a:r>
              <a:rPr b="1" lang="en-US" sz="1700" u="sng">
                <a:solidFill>
                  <a:schemeClr val="lt1"/>
                </a:solidFill>
                <a:latin typeface="Roboto"/>
                <a:ea typeface="Roboto"/>
                <a:cs typeface="Roboto"/>
                <a:sym typeface="Roboto"/>
              </a:rPr>
              <a:t>Key Points to Listen For</a:t>
            </a:r>
            <a:endParaRPr sz="1700">
              <a:solidFill>
                <a:srgbClr val="FFFFFF"/>
              </a:solidFill>
              <a:latin typeface="Roboto"/>
              <a:ea typeface="Roboto"/>
              <a:cs typeface="Roboto"/>
              <a:sym typeface="Roboto"/>
            </a:endParaRPr>
          </a:p>
          <a:p>
            <a:pPr indent="-336550" lvl="0" marL="457200" rtl="0" algn="l">
              <a:spcBef>
                <a:spcPts val="1000"/>
              </a:spcBef>
              <a:spcAft>
                <a:spcPts val="0"/>
              </a:spcAft>
              <a:buClr>
                <a:srgbClr val="FFFFFF"/>
              </a:buClr>
              <a:buSzPts val="1700"/>
              <a:buFont typeface="Roboto"/>
              <a:buChar char="●"/>
            </a:pPr>
            <a:r>
              <a:rPr lang="en-US" sz="1700">
                <a:solidFill>
                  <a:srgbClr val="FFFFFF"/>
                </a:solidFill>
                <a:latin typeface="Roboto"/>
                <a:ea typeface="Roboto"/>
                <a:cs typeface="Roboto"/>
                <a:sym typeface="Roboto"/>
              </a:rPr>
              <a:t>What is Appiah’s main argument about the concept of religion?</a:t>
            </a:r>
            <a:endParaRPr sz="1700">
              <a:solidFill>
                <a:srgbClr val="FFFFFF"/>
              </a:solidFill>
              <a:latin typeface="Roboto"/>
              <a:ea typeface="Roboto"/>
              <a:cs typeface="Roboto"/>
              <a:sym typeface="Roboto"/>
            </a:endParaRPr>
          </a:p>
          <a:p>
            <a:pPr indent="-336550" lvl="0" marL="457200" rtl="0" algn="l">
              <a:spcBef>
                <a:spcPts val="1000"/>
              </a:spcBef>
              <a:spcAft>
                <a:spcPts val="0"/>
              </a:spcAft>
              <a:buClr>
                <a:srgbClr val="FFFFFF"/>
              </a:buClr>
              <a:buSzPts val="1700"/>
              <a:buFont typeface="Roboto"/>
              <a:buChar char="●"/>
            </a:pPr>
            <a:r>
              <a:rPr lang="en-US" sz="1700">
                <a:solidFill>
                  <a:srgbClr val="FFFFFF"/>
                </a:solidFill>
                <a:latin typeface="Roboto"/>
                <a:ea typeface="Roboto"/>
                <a:cs typeface="Roboto"/>
                <a:sym typeface="Roboto"/>
              </a:rPr>
              <a:t>How does he challenge traditional definitions of religion, especially those based on belief in God?</a:t>
            </a:r>
            <a:endParaRPr sz="1700">
              <a:solidFill>
                <a:srgbClr val="FFFFFF"/>
              </a:solidFill>
              <a:latin typeface="Roboto"/>
              <a:ea typeface="Roboto"/>
              <a:cs typeface="Roboto"/>
              <a:sym typeface="Roboto"/>
            </a:endParaRPr>
          </a:p>
          <a:p>
            <a:pPr indent="-336550" lvl="0" marL="457200" rtl="0" algn="l">
              <a:spcBef>
                <a:spcPts val="1000"/>
              </a:spcBef>
              <a:spcAft>
                <a:spcPts val="0"/>
              </a:spcAft>
              <a:buClr>
                <a:srgbClr val="FFFFFF"/>
              </a:buClr>
              <a:buSzPts val="1700"/>
              <a:buFont typeface="Roboto"/>
              <a:buChar char="●"/>
            </a:pPr>
            <a:r>
              <a:rPr lang="en-US" sz="1700">
                <a:solidFill>
                  <a:srgbClr val="FFFFFF"/>
                </a:solidFill>
                <a:latin typeface="Roboto"/>
                <a:ea typeface="Roboto"/>
                <a:cs typeface="Roboto"/>
                <a:sym typeface="Roboto"/>
              </a:rPr>
              <a:t>What role did European colonialism play in how we define and categorise religion?</a:t>
            </a:r>
            <a:endParaRPr sz="1700">
              <a:solidFill>
                <a:srgbClr val="FFFFFF"/>
              </a:solidFill>
              <a:latin typeface="Roboto"/>
              <a:ea typeface="Roboto"/>
              <a:cs typeface="Roboto"/>
              <a:sym typeface="Roboto"/>
            </a:endParaRPr>
          </a:p>
          <a:p>
            <a:pPr indent="-336550" lvl="0" marL="457200" rtl="0" algn="l">
              <a:spcBef>
                <a:spcPts val="1000"/>
              </a:spcBef>
              <a:spcAft>
                <a:spcPts val="0"/>
              </a:spcAft>
              <a:buClr>
                <a:srgbClr val="FFFFFF"/>
              </a:buClr>
              <a:buSzPts val="1700"/>
              <a:buFont typeface="Roboto"/>
              <a:buChar char="●"/>
            </a:pPr>
            <a:r>
              <a:rPr lang="en-US" sz="1700">
                <a:solidFill>
                  <a:srgbClr val="FFFFFF"/>
                </a:solidFill>
                <a:latin typeface="Roboto"/>
                <a:ea typeface="Roboto"/>
                <a:cs typeface="Roboto"/>
                <a:sym typeface="Roboto"/>
              </a:rPr>
              <a:t>What does Appiah say about the historical relationship between science and religion?</a:t>
            </a:r>
            <a:endParaRPr sz="1700">
              <a:solidFill>
                <a:srgbClr val="FFFFFF"/>
              </a:solidFill>
              <a:latin typeface="Roboto"/>
              <a:ea typeface="Roboto"/>
              <a:cs typeface="Roboto"/>
              <a:sym typeface="Roboto"/>
            </a:endParaRPr>
          </a:p>
          <a:p>
            <a:pPr indent="-336550" lvl="0" marL="457200" rtl="0" algn="l">
              <a:spcBef>
                <a:spcPts val="1000"/>
              </a:spcBef>
              <a:spcAft>
                <a:spcPts val="0"/>
              </a:spcAft>
              <a:buClr>
                <a:srgbClr val="FFFFFF"/>
              </a:buClr>
              <a:buSzPts val="1700"/>
              <a:buFont typeface="Roboto"/>
              <a:buChar char="●"/>
            </a:pPr>
            <a:r>
              <a:rPr lang="en-US" sz="1700">
                <a:solidFill>
                  <a:srgbClr val="FFFFFF"/>
                </a:solidFill>
                <a:latin typeface="Roboto"/>
                <a:ea typeface="Roboto"/>
                <a:cs typeface="Roboto"/>
                <a:sym typeface="Roboto"/>
              </a:rPr>
              <a:t>How do we treat religious knowledge and truth?</a:t>
            </a:r>
            <a:endParaRPr sz="1700">
              <a:solidFill>
                <a:srgbClr val="FFFFFF"/>
              </a:solidFill>
              <a:latin typeface="Roboto"/>
              <a:ea typeface="Roboto"/>
              <a:cs typeface="Roboto"/>
              <a:sym typeface="Roboto"/>
            </a:endParaRPr>
          </a:p>
          <a:p>
            <a:pPr indent="0" lvl="0" marL="457200" rtl="0" algn="l">
              <a:spcBef>
                <a:spcPts val="1000"/>
              </a:spcBef>
              <a:spcAft>
                <a:spcPts val="1000"/>
              </a:spcAft>
              <a:buNone/>
            </a:pPr>
            <a:r>
              <a:t/>
            </a:r>
            <a:endParaRPr sz="1700">
              <a:solidFill>
                <a:srgbClr val="FFFFFF"/>
              </a:solidFill>
              <a:latin typeface="Roboto"/>
              <a:ea typeface="Roboto"/>
              <a:cs typeface="Roboto"/>
              <a:sym typeface="Roboto"/>
            </a:endParaRPr>
          </a:p>
        </p:txBody>
      </p:sp>
      <p:sp>
        <p:nvSpPr>
          <p:cNvPr id="251" name="Google Shape;251;p34"/>
          <p:cNvSpPr txBox="1"/>
          <p:nvPr/>
        </p:nvSpPr>
        <p:spPr>
          <a:xfrm>
            <a:off x="266925" y="768113"/>
            <a:ext cx="114081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100">
                <a:solidFill>
                  <a:schemeClr val="accent2"/>
                </a:solidFill>
                <a:latin typeface="Roboto"/>
                <a:ea typeface="Roboto"/>
                <a:cs typeface="Roboto"/>
                <a:sym typeface="Roboto"/>
              </a:rPr>
              <a:t>As you watch the video, take notes on the key arguments and counterarguments, analyzing their strengths and weaknesses.</a:t>
            </a:r>
            <a:endParaRPr sz="2100">
              <a:solidFill>
                <a:schemeClr val="accent2"/>
              </a:solidFill>
              <a:latin typeface="Roboto"/>
              <a:ea typeface="Roboto"/>
              <a:cs typeface="Roboto"/>
              <a:sym typeface="Roboto"/>
            </a:endParaRPr>
          </a:p>
        </p:txBody>
      </p:sp>
      <p:sp>
        <p:nvSpPr>
          <p:cNvPr id="252" name="Google Shape;252;p34"/>
          <p:cNvSpPr/>
          <p:nvPr/>
        </p:nvSpPr>
        <p:spPr>
          <a:xfrm>
            <a:off x="220025" y="1676000"/>
            <a:ext cx="5818800" cy="43095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ctr">
              <a:spcBef>
                <a:spcPts val="0"/>
              </a:spcBef>
              <a:spcAft>
                <a:spcPts val="0"/>
              </a:spcAft>
              <a:buNone/>
            </a:pPr>
            <a:r>
              <a:rPr b="1" lang="en-US" sz="1700" u="sng">
                <a:solidFill>
                  <a:srgbClr val="FFFFFF"/>
                </a:solidFill>
                <a:latin typeface="Roboto"/>
                <a:ea typeface="Roboto"/>
                <a:cs typeface="Roboto"/>
                <a:sym typeface="Roboto"/>
              </a:rPr>
              <a:t>Note-Taking Framework</a:t>
            </a:r>
            <a:endParaRPr b="1" sz="1700" u="sng">
              <a:solidFill>
                <a:srgbClr val="FFFFFF"/>
              </a:solidFill>
              <a:latin typeface="Roboto"/>
              <a:ea typeface="Roboto"/>
              <a:cs typeface="Roboto"/>
              <a:sym typeface="Roboto"/>
            </a:endParaRPr>
          </a:p>
          <a:p>
            <a:pPr indent="-336550" lvl="0" marL="457200" rtl="0" algn="l">
              <a:spcBef>
                <a:spcPts val="1000"/>
              </a:spcBef>
              <a:spcAft>
                <a:spcPts val="0"/>
              </a:spcAft>
              <a:buClr>
                <a:srgbClr val="FFFFFF"/>
              </a:buClr>
              <a:buSzPts val="1700"/>
              <a:buFont typeface="Roboto"/>
              <a:buChar char="●"/>
            </a:pPr>
            <a:r>
              <a:rPr b="1" lang="en-US" sz="1700">
                <a:solidFill>
                  <a:srgbClr val="FFFFFF"/>
                </a:solidFill>
                <a:latin typeface="Roboto"/>
                <a:ea typeface="Roboto"/>
                <a:cs typeface="Roboto"/>
                <a:sym typeface="Roboto"/>
              </a:rPr>
              <a:t>Main arguments for defining religion: </a:t>
            </a:r>
            <a:r>
              <a:rPr lang="en-US" sz="1700">
                <a:solidFill>
                  <a:srgbClr val="FFFFFF"/>
                </a:solidFill>
                <a:latin typeface="Roboto"/>
                <a:ea typeface="Roboto"/>
                <a:cs typeface="Roboto"/>
                <a:sym typeface="Roboto"/>
              </a:rPr>
              <a:t>There is no single, universal definition of religion. What we call “religion” is a constructed category shaped by Christian colonial perspectives.</a:t>
            </a:r>
            <a:endParaRPr sz="1700">
              <a:solidFill>
                <a:srgbClr val="FFFFFF"/>
              </a:solidFill>
              <a:latin typeface="Roboto"/>
              <a:ea typeface="Roboto"/>
              <a:cs typeface="Roboto"/>
              <a:sym typeface="Roboto"/>
            </a:endParaRPr>
          </a:p>
          <a:p>
            <a:pPr indent="-336550" lvl="0" marL="457200" rtl="0" algn="l">
              <a:spcBef>
                <a:spcPts val="1000"/>
              </a:spcBef>
              <a:spcAft>
                <a:spcPts val="0"/>
              </a:spcAft>
              <a:buClr>
                <a:srgbClr val="FFFFFF"/>
              </a:buClr>
              <a:buSzPts val="1700"/>
              <a:buFont typeface="Roboto"/>
              <a:buChar char="●"/>
            </a:pPr>
            <a:r>
              <a:rPr b="1" lang="en-US" sz="1700">
                <a:solidFill>
                  <a:srgbClr val="FFFFFF"/>
                </a:solidFill>
                <a:latin typeface="Roboto"/>
                <a:ea typeface="Roboto"/>
                <a:cs typeface="Roboto"/>
                <a:sym typeface="Roboto"/>
              </a:rPr>
              <a:t>Main arguments against: </a:t>
            </a:r>
            <a:r>
              <a:rPr lang="en-US" sz="1700">
                <a:solidFill>
                  <a:srgbClr val="FFFFFF"/>
                </a:solidFill>
                <a:latin typeface="Roboto"/>
                <a:ea typeface="Roboto"/>
                <a:cs typeface="Roboto"/>
                <a:sym typeface="Roboto"/>
              </a:rPr>
              <a:t>A broad enough definition could still apply across traditions and justify using “religion” as a general category.</a:t>
            </a:r>
            <a:endParaRPr sz="1700">
              <a:solidFill>
                <a:srgbClr val="FFFFFF"/>
              </a:solidFill>
              <a:latin typeface="Roboto"/>
              <a:ea typeface="Roboto"/>
              <a:cs typeface="Roboto"/>
              <a:sym typeface="Roboto"/>
            </a:endParaRPr>
          </a:p>
          <a:p>
            <a:pPr indent="-336550" lvl="0" marL="457200" rtl="0" algn="l">
              <a:spcBef>
                <a:spcPts val="1000"/>
              </a:spcBef>
              <a:spcAft>
                <a:spcPts val="1000"/>
              </a:spcAft>
              <a:buClr>
                <a:srgbClr val="FFFFFF"/>
              </a:buClr>
              <a:buSzPts val="1700"/>
              <a:buFont typeface="Roboto"/>
              <a:buChar char="●"/>
            </a:pPr>
            <a:r>
              <a:rPr b="1" lang="en-US" sz="1700">
                <a:solidFill>
                  <a:srgbClr val="FFFFFF"/>
                </a:solidFill>
                <a:latin typeface="Roboto"/>
                <a:ea typeface="Roboto"/>
                <a:cs typeface="Roboto"/>
                <a:sym typeface="Roboto"/>
              </a:rPr>
              <a:t>Science-Religion Divide argument: </a:t>
            </a:r>
            <a:r>
              <a:rPr lang="en-US" sz="1700">
                <a:solidFill>
                  <a:srgbClr val="FFFFFF"/>
                </a:solidFill>
                <a:latin typeface="Roboto"/>
                <a:ea typeface="Roboto"/>
                <a:cs typeface="Roboto"/>
                <a:sym typeface="Roboto"/>
              </a:rPr>
              <a:t>The separation of science and religion is a recent, Western phenomenon. In many cultures, religion still serves as the explanatory system for natural events.</a:t>
            </a:r>
            <a:endParaRPr sz="17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xEl>
                                              <p:pRg end="0" st="0"/>
                                            </p:txEl>
                                          </p:spTgt>
                                        </p:tgtEl>
                                        <p:attrNameLst>
                                          <p:attrName>style.visibility</p:attrName>
                                        </p:attrNameLst>
                                      </p:cBhvr>
                                      <p:to>
                                        <p:strVal val="visible"/>
                                      </p:to>
                                    </p:set>
                                    <p:animEffect filter="fade" transition="in">
                                      <p:cBhvr>
                                        <p:cTn dur="1000"/>
                                        <p:tgtEl>
                                          <p:spTgt spid="2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xEl>
                                              <p:pRg end="1" st="1"/>
                                            </p:txEl>
                                          </p:spTgt>
                                        </p:tgtEl>
                                        <p:attrNameLst>
                                          <p:attrName>style.visibility</p:attrName>
                                        </p:attrNameLst>
                                      </p:cBhvr>
                                      <p:to>
                                        <p:strVal val="visible"/>
                                      </p:to>
                                    </p:set>
                                    <p:animEffect filter="fade" transition="in">
                                      <p:cBhvr>
                                        <p:cTn dur="1000"/>
                                        <p:tgtEl>
                                          <p:spTgt spid="25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xEl>
                                              <p:pRg end="2" st="2"/>
                                            </p:txEl>
                                          </p:spTgt>
                                        </p:tgtEl>
                                        <p:attrNameLst>
                                          <p:attrName>style.visibility</p:attrName>
                                        </p:attrNameLst>
                                      </p:cBhvr>
                                      <p:to>
                                        <p:strVal val="visible"/>
                                      </p:to>
                                    </p:set>
                                    <p:animEffect filter="fade" transition="in">
                                      <p:cBhvr>
                                        <p:cTn dur="1000"/>
                                        <p:tgtEl>
                                          <p:spTgt spid="25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xEl>
                                              <p:pRg end="3" st="3"/>
                                            </p:txEl>
                                          </p:spTgt>
                                        </p:tgtEl>
                                        <p:attrNameLst>
                                          <p:attrName>style.visibility</p:attrName>
                                        </p:attrNameLst>
                                      </p:cBhvr>
                                      <p:to>
                                        <p:strVal val="visible"/>
                                      </p:to>
                                    </p:set>
                                    <p:animEffect filter="fade" transition="in">
                                      <p:cBhvr>
                                        <p:cTn dur="1000"/>
                                        <p:tgtEl>
                                          <p:spTgt spid="25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0" st="0"/>
                                            </p:txEl>
                                          </p:spTgt>
                                        </p:tgtEl>
                                        <p:attrNameLst>
                                          <p:attrName>style.visibility</p:attrName>
                                        </p:attrNameLst>
                                      </p:cBhvr>
                                      <p:to>
                                        <p:strVal val="visible"/>
                                      </p:to>
                                    </p:set>
                                    <p:animEffect filter="fade" transition="in">
                                      <p:cBhvr>
                                        <p:cTn dur="1000"/>
                                        <p:tgtEl>
                                          <p:spTgt spid="2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1" st="1"/>
                                            </p:txEl>
                                          </p:spTgt>
                                        </p:tgtEl>
                                        <p:attrNameLst>
                                          <p:attrName>style.visibility</p:attrName>
                                        </p:attrNameLst>
                                      </p:cBhvr>
                                      <p:to>
                                        <p:strVal val="visible"/>
                                      </p:to>
                                    </p:set>
                                    <p:animEffect filter="fade" transition="in">
                                      <p:cBhvr>
                                        <p:cTn dur="1000"/>
                                        <p:tgtEl>
                                          <p:spTgt spid="2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2" st="2"/>
                                            </p:txEl>
                                          </p:spTgt>
                                        </p:tgtEl>
                                        <p:attrNameLst>
                                          <p:attrName>style.visibility</p:attrName>
                                        </p:attrNameLst>
                                      </p:cBhvr>
                                      <p:to>
                                        <p:strVal val="visible"/>
                                      </p:to>
                                    </p:set>
                                    <p:animEffect filter="fade" transition="in">
                                      <p:cBhvr>
                                        <p:cTn dur="1000"/>
                                        <p:tgtEl>
                                          <p:spTgt spid="2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3" st="3"/>
                                            </p:txEl>
                                          </p:spTgt>
                                        </p:tgtEl>
                                        <p:attrNameLst>
                                          <p:attrName>style.visibility</p:attrName>
                                        </p:attrNameLst>
                                      </p:cBhvr>
                                      <p:to>
                                        <p:strVal val="visible"/>
                                      </p:to>
                                    </p:set>
                                    <p:animEffect filter="fade" transition="in">
                                      <p:cBhvr>
                                        <p:cTn dur="1000"/>
                                        <p:tgtEl>
                                          <p:spTgt spid="25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4" st="4"/>
                                            </p:txEl>
                                          </p:spTgt>
                                        </p:tgtEl>
                                        <p:attrNameLst>
                                          <p:attrName>style.visibility</p:attrName>
                                        </p:attrNameLst>
                                      </p:cBhvr>
                                      <p:to>
                                        <p:strVal val="visible"/>
                                      </p:to>
                                    </p:set>
                                    <p:animEffect filter="fade" transition="in">
                                      <p:cBhvr>
                                        <p:cTn dur="1000"/>
                                        <p:tgtEl>
                                          <p:spTgt spid="25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5" st="5"/>
                                            </p:txEl>
                                          </p:spTgt>
                                        </p:tgtEl>
                                        <p:attrNameLst>
                                          <p:attrName>style.visibility</p:attrName>
                                        </p:attrNameLst>
                                      </p:cBhvr>
                                      <p:to>
                                        <p:strVal val="visible"/>
                                      </p:to>
                                    </p:set>
                                    <p:animEffect filter="fade" transition="in">
                                      <p:cBhvr>
                                        <p:cTn dur="1000"/>
                                        <p:tgtEl>
                                          <p:spTgt spid="25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6" st="6"/>
                                            </p:txEl>
                                          </p:spTgt>
                                        </p:tgtEl>
                                        <p:attrNameLst>
                                          <p:attrName>style.visibility</p:attrName>
                                        </p:attrNameLst>
                                      </p:cBhvr>
                                      <p:to>
                                        <p:strVal val="visible"/>
                                      </p:to>
                                    </p:set>
                                    <p:animEffect filter="fade" transition="in">
                                      <p:cBhvr>
                                        <p:cTn dur="1000"/>
                                        <p:tgtEl>
                                          <p:spTgt spid="25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