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Roboto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Medium-bold.fntdata"/><Relationship Id="rId23" Type="http://schemas.openxmlformats.org/officeDocument/2006/relationships/font" Target="fonts/Roboto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edium-boldItalic.fntdata"/><Relationship Id="rId25" Type="http://schemas.openxmlformats.org/officeDocument/2006/relationships/font" Target="fonts/Roboto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9cc490dc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9cc490dc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9cc490dc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9cc490d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9cc490dc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9cc490d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9cc490dc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9cc490d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9cc490dc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9cc490d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cc490d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cc490d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9cc490d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9cc490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9cc490dc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9cc490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9cc490dc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9cc490d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9cc490dc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9cc490d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9cc490dc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9cc490d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9cc490dc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9cc490d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9cc490dc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9cc490d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9cc490dc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9cc490d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304800" y="1515450"/>
            <a:ext cx="6671700" cy="335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How do different forms of evidence shape our understanding of religious artifacts and miracles?</a:t>
            </a:r>
            <a:endParaRPr sz="3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223250" y="5466375"/>
            <a:ext cx="6671700" cy="102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Religion: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Evidence of the Sacred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2: Fact-Finding Exercise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262500" y="92750"/>
            <a:ext cx="11667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Can religious artifacts and miracle claims serve as reliable sources of knowledge?</a:t>
            </a:r>
            <a:endParaRPr sz="3000"/>
          </a:p>
        </p:txBody>
      </p:sp>
      <p:sp>
        <p:nvSpPr>
          <p:cNvPr id="181" name="Google Shape;181;p24"/>
          <p:cNvSpPr/>
          <p:nvPr/>
        </p:nvSpPr>
        <p:spPr>
          <a:xfrm>
            <a:off x="280425" y="1937100"/>
            <a:ext cx="51759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your case study and any other research to support, challenge, or refine your initial arguments in your Kialo discussion!</a:t>
            </a:r>
            <a:endParaRPr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2" name="Google Shape;182;p24" title="Artifacts Discussion Screensh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725" y="1169800"/>
            <a:ext cx="6430879" cy="482315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525000" y="180250"/>
            <a:ext cx="11667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Can religious artifacts and miracle claims serve as reliable sources of knowledge?</a:t>
            </a:r>
            <a:endParaRPr sz="3000"/>
          </a:p>
        </p:txBody>
      </p:sp>
      <p:sp>
        <p:nvSpPr>
          <p:cNvPr id="188" name="Google Shape;188;p25"/>
          <p:cNvSpPr/>
          <p:nvPr/>
        </p:nvSpPr>
        <p:spPr>
          <a:xfrm>
            <a:off x="266925" y="1431775"/>
            <a:ext cx="5175900" cy="4561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Focus Areas</a:t>
            </a:r>
            <a:endParaRPr b="1" sz="18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Conflicts between faith and empirical evidence: 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does science validate or challenge religious claims?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 and authority in knowledge: 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 determines what is accepted as religious truth?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Cultural and historical influences: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 different societies treat religious artifacts and miracles?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Bias and justification: 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Are arguments based on faith inherently different from those based on reason?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25" title="Artifacts Discussion Screensh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992" y="1431751"/>
            <a:ext cx="6081608" cy="4561202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Evidence and Religious Knowledge</a:t>
            </a:r>
            <a:endParaRPr sz="3500"/>
          </a:p>
        </p:txBody>
      </p:sp>
      <p:sp>
        <p:nvSpPr>
          <p:cNvPr id="195" name="Google Shape;195;p26"/>
          <p:cNvSpPr/>
          <p:nvPr/>
        </p:nvSpPr>
        <p:spPr>
          <a:xfrm>
            <a:off x="355650" y="1296375"/>
            <a:ext cx="10980600" cy="3930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your case study shape your understanding of the relationship between faith-based and evidence-based knowledge?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religious artifacts and miracles ever be considered “true” with certainty? Why or why not?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type of evidence is most convincing when evaluating religious knowledge — historical records, scientific testing, or personal belief?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an artifact or miracle is widely accepted as real despite lacking scientific verification, does that make it true?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standards of certainty apply to religious knowledge compared to scientific or historical knowledge?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26" title="illustration-blog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692" y="4486650"/>
            <a:ext cx="1858956" cy="16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202" name="Google Shape;202;p27"/>
          <p:cNvSpPr txBox="1"/>
          <p:nvPr>
            <p:ph type="title"/>
          </p:nvPr>
        </p:nvSpPr>
        <p:spPr>
          <a:xfrm>
            <a:off x="1118600" y="1516925"/>
            <a:ext cx="5917500" cy="468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Evaluate religious artifacts and miracles using historical, scientific, and testimonial evidence.</a:t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800"/>
              <a:t>Critically analyze how different forms of knowledge shape our understanding of the authenticity of religious artifacts and miracles.</a:t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05000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42135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266925" y="1650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12" name="Google Shape;112;p16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14" name="Google Shape;114;p16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713" y="2270450"/>
            <a:ext cx="6344566" cy="35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1118600" y="1516925"/>
            <a:ext cx="5917500" cy="464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Evaluate religious artifacts and miracles using historical, scientific, and testimonial evidence.</a:t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800"/>
              <a:t>Critically analyze how different forms of knowledge shape our understanding of the authenticity of religious artifacts and miracles.</a:t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61250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456687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128" name="Google Shape;128;p18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129" name="Google Shape;129;p18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Evidence: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 different types of evidence (scientific, historical, testimonial) influence the credibility of religious artifacts and miracles?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Truth: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can we understand the difference between truth based on scientific evidence and truth based on personal belief or faith?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Certainty: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Can religious knowledge ever reach the same level of certainty as empirical knowledge, or does it operate under different epistemological assumptions?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266925" y="211400"/>
            <a:ext cx="11142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Introduction: What kind of evidence is most convincing when evaluating religious artifacts?</a:t>
            </a:r>
            <a:endParaRPr sz="3000"/>
          </a:p>
        </p:txBody>
      </p:sp>
      <p:sp>
        <p:nvSpPr>
          <p:cNvPr id="136" name="Google Shape;136;p19"/>
          <p:cNvSpPr txBox="1"/>
          <p:nvPr/>
        </p:nvSpPr>
        <p:spPr>
          <a:xfrm>
            <a:off x="836525" y="1381100"/>
            <a:ext cx="10895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using case studies to expand your knowledge on evidence and religious knowledge.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r>
              <a:rPr b="1" lang="en-US" sz="2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(inc. homework)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Conduct in-depth research into a specific case and give a short presentation to the class.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 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 your findings and refine your arguments in your Kialo discussions.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relationship between faith-based and evidence-based knowledge.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266925" y="0"/>
            <a:ext cx="11759100" cy="209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Case Study Preparation: What kind of evidence is most convincing when evaluating religious artifacts?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45" name="Google Shape;145;p20"/>
          <p:cNvSpPr/>
          <p:nvPr/>
        </p:nvSpPr>
        <p:spPr>
          <a:xfrm>
            <a:off x="335280" y="1785738"/>
            <a:ext cx="5486400" cy="2103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Shroud of Turin: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debate over whether the Shroud of Turin is a genuine relic of Jesus Christ or a medieval forgery.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Examine the scientific, historical, and religious perspectives on the Shroud’s authenticity.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6370320" y="1785738"/>
            <a:ext cx="5486400" cy="2103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Weeping Statues: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Investigating reports of religious statues miraculously shedding tears or blood.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Compare supernatural claims with scientific explanations and psychological interpretations.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335280" y="3987400"/>
            <a:ext cx="5486400" cy="2103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Hindu Milk Miracle: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1995 phenomenon where Hindu statues were said to "drink" milk offerings.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Analyze cultural, scientific, and mass psychology explanations for the event.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6370320" y="3987400"/>
            <a:ext cx="5486400" cy="2103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Lourdes Healing Miracles: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claims of miraculous healing at the Lourdes pilgrimage site in France.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Evaluate medical records, personal testimonies, and theological interpretations of healing.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648300" y="113298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teacher will assign you a case study for homework.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266925" y="0"/>
            <a:ext cx="11796600" cy="167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Case Study Preparation: What kind of evidence is most convincing when evaluating religious artifacts?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55" name="Google Shape;155;p21"/>
          <p:cNvSpPr/>
          <p:nvPr/>
        </p:nvSpPr>
        <p:spPr>
          <a:xfrm>
            <a:off x="266925" y="1766175"/>
            <a:ext cx="3657600" cy="2011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the knowledge claim being made about the religious artifact or miracle?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believed about its authenticity or significance?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promotes or defends this claim?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633675" y="1123500"/>
            <a:ext cx="1127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Prepare a short presentation on your case in response to the following questions.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4259850" y="1766175"/>
            <a:ext cx="3657600" cy="2011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types of evidence support or challenge this knowledge claim?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evidence scientific, historical, testimonial, or experiential?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reliable is each type of evidence?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8252775" y="1766163"/>
            <a:ext cx="3657600" cy="2011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controls the dominant narrative about this artifact or miracle, and why?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it religious authorities, scientists, historians, or media?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interests or biases might they have?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266925" y="3866550"/>
            <a:ext cx="3657600" cy="21945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ethical justifications or challenges exist in questioning or defending the claim?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it ethical to debunk or question religious beliefs with scientific analysis?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skepticism impact faith communities?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4259850" y="3866550"/>
            <a:ext cx="3657600" cy="21945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power structures, cultural values, or historical contexts shape the knowledge in this case?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certain perspectives privileged over others?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culture influence belief in miracles?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8252775" y="3866550"/>
            <a:ext cx="3657600" cy="21945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this knowledge claim ever be considered ‘true’ with certainty? Why or why not?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this case challenge or reinforce our understanding of certainty in knowledge?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faith require different standards of evidence than science?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266925" y="242925"/>
            <a:ext cx="11142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Discussion: What kind of evidence is most convincing when evaluating religious artifacts?</a:t>
            </a:r>
            <a:endParaRPr sz="3000"/>
          </a:p>
        </p:txBody>
      </p:sp>
      <p:sp>
        <p:nvSpPr>
          <p:cNvPr id="167" name="Google Shape;167;p22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makes religious knowledge different from other types of knowledge?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historical and scientific methods challenge or support religious claims?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2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266925" y="242925"/>
            <a:ext cx="11142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Discussion: What kind of evidence is most convincing when evaluating religious artifacts?</a:t>
            </a:r>
            <a:endParaRPr sz="3000"/>
          </a:p>
        </p:txBody>
      </p:sp>
      <p:sp>
        <p:nvSpPr>
          <p:cNvPr id="174" name="Google Shape;174;p23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forms of evidence shape our understanding of religious artifacts and miracles?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3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