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9ca6e7b0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9ca6e7b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9ca6e7b0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9ca6e7b0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9ca6e7b0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9ca6e7b0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9ca6e7b0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9ca6e7b0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f9ca6e7b0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f9ca6e7b0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9ca6e7b0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9ca6e7b0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9ca6e7b0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9ca6e7b0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9ca6e7b0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9ca6e7b0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9ca6e7b0_0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9ca6e7b0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9ca6e7b0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9ca6e7b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ca6e7b0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ca6e7b0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9ca6e7b0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9ca6e7b0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9ca6e7b0_0_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9ca6e7b0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9ca6e7b0_0_3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9ca6e7b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ca6e7b0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ca6e7b0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9ca6e7b0_0_3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9ca6e7b0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9ca6e7b0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9ca6e7b0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f9ca6e7b0_0_3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f9ca6e7b0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620350"/>
            <a:ext cx="6671700" cy="3048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251525"/>
            <a:ext cx="6671700" cy="1210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Indigenous Societies:</a:t>
            </a:r>
            <a:br>
              <a:rPr lang="en-US" sz="2400"/>
            </a:br>
            <a:r>
              <a:rPr b="0" lang="en-US" sz="2400"/>
              <a:t>Cultural Ownership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4: Writing the TOK Essay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b="1" sz="23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323088" y="186900"/>
            <a:ext cx="115458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8" name="Google Shape;268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Does it matter if our acquisition of knowledge happens in “bubbles” where some information and voices are excluded?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2023)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relationship between knowing and understanding?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 we underestimate the challenges of taking knowledge out of its original context and transferring it to a different context?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can we distinguish between good and bad interpretations?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(May 2022)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00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9" name="Google Shape;279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8" name="Google Shape;288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8" name="Google Shape;298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6" name="Google Shape;306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2" name="Google Shape;312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debates on cultural authenticity?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this practice help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9" name="Google Shape;319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04800" y="342200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26" name="Google Shape;326;p43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evidence, truth, certainty).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04800" y="285400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/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</a:t>
            </a:r>
            <a:r>
              <a:rPr lang="en-US" sz="2600"/>
              <a:t>power, ethics, culture</a:t>
            </a:r>
            <a:r>
              <a:rPr lang="en-US" sz="2600"/>
              <a:t>).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03" name="Google Shape;203;p28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4" name="Google Shape;204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Bias and Power: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industry interests and dominant cultures shape which knowledge is visible or profitable?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Ethics and Responsibility: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 it ethical to use cultural knowledge without consent or compensation?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different cultural lenses interpret the same fashion design or symbol?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Reflection on Knowledge Construction: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Are we aware of how cultural knowledge is commodified, mythologized, or erased?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1" name="Google Shape;211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ownership of traditional knowledge.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20" name="Google Shape;220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ethics, culture, power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266925" y="1211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Google Shape;237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8" name="Google Shape;238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b="1" sz="21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266925" y="1017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266925" y="12280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3" name="Google Shape;253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b="1"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ethics, culture, power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