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9cc490d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9cc490d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9cc490dc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9cc490d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1251ef25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1251ef25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1251ef25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1251ef25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0d573d64e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0d573d6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9cc490d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9cc490d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9cc490d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9cc490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9cc490d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9cc490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9cc490d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9cc490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9cc490dc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9cc490d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9cc490d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9cc490d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9cc490dc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9cc490d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9cc490dc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9cc490d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9cc490dc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9cc490d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How do real-world examples of </a:t>
            </a:r>
            <a:r>
              <a:rPr lang="en-US" sz="3400"/>
              <a:t>Indigenous</a:t>
            </a:r>
            <a:r>
              <a:rPr lang="en-US" sz="3400"/>
              <a:t> fashion co-option and genuine collaboration highlight tensions between ethics, cultural ownership, and knowledge?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223250" y="5204575"/>
            <a:ext cx="6671700" cy="129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Indigenous Societies: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Cultural Ownership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2: Fact-Finding Exercise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525000" y="180250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Should cultural expressions belong only to their originating communities, or be open for global use?</a:t>
            </a:r>
            <a:endParaRPr sz="3000"/>
          </a:p>
        </p:txBody>
      </p:sp>
      <p:sp>
        <p:nvSpPr>
          <p:cNvPr id="178" name="Google Shape;178;p24"/>
          <p:cNvSpPr/>
          <p:nvPr/>
        </p:nvSpPr>
        <p:spPr>
          <a:xfrm>
            <a:off x="266925" y="1431775"/>
            <a:ext cx="5175900" cy="4561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 Areas</a:t>
            </a:r>
            <a:endParaRPr b="1" sz="20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Cultural Gatekeeping: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controls which cultural designs/stories are shared or profited from?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Ethical Framing: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collaborations and appropriations shape the meaning and value of Indigenous fashion?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Knowledge Inequality: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all cultural knowledge systems equally respected or valued in the global fashion industry?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4" title="Discussion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850" y="1365626"/>
            <a:ext cx="6000650" cy="45004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266925" y="219700"/>
            <a:ext cx="116784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Indigenous Designs in Fashion</a:t>
            </a:r>
            <a:endParaRPr sz="3500"/>
          </a:p>
        </p:txBody>
      </p:sp>
      <p:sp>
        <p:nvSpPr>
          <p:cNvPr id="185" name="Google Shape;185;p25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has the authority to decide whether cultural knowledge should be protected, shared, or commercialized?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debate over cultural appropriation primarily about ethics, economics, or power?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social, historical, and political contexts shape our understanding of “ownership” in culture?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5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266925" y="208775"/>
            <a:ext cx="117114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Exit Ticket Task: </a:t>
            </a:r>
            <a:r>
              <a:rPr lang="en-US" sz="3500"/>
              <a:t>Indigenous Designs in Fashion</a:t>
            </a:r>
            <a:endParaRPr sz="3500"/>
          </a:p>
        </p:txBody>
      </p:sp>
      <p:sp>
        <p:nvSpPr>
          <p:cNvPr id="192" name="Google Shape;192;p26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the use of Indigenous designs by non-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Indigenous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brands ever be truly respectful — or is it always extractive?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your own cultural background and values influence the way you see this issue?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responsibilities do individuals and institutions have when engaging with knowledge rooted in marginalized cultures?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6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943600" y="1549725"/>
            <a:ext cx="5917500" cy="464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Investigate real-world case studies that illustrate how the co-option of </a:t>
            </a:r>
            <a:r>
              <a:rPr lang="en-US" sz="2200"/>
              <a:t>Indigenous</a:t>
            </a:r>
            <a:r>
              <a:rPr lang="en-US" sz="2200"/>
              <a:t> fashion impacts the visibility, credibility, and accessibility of knowledge.</a:t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Substantiate or challenge claims from Lesson 1 using evidence from media articles, video interviews, and brand case examples.</a:t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Develop critical thinking and source evaluation skills by connecting practical examples to abstract knowledge questions.</a:t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61250"/>
            <a:ext cx="549627" cy="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334025"/>
            <a:ext cx="549627" cy="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006800"/>
            <a:ext cx="549627" cy="55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12" name="Google Shape;112;p16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14" name="Google Shape;114;p16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943600" y="1549725"/>
            <a:ext cx="5917500" cy="464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Investigate real-world case studies that illustrate how the co-option of </a:t>
            </a:r>
            <a:r>
              <a:rPr lang="en-US" sz="2200"/>
              <a:t>Indigenous</a:t>
            </a:r>
            <a:r>
              <a:rPr lang="en-US" sz="2200"/>
              <a:t> fashion impacts the visibility, credibility, and accessibility of knowledge.</a:t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Substantiate or challenge claims from Lesson 1 using evidence from media articles, video interviews, and brand case examples.</a:t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200"/>
              <a:t>Develop critical thinking and source evaluation skills by connecting practical examples to abstract knowledge questions.</a:t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61250"/>
            <a:ext cx="549627" cy="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334025"/>
            <a:ext cx="549627" cy="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006800"/>
            <a:ext cx="549627" cy="55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130" name="Google Shape;130;p18"/>
          <p:cNvSpPr/>
          <p:nvPr/>
        </p:nvSpPr>
        <p:spPr>
          <a:xfrm>
            <a:off x="166925" y="1146725"/>
            <a:ext cx="6860700" cy="4269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global brands, economic systems, and media platforms influence whose cultural knowledge is amplified, commercialized, or silenced?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Ethics: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responsibilities do brands and creators have when engaging with cultural knowledge from communities that have historically been marginalized?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cultural, social, or economic positions influence how people interpret an act as appropriation or respectful collaboration?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266925" y="211400"/>
            <a:ext cx="11142000" cy="70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Introduction: </a:t>
            </a:r>
            <a:r>
              <a:rPr lang="en-US" sz="3000"/>
              <a:t>Indigenous Designs in Fashion</a:t>
            </a:r>
            <a:endParaRPr sz="3000"/>
          </a:p>
        </p:txBody>
      </p:sp>
      <p:sp>
        <p:nvSpPr>
          <p:cNvPr id="137" name="Google Shape;137;p19"/>
          <p:cNvSpPr txBox="1"/>
          <p:nvPr/>
        </p:nvSpPr>
        <p:spPr>
          <a:xfrm>
            <a:off x="836525" y="12459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the use of Indigenous designs in fashion.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b="1" lang="en-US" sz="2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debate between cultural appropriation vs. collaboration.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66925" y="0"/>
            <a:ext cx="11925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Studies: </a:t>
            </a:r>
            <a:r>
              <a:rPr lang="en-US" sz="3000"/>
              <a:t>How does a brand's use of Indigenous fashion affect the visibility, credibility, or accessibility of knowledge?</a:t>
            </a:r>
            <a:endParaRPr sz="3000"/>
          </a:p>
        </p:txBody>
      </p:sp>
      <p:sp>
        <p:nvSpPr>
          <p:cNvPr id="146" name="Google Shape;146;p20"/>
          <p:cNvSpPr/>
          <p:nvPr/>
        </p:nvSpPr>
        <p:spPr>
          <a:xfrm>
            <a:off x="335280" y="1785738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Isabel Marant and Mixe Blouse</a:t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Alleged cultural appropriation of traditional Mixe embroidery from Santa María Tlahuitoltepec, Oaxaca, Mexico.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the debate surrounding the originality of designs, intellectual property rights, and community impact.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370320" y="1785738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Louis Vuitton and Maasai Check</a:t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of the iconic Maasai shuka (red and blue checked fabric) in Louis Vuitton's collection without initial recognition or compensation.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ethical implications of using globally recognized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Indigenous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patterns and the subsequent efforts towards negotiation or legal protection.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35280" y="3987400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Urban Outfitters and Navajo Nation</a:t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Controversy over Urban Outfitters using "Navajo" and other tribal names for products without permission, leading to a legal battle.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Investigate the legal challenges of trademarking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Indigenous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names and designs, and the concept of cultural brand dilution.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6370320" y="3987400"/>
            <a:ext cx="5486400" cy="2103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Stella Jean and Haitian Artists/Artisans</a:t>
            </a:r>
            <a:endParaRPr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Haitian-Italian designer known for highlighting Haitian craftsmanship on global runways. Celebrated for promoting cultural visibility, her work also invites reflection on what fair and authentic collaboration looks like.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Explore how Stella Jean’s approach balances empowerment and complexity in cross-cultural partnerships.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836525" y="1103700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266925" y="0"/>
            <a:ext cx="117966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Studies: How does a brand's use of Indigenous fashion affect the visibility, credibility, or accessibility of knowledge?</a:t>
            </a:r>
            <a:endParaRPr sz="3300"/>
          </a:p>
        </p:txBody>
      </p:sp>
      <p:sp>
        <p:nvSpPr>
          <p:cNvPr id="156" name="Google Shape;156;p21"/>
          <p:cNvSpPr/>
          <p:nvPr/>
        </p:nvSpPr>
        <p:spPr>
          <a:xfrm>
            <a:off x="513900" y="1766175"/>
            <a:ext cx="11164200" cy="31911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should include details about: 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happened in the case.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cultural appropriation or collaboration influenced what Indigenous knowledge was visible or valued.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TOK concept (power, culture, perspective, or ethics) is most relevant.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Whether the case supports or challenges a claim from Lesson 1.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633675" y="1123500"/>
            <a:ext cx="1127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Prepare a short presentation on your case.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1" title="illustration-blog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692" y="4486650"/>
            <a:ext cx="1858956" cy="16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266925" y="242925"/>
            <a:ext cx="11142000" cy="70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Discussion: </a:t>
            </a:r>
            <a:r>
              <a:rPr lang="en-US" sz="3000"/>
              <a:t>Indigenous Designs in Fashion</a:t>
            </a:r>
            <a:endParaRPr sz="3000"/>
          </a:p>
        </p:txBody>
      </p:sp>
      <p:sp>
        <p:nvSpPr>
          <p:cNvPr id="164" name="Google Shape;164;p22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real-world examples of Indigenous fashion co-option and genuine collaboration highlight tensions between ethics, cultural ownership, and knowledge?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262500" y="92750"/>
            <a:ext cx="11667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Should cultural expressions belong only to their originating communities, or be open for global use?</a:t>
            </a:r>
            <a:endParaRPr sz="3000"/>
          </a:p>
        </p:txBody>
      </p:sp>
      <p:sp>
        <p:nvSpPr>
          <p:cNvPr id="171" name="Google Shape;171;p23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3" title="Discussion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850" y="1365626"/>
            <a:ext cx="6000650" cy="45004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