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17.xml"/>
  <Override ContentType="application/vnd.openxmlformats-officedocument.presentationml.notesSlide+xml" PartName="/ppt/notesSlides/notesSlide19.xml"/>
  <Override ContentType="application/vnd.openxmlformats-officedocument.presentationml.notesSlide+xml" PartName="/ppt/notesSlides/notesSlide16.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1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22.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20.xml"/>
  <Override ContentType="application/vnd.openxmlformats-officedocument.presentationml.slideLayout+xml" PartName="/ppt/slideLayouts/slideLayout9.xml"/>
  <Override ContentType="application/vnd.openxmlformats-officedocument.presentationml.slideLayout+xml" PartName="/ppt/slideLayouts/slideLayout19.xml"/>
  <Override ContentType="application/vnd.openxmlformats-officedocument.presentationml.slideLayout+xml" PartName="/ppt/slideLayouts/slideLayout4.xml"/>
  <Override ContentType="application/vnd.openxmlformats-officedocument.presentationml.slideLayout+xml" PartName="/ppt/slideLayouts/slideLayout17.xml"/>
  <Override ContentType="application/vnd.openxmlformats-officedocument.presentationml.slideLayout+xml" PartName="/ppt/slideLayouts/slideLayout14.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6.xml"/>
  <Override ContentType="application/vnd.openxmlformats-officedocument.presentationml.slideLayout+xml" PartName="/ppt/slideLayouts/slideLayout23.xml"/>
  <Override ContentType="application/vnd.openxmlformats-officedocument.presentationml.slideLayout+xml" PartName="/ppt/slideLayouts/slideLayout8.xml"/>
  <Override ContentType="application/vnd.openxmlformats-officedocument.presentationml.slideLayout+xml" PartName="/ppt/slideLayouts/slideLayout21.xml"/>
  <Override ContentType="application/vnd.openxmlformats-officedocument.presentationml.slideMaster+xml" PartName="/ppt/slideMasters/slideMaster2.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71" r:id="rId3"/>
    <p:sldMasterId id="2147483672"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Lst>
  <p:sldSz cy="6858000" cx="12192000"/>
  <p:notesSz cx="6858000" cy="9144000"/>
  <p:embeddedFontLst>
    <p:embeddedFont>
      <p:font typeface="Roboto"/>
      <p:regular r:id="rId25"/>
      <p:bold r:id="rId26"/>
      <p:italic r:id="rId27"/>
      <p:boldItalic r:id="rId28"/>
    </p:embeddedFont>
    <p:embeddedFont>
      <p:font typeface="Roboto Medium"/>
      <p:regular r:id="rId29"/>
      <p:bold r:id="rId30"/>
      <p:italic r:id="rId31"/>
      <p:boldItalic r:id="rId32"/>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_rels/presentation.xml.rels><?xml version="1.0" encoding="UTF-8" standalone="yes"?><Relationships xmlns="http://schemas.openxmlformats.org/package/2006/relationships"><Relationship Id="rId20" Type="http://schemas.openxmlformats.org/officeDocument/2006/relationships/slide" Target="slides/slide15.xml"/><Relationship Id="rId22" Type="http://schemas.openxmlformats.org/officeDocument/2006/relationships/slide" Target="slides/slide17.xml"/><Relationship Id="rId21" Type="http://schemas.openxmlformats.org/officeDocument/2006/relationships/slide" Target="slides/slide16.xml"/><Relationship Id="rId24" Type="http://schemas.openxmlformats.org/officeDocument/2006/relationships/slide" Target="slides/slide19.xml"/><Relationship Id="rId23" Type="http://schemas.openxmlformats.org/officeDocument/2006/relationships/slide" Target="slides/slide18.xml"/><Relationship Id="rId1" Type="http://schemas.openxmlformats.org/officeDocument/2006/relationships/theme" Target="theme/theme3.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slideMaster" Target="slideMasters/slideMaster2.xml"/><Relationship Id="rId9" Type="http://schemas.openxmlformats.org/officeDocument/2006/relationships/slide" Target="slides/slide4.xml"/><Relationship Id="rId26" Type="http://schemas.openxmlformats.org/officeDocument/2006/relationships/font" Target="fonts/Roboto-bold.fntdata"/><Relationship Id="rId25" Type="http://schemas.openxmlformats.org/officeDocument/2006/relationships/font" Target="fonts/Roboto-regular.fntdata"/><Relationship Id="rId28" Type="http://schemas.openxmlformats.org/officeDocument/2006/relationships/font" Target="fonts/Roboto-boldItalic.fntdata"/><Relationship Id="rId27" Type="http://schemas.openxmlformats.org/officeDocument/2006/relationships/font" Target="fonts/Roboto-italic.fntdata"/><Relationship Id="rId5" Type="http://schemas.openxmlformats.org/officeDocument/2006/relationships/notesMaster" Target="notesMasters/notesMaster1.xml"/><Relationship Id="rId6" Type="http://schemas.openxmlformats.org/officeDocument/2006/relationships/slide" Target="slides/slide1.xml"/><Relationship Id="rId29" Type="http://schemas.openxmlformats.org/officeDocument/2006/relationships/font" Target="fonts/RobotoMedium-regular.fntdata"/><Relationship Id="rId7" Type="http://schemas.openxmlformats.org/officeDocument/2006/relationships/slide" Target="slides/slide2.xml"/><Relationship Id="rId8" Type="http://schemas.openxmlformats.org/officeDocument/2006/relationships/slide" Target="slides/slide3.xml"/><Relationship Id="rId31" Type="http://schemas.openxmlformats.org/officeDocument/2006/relationships/font" Target="fonts/RobotoMedium-italic.fntdata"/><Relationship Id="rId30" Type="http://schemas.openxmlformats.org/officeDocument/2006/relationships/font" Target="fonts/RobotoMedium-bold.fntdata"/><Relationship Id="rId11" Type="http://schemas.openxmlformats.org/officeDocument/2006/relationships/slide" Target="slides/slide6.xml"/><Relationship Id="rId10" Type="http://schemas.openxmlformats.org/officeDocument/2006/relationships/slide" Target="slides/slide5.xml"/><Relationship Id="rId32" Type="http://schemas.openxmlformats.org/officeDocument/2006/relationships/font" Target="fonts/RobotoMedium-boldItalic.fntdata"/><Relationship Id="rId13" Type="http://schemas.openxmlformats.org/officeDocument/2006/relationships/slide" Target="slides/slide8.xml"/><Relationship Id="rId12" Type="http://schemas.openxmlformats.org/officeDocument/2006/relationships/slide" Target="slides/slide7.xml"/><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slide" Target="slides/slide12.xml"/><Relationship Id="rId16" Type="http://schemas.openxmlformats.org/officeDocument/2006/relationships/slide" Target="slides/slide11.xml"/><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1pPr>
            <a:lvl2pPr indent="-298450" lvl="1" marL="914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2pPr>
            <a:lvl3pPr indent="-298450" lvl="2" marL="1371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3pPr>
            <a:lvl4pPr indent="-298450" lvl="3" marL="1828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4pPr>
            <a:lvl5pPr indent="-298450" lvl="4" marL="22860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5pPr>
            <a:lvl6pPr indent="-298450" lvl="5" marL="2743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6pPr>
            <a:lvl7pPr indent="-298450" lvl="6" marL="3200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7pPr>
            <a:lvl8pPr indent="-298450" lvl="7" marL="3657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8pPr>
            <a:lvl9pPr indent="-298450" lvl="8" marL="4114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2" name="Shape 182"/>
        <p:cNvGrpSpPr/>
        <p:nvPr/>
      </p:nvGrpSpPr>
      <p:grpSpPr>
        <a:xfrm>
          <a:off x="0" y="0"/>
          <a:ext cx="0" cy="0"/>
          <a:chOff x="0" y="0"/>
          <a:chExt cx="0" cy="0"/>
        </a:xfrm>
      </p:grpSpPr>
      <p:sp>
        <p:nvSpPr>
          <p:cNvPr id="183" name="Google Shape;183;g25186abd6be_3_11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84" name="Google Shape;184;g25186abd6be_3_11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1" name="Shape 251"/>
        <p:cNvGrpSpPr/>
        <p:nvPr/>
      </p:nvGrpSpPr>
      <p:grpSpPr>
        <a:xfrm>
          <a:off x="0" y="0"/>
          <a:ext cx="0" cy="0"/>
          <a:chOff x="0" y="0"/>
          <a:chExt cx="0" cy="0"/>
        </a:xfrm>
      </p:grpSpPr>
      <p:sp>
        <p:nvSpPr>
          <p:cNvPr id="252" name="Google Shape;252;g35f9b091223_0_382: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253" name="Google Shape;253;g35f9b091223_0_38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8" name="Shape 258"/>
        <p:cNvGrpSpPr/>
        <p:nvPr/>
      </p:nvGrpSpPr>
      <p:grpSpPr>
        <a:xfrm>
          <a:off x="0" y="0"/>
          <a:ext cx="0" cy="0"/>
          <a:chOff x="0" y="0"/>
          <a:chExt cx="0" cy="0"/>
        </a:xfrm>
      </p:grpSpPr>
      <p:sp>
        <p:nvSpPr>
          <p:cNvPr id="259" name="Google Shape;259;g35f9b091223_0_388: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260" name="Google Shape;260;g35f9b091223_0_38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6" name="Shape 266"/>
        <p:cNvGrpSpPr/>
        <p:nvPr/>
      </p:nvGrpSpPr>
      <p:grpSpPr>
        <a:xfrm>
          <a:off x="0" y="0"/>
          <a:ext cx="0" cy="0"/>
          <a:chOff x="0" y="0"/>
          <a:chExt cx="0" cy="0"/>
        </a:xfrm>
      </p:grpSpPr>
      <p:sp>
        <p:nvSpPr>
          <p:cNvPr id="267" name="Google Shape;267;g35f9b091223_0_395: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268" name="Google Shape;268;g35f9b091223_0_39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6" name="Shape 276"/>
        <p:cNvGrpSpPr/>
        <p:nvPr/>
      </p:nvGrpSpPr>
      <p:grpSpPr>
        <a:xfrm>
          <a:off x="0" y="0"/>
          <a:ext cx="0" cy="0"/>
          <a:chOff x="0" y="0"/>
          <a:chExt cx="0" cy="0"/>
        </a:xfrm>
      </p:grpSpPr>
      <p:sp>
        <p:nvSpPr>
          <p:cNvPr id="277" name="Google Shape;277;g35f9b091223_0_404: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278" name="Google Shape;278;g35f9b091223_0_40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6" name="Shape 296"/>
        <p:cNvGrpSpPr/>
        <p:nvPr/>
      </p:nvGrpSpPr>
      <p:grpSpPr>
        <a:xfrm>
          <a:off x="0" y="0"/>
          <a:ext cx="0" cy="0"/>
          <a:chOff x="0" y="0"/>
          <a:chExt cx="0" cy="0"/>
        </a:xfrm>
      </p:grpSpPr>
      <p:sp>
        <p:nvSpPr>
          <p:cNvPr id="297" name="Google Shape;297;g35f9b091223_0_423: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298" name="Google Shape;298;g35f9b091223_0_42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6" name="Shape 316"/>
        <p:cNvGrpSpPr/>
        <p:nvPr/>
      </p:nvGrpSpPr>
      <p:grpSpPr>
        <a:xfrm>
          <a:off x="0" y="0"/>
          <a:ext cx="0" cy="0"/>
          <a:chOff x="0" y="0"/>
          <a:chExt cx="0" cy="0"/>
        </a:xfrm>
      </p:grpSpPr>
      <p:sp>
        <p:nvSpPr>
          <p:cNvPr id="317" name="Google Shape;317;g35f9b091223_0_442: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318" name="Google Shape;318;g35f9b091223_0_44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6" name="Shape 336"/>
        <p:cNvGrpSpPr/>
        <p:nvPr/>
      </p:nvGrpSpPr>
      <p:grpSpPr>
        <a:xfrm>
          <a:off x="0" y="0"/>
          <a:ext cx="0" cy="0"/>
          <a:chOff x="0" y="0"/>
          <a:chExt cx="0" cy="0"/>
        </a:xfrm>
      </p:grpSpPr>
      <p:sp>
        <p:nvSpPr>
          <p:cNvPr id="337" name="Google Shape;337;g35f9b091223_0_461: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338" name="Google Shape;338;g35f9b091223_0_46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6" name="Shape 356"/>
        <p:cNvGrpSpPr/>
        <p:nvPr/>
      </p:nvGrpSpPr>
      <p:grpSpPr>
        <a:xfrm>
          <a:off x="0" y="0"/>
          <a:ext cx="0" cy="0"/>
          <a:chOff x="0" y="0"/>
          <a:chExt cx="0" cy="0"/>
        </a:xfrm>
      </p:grpSpPr>
      <p:sp>
        <p:nvSpPr>
          <p:cNvPr id="357" name="Google Shape;357;g35f9b091223_0_480: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358" name="Google Shape;358;g35f9b091223_0_48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62" name="Shape 362"/>
        <p:cNvGrpSpPr/>
        <p:nvPr/>
      </p:nvGrpSpPr>
      <p:grpSpPr>
        <a:xfrm>
          <a:off x="0" y="0"/>
          <a:ext cx="0" cy="0"/>
          <a:chOff x="0" y="0"/>
          <a:chExt cx="0" cy="0"/>
        </a:xfrm>
      </p:grpSpPr>
      <p:sp>
        <p:nvSpPr>
          <p:cNvPr id="363" name="Google Shape;363;g344f42e646b_0_23: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364" name="Google Shape;364;g344f42e646b_0_2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71" name="Shape 371"/>
        <p:cNvGrpSpPr/>
        <p:nvPr/>
      </p:nvGrpSpPr>
      <p:grpSpPr>
        <a:xfrm>
          <a:off x="0" y="0"/>
          <a:ext cx="0" cy="0"/>
          <a:chOff x="0" y="0"/>
          <a:chExt cx="0" cy="0"/>
        </a:xfrm>
      </p:grpSpPr>
      <p:sp>
        <p:nvSpPr>
          <p:cNvPr id="372" name="Google Shape;372;g35f9b091223_0_49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73" name="Google Shape;373;g35f9b091223_0_49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8" name="Shape 188"/>
        <p:cNvGrpSpPr/>
        <p:nvPr/>
      </p:nvGrpSpPr>
      <p:grpSpPr>
        <a:xfrm>
          <a:off x="0" y="0"/>
          <a:ext cx="0" cy="0"/>
          <a:chOff x="0" y="0"/>
          <a:chExt cx="0" cy="0"/>
        </a:xfrm>
      </p:grpSpPr>
      <p:sp>
        <p:nvSpPr>
          <p:cNvPr id="189" name="Google Shape;189;g35f9b091223_0_339: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190" name="Google Shape;190;g35f9b091223_0_33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6" name="Shape 196"/>
        <p:cNvGrpSpPr/>
        <p:nvPr/>
      </p:nvGrpSpPr>
      <p:grpSpPr>
        <a:xfrm>
          <a:off x="0" y="0"/>
          <a:ext cx="0" cy="0"/>
          <a:chOff x="0" y="0"/>
          <a:chExt cx="0" cy="0"/>
        </a:xfrm>
      </p:grpSpPr>
      <p:sp>
        <p:nvSpPr>
          <p:cNvPr id="197" name="Google Shape;197;g35f9b091223_0_346: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198" name="Google Shape;198;g35f9b091223_0_34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5" name="Shape 205"/>
        <p:cNvGrpSpPr/>
        <p:nvPr/>
      </p:nvGrpSpPr>
      <p:grpSpPr>
        <a:xfrm>
          <a:off x="0" y="0"/>
          <a:ext cx="0" cy="0"/>
          <a:chOff x="0" y="0"/>
          <a:chExt cx="0" cy="0"/>
        </a:xfrm>
      </p:grpSpPr>
      <p:sp>
        <p:nvSpPr>
          <p:cNvPr id="206" name="Google Shape;206;g35f9b091223_0_353: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207" name="Google Shape;207;g35f9b091223_0_35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3" name="Shape 213"/>
        <p:cNvGrpSpPr/>
        <p:nvPr/>
      </p:nvGrpSpPr>
      <p:grpSpPr>
        <a:xfrm>
          <a:off x="0" y="0"/>
          <a:ext cx="0" cy="0"/>
          <a:chOff x="0" y="0"/>
          <a:chExt cx="0" cy="0"/>
        </a:xfrm>
      </p:grpSpPr>
      <p:sp>
        <p:nvSpPr>
          <p:cNvPr id="214" name="Google Shape;214;g35f9b091223_0_360: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215" name="Google Shape;215;g35f9b091223_0_36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2" name="Shape 222"/>
        <p:cNvGrpSpPr/>
        <p:nvPr/>
      </p:nvGrpSpPr>
      <p:grpSpPr>
        <a:xfrm>
          <a:off x="0" y="0"/>
          <a:ext cx="0" cy="0"/>
          <a:chOff x="0" y="0"/>
          <a:chExt cx="0" cy="0"/>
        </a:xfrm>
      </p:grpSpPr>
      <p:sp>
        <p:nvSpPr>
          <p:cNvPr id="223" name="Google Shape;223;g3636390fc71_0_6: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224" name="Google Shape;224;g3636390fc71_0_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0" name="Shape 230"/>
        <p:cNvGrpSpPr/>
        <p:nvPr/>
      </p:nvGrpSpPr>
      <p:grpSpPr>
        <a:xfrm>
          <a:off x="0" y="0"/>
          <a:ext cx="0" cy="0"/>
          <a:chOff x="0" y="0"/>
          <a:chExt cx="0" cy="0"/>
        </a:xfrm>
      </p:grpSpPr>
      <p:sp>
        <p:nvSpPr>
          <p:cNvPr id="231" name="Google Shape;231;g35f9b091223_0_376: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232" name="Google Shape;232;g35f9b091223_0_37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7" name="Shape 237"/>
        <p:cNvGrpSpPr/>
        <p:nvPr/>
      </p:nvGrpSpPr>
      <p:grpSpPr>
        <a:xfrm>
          <a:off x="0" y="0"/>
          <a:ext cx="0" cy="0"/>
          <a:chOff x="0" y="0"/>
          <a:chExt cx="0" cy="0"/>
        </a:xfrm>
      </p:grpSpPr>
      <p:sp>
        <p:nvSpPr>
          <p:cNvPr id="238" name="Google Shape;238;g3636390fc71_0_113: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239" name="Google Shape;239;g3636390fc71_0_11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4" name="Shape 244"/>
        <p:cNvGrpSpPr/>
        <p:nvPr/>
      </p:nvGrpSpPr>
      <p:grpSpPr>
        <a:xfrm>
          <a:off x="0" y="0"/>
          <a:ext cx="0" cy="0"/>
          <a:chOff x="0" y="0"/>
          <a:chExt cx="0" cy="0"/>
        </a:xfrm>
      </p:grpSpPr>
      <p:sp>
        <p:nvSpPr>
          <p:cNvPr id="245" name="Google Shape;245;g3636390fc71_0_119: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246" name="Google Shape;246;g3636390fc71_0_11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7.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7.png"/></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7.png"/></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6.png"/><Relationship Id="rId3" Type="http://schemas.openxmlformats.org/officeDocument/2006/relationships/image" Target="../media/image7.png"/></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9.png"/><Relationship Id="rId3" Type="http://schemas.openxmlformats.org/officeDocument/2006/relationships/image" Target="../media/image7.png"/></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2.png"/><Relationship Id="rId3" Type="http://schemas.openxmlformats.org/officeDocument/2006/relationships/image" Target="../media/image10.png"/></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7.png"/></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7.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6.png"/><Relationship Id="rId3" Type="http://schemas.openxmlformats.org/officeDocument/2006/relationships/image" Target="../media/image7.png"/></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7.png"/></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7.png"/></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7.png"/></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7.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9.png"/><Relationship Id="rId3" Type="http://schemas.openxmlformats.org/officeDocument/2006/relationships/image" Target="../media/image7.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7.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7.pn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7.pn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7.pn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7.png"/></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aragraph+text" type="title">
  <p:cSld name="TITLE">
    <p:bg>
      <p:bgPr>
        <a:solidFill>
          <a:srgbClr val="ECF8FE"/>
        </a:solidFill>
      </p:bgPr>
    </p:bg>
    <p:spTree>
      <p:nvGrpSpPr>
        <p:cNvPr id="7" name="Shape 7"/>
        <p:cNvGrpSpPr/>
        <p:nvPr/>
      </p:nvGrpSpPr>
      <p:grpSpPr>
        <a:xfrm>
          <a:off x="0" y="0"/>
          <a:ext cx="0" cy="0"/>
          <a:chOff x="0" y="0"/>
          <a:chExt cx="0" cy="0"/>
        </a:xfrm>
      </p:grpSpPr>
      <p:sp>
        <p:nvSpPr>
          <p:cNvPr id="8" name="Google Shape;8;p2"/>
          <p:cNvSpPr txBox="1"/>
          <p:nvPr>
            <p:ph type="title"/>
          </p:nvPr>
        </p:nvSpPr>
        <p:spPr>
          <a:xfrm>
            <a:off x="266925" y="473475"/>
            <a:ext cx="11142000" cy="956700"/>
          </a:xfrm>
          <a:prstGeom prst="rect">
            <a:avLst/>
          </a:prstGeom>
          <a:noFill/>
          <a:ln>
            <a:noFill/>
          </a:ln>
        </p:spPr>
        <p:txBody>
          <a:bodyPr anchorCtr="0" anchor="t" bIns="121900" lIns="121900" spcFirstLastPara="1" rIns="121900" wrap="square" tIns="121900">
            <a:spAutoFit/>
          </a:bodyPr>
          <a:lstStyle>
            <a:lvl1pPr lvl="0">
              <a:spcBef>
                <a:spcPts val="0"/>
              </a:spcBef>
              <a:spcAft>
                <a:spcPts val="0"/>
              </a:spcAft>
              <a:buClr>
                <a:schemeClr val="accent2"/>
              </a:buClr>
              <a:buSzPts val="4000"/>
              <a:buFont typeface="Roboto"/>
              <a:buNone/>
              <a:defRPr b="1" sz="4000">
                <a:solidFill>
                  <a:schemeClr val="accent2"/>
                </a:solidFill>
                <a:latin typeface="Roboto"/>
                <a:ea typeface="Roboto"/>
                <a:cs typeface="Roboto"/>
                <a:sym typeface="Roboto"/>
              </a:defRPr>
            </a:lvl1pPr>
            <a:lvl2pPr lvl="1">
              <a:spcBef>
                <a:spcPts val="0"/>
              </a:spcBef>
              <a:spcAft>
                <a:spcPts val="0"/>
              </a:spcAft>
              <a:buClr>
                <a:schemeClr val="dk1"/>
              </a:buClr>
              <a:buSzPts val="1900"/>
              <a:buNone/>
              <a:defRPr sz="1900">
                <a:solidFill>
                  <a:schemeClr val="dk1"/>
                </a:solidFill>
              </a:defRPr>
            </a:lvl2pPr>
            <a:lvl3pPr lvl="2">
              <a:spcBef>
                <a:spcPts val="0"/>
              </a:spcBef>
              <a:spcAft>
                <a:spcPts val="0"/>
              </a:spcAft>
              <a:buClr>
                <a:schemeClr val="dk1"/>
              </a:buClr>
              <a:buSzPts val="1900"/>
              <a:buNone/>
              <a:defRPr sz="1900">
                <a:solidFill>
                  <a:schemeClr val="dk1"/>
                </a:solidFill>
              </a:defRPr>
            </a:lvl3pPr>
            <a:lvl4pPr lvl="3">
              <a:spcBef>
                <a:spcPts val="0"/>
              </a:spcBef>
              <a:spcAft>
                <a:spcPts val="0"/>
              </a:spcAft>
              <a:buClr>
                <a:schemeClr val="dk1"/>
              </a:buClr>
              <a:buSzPts val="1900"/>
              <a:buNone/>
              <a:defRPr sz="1900">
                <a:solidFill>
                  <a:schemeClr val="dk1"/>
                </a:solidFill>
              </a:defRPr>
            </a:lvl4pPr>
            <a:lvl5pPr lvl="4">
              <a:spcBef>
                <a:spcPts val="0"/>
              </a:spcBef>
              <a:spcAft>
                <a:spcPts val="0"/>
              </a:spcAft>
              <a:buClr>
                <a:schemeClr val="dk1"/>
              </a:buClr>
              <a:buSzPts val="1900"/>
              <a:buNone/>
              <a:defRPr sz="1900">
                <a:solidFill>
                  <a:schemeClr val="dk1"/>
                </a:solidFill>
              </a:defRPr>
            </a:lvl5pPr>
            <a:lvl6pPr lvl="5">
              <a:spcBef>
                <a:spcPts val="0"/>
              </a:spcBef>
              <a:spcAft>
                <a:spcPts val="0"/>
              </a:spcAft>
              <a:buClr>
                <a:schemeClr val="dk1"/>
              </a:buClr>
              <a:buSzPts val="1900"/>
              <a:buNone/>
              <a:defRPr sz="1900">
                <a:solidFill>
                  <a:schemeClr val="dk1"/>
                </a:solidFill>
              </a:defRPr>
            </a:lvl6pPr>
            <a:lvl7pPr lvl="6">
              <a:spcBef>
                <a:spcPts val="0"/>
              </a:spcBef>
              <a:spcAft>
                <a:spcPts val="0"/>
              </a:spcAft>
              <a:buClr>
                <a:schemeClr val="dk1"/>
              </a:buClr>
              <a:buSzPts val="1900"/>
              <a:buNone/>
              <a:defRPr sz="1900">
                <a:solidFill>
                  <a:schemeClr val="dk1"/>
                </a:solidFill>
              </a:defRPr>
            </a:lvl7pPr>
            <a:lvl8pPr lvl="7">
              <a:spcBef>
                <a:spcPts val="0"/>
              </a:spcBef>
              <a:spcAft>
                <a:spcPts val="0"/>
              </a:spcAft>
              <a:buClr>
                <a:schemeClr val="dk1"/>
              </a:buClr>
              <a:buSzPts val="1900"/>
              <a:buNone/>
              <a:defRPr sz="1900">
                <a:solidFill>
                  <a:schemeClr val="dk1"/>
                </a:solidFill>
              </a:defRPr>
            </a:lvl8pPr>
            <a:lvl9pPr lvl="8">
              <a:spcBef>
                <a:spcPts val="0"/>
              </a:spcBef>
              <a:spcAft>
                <a:spcPts val="0"/>
              </a:spcAft>
              <a:buClr>
                <a:schemeClr val="dk1"/>
              </a:buClr>
              <a:buSzPts val="1900"/>
              <a:buNone/>
              <a:defRPr sz="1900">
                <a:solidFill>
                  <a:schemeClr val="dk1"/>
                </a:solidFill>
              </a:defRPr>
            </a:lvl9pPr>
          </a:lstStyle>
          <a:p/>
        </p:txBody>
      </p:sp>
      <p:sp>
        <p:nvSpPr>
          <p:cNvPr id="9" name="Google Shape;9;p2"/>
          <p:cNvSpPr txBox="1"/>
          <p:nvPr>
            <p:ph idx="1" type="body"/>
          </p:nvPr>
        </p:nvSpPr>
        <p:spPr>
          <a:xfrm>
            <a:off x="266925" y="1430175"/>
            <a:ext cx="10650300" cy="4231800"/>
          </a:xfrm>
          <a:prstGeom prst="rect">
            <a:avLst/>
          </a:prstGeom>
          <a:noFill/>
          <a:ln>
            <a:noFill/>
          </a:ln>
        </p:spPr>
        <p:txBody>
          <a:bodyPr anchorCtr="0" anchor="t" bIns="121900" lIns="121900" spcFirstLastPara="1" rIns="121900" wrap="square" tIns="121900">
            <a:noAutofit/>
          </a:bodyPr>
          <a:lstStyle>
            <a:lvl1pPr indent="-381000" lvl="0" marL="457200">
              <a:lnSpc>
                <a:spcPct val="100000"/>
              </a:lnSpc>
              <a:spcBef>
                <a:spcPts val="0"/>
              </a:spcBef>
              <a:spcAft>
                <a:spcPts val="0"/>
              </a:spcAft>
              <a:buClr>
                <a:schemeClr val="dk2"/>
              </a:buClr>
              <a:buSzPts val="2400"/>
              <a:buFont typeface="Roboto"/>
              <a:buChar char="●"/>
              <a:defRPr sz="2400">
                <a:solidFill>
                  <a:schemeClr val="dk2"/>
                </a:solidFill>
                <a:latin typeface="Roboto"/>
                <a:ea typeface="Roboto"/>
                <a:cs typeface="Roboto"/>
                <a:sym typeface="Roboto"/>
              </a:defRPr>
            </a:lvl1pPr>
            <a:lvl2pPr indent="-381000" lvl="1" marL="914400">
              <a:lnSpc>
                <a:spcPct val="100000"/>
              </a:lnSpc>
              <a:spcBef>
                <a:spcPts val="0"/>
              </a:spcBef>
              <a:spcAft>
                <a:spcPts val="0"/>
              </a:spcAft>
              <a:buClr>
                <a:schemeClr val="dk2"/>
              </a:buClr>
              <a:buSzPts val="2400"/>
              <a:buFont typeface="Roboto"/>
              <a:buChar char="○"/>
              <a:defRPr sz="2400">
                <a:solidFill>
                  <a:schemeClr val="dk2"/>
                </a:solidFill>
                <a:latin typeface="Roboto"/>
                <a:ea typeface="Roboto"/>
                <a:cs typeface="Roboto"/>
                <a:sym typeface="Roboto"/>
              </a:defRPr>
            </a:lvl2pPr>
            <a:lvl3pPr indent="-381000" lvl="2" marL="1371600">
              <a:lnSpc>
                <a:spcPct val="100000"/>
              </a:lnSpc>
              <a:spcBef>
                <a:spcPts val="0"/>
              </a:spcBef>
              <a:spcAft>
                <a:spcPts val="0"/>
              </a:spcAft>
              <a:buClr>
                <a:schemeClr val="dk2"/>
              </a:buClr>
              <a:buSzPts val="2400"/>
              <a:buFont typeface="Roboto"/>
              <a:buChar char="■"/>
              <a:defRPr sz="2400">
                <a:solidFill>
                  <a:schemeClr val="dk2"/>
                </a:solidFill>
                <a:latin typeface="Roboto"/>
                <a:ea typeface="Roboto"/>
                <a:cs typeface="Roboto"/>
                <a:sym typeface="Roboto"/>
              </a:defRPr>
            </a:lvl3pPr>
            <a:lvl4pPr indent="-381000" lvl="3" marL="1828800">
              <a:lnSpc>
                <a:spcPct val="100000"/>
              </a:lnSpc>
              <a:spcBef>
                <a:spcPts val="0"/>
              </a:spcBef>
              <a:spcAft>
                <a:spcPts val="0"/>
              </a:spcAft>
              <a:buClr>
                <a:schemeClr val="dk2"/>
              </a:buClr>
              <a:buSzPts val="2400"/>
              <a:buFont typeface="Roboto"/>
              <a:buChar char="●"/>
              <a:defRPr sz="2400">
                <a:solidFill>
                  <a:schemeClr val="dk2"/>
                </a:solidFill>
                <a:latin typeface="Roboto"/>
                <a:ea typeface="Roboto"/>
                <a:cs typeface="Roboto"/>
                <a:sym typeface="Roboto"/>
              </a:defRPr>
            </a:lvl4pPr>
            <a:lvl5pPr indent="-381000" lvl="4" marL="2286000">
              <a:lnSpc>
                <a:spcPct val="100000"/>
              </a:lnSpc>
              <a:spcBef>
                <a:spcPts val="0"/>
              </a:spcBef>
              <a:spcAft>
                <a:spcPts val="0"/>
              </a:spcAft>
              <a:buClr>
                <a:schemeClr val="dk2"/>
              </a:buClr>
              <a:buSzPts val="2400"/>
              <a:buFont typeface="Roboto"/>
              <a:buChar char="○"/>
              <a:defRPr sz="2400">
                <a:solidFill>
                  <a:schemeClr val="dk2"/>
                </a:solidFill>
                <a:latin typeface="Roboto"/>
                <a:ea typeface="Roboto"/>
                <a:cs typeface="Roboto"/>
                <a:sym typeface="Roboto"/>
              </a:defRPr>
            </a:lvl5pPr>
            <a:lvl6pPr indent="-381000" lvl="5" marL="2743200">
              <a:lnSpc>
                <a:spcPct val="100000"/>
              </a:lnSpc>
              <a:spcBef>
                <a:spcPts val="0"/>
              </a:spcBef>
              <a:spcAft>
                <a:spcPts val="0"/>
              </a:spcAft>
              <a:buClr>
                <a:schemeClr val="dk2"/>
              </a:buClr>
              <a:buSzPts val="2400"/>
              <a:buFont typeface="Roboto"/>
              <a:buChar char="■"/>
              <a:defRPr sz="2400">
                <a:solidFill>
                  <a:schemeClr val="dk2"/>
                </a:solidFill>
                <a:latin typeface="Roboto"/>
                <a:ea typeface="Roboto"/>
                <a:cs typeface="Roboto"/>
                <a:sym typeface="Roboto"/>
              </a:defRPr>
            </a:lvl6pPr>
            <a:lvl7pPr indent="-381000" lvl="6" marL="3200400">
              <a:lnSpc>
                <a:spcPct val="100000"/>
              </a:lnSpc>
              <a:spcBef>
                <a:spcPts val="0"/>
              </a:spcBef>
              <a:spcAft>
                <a:spcPts val="0"/>
              </a:spcAft>
              <a:buClr>
                <a:schemeClr val="dk2"/>
              </a:buClr>
              <a:buSzPts val="2400"/>
              <a:buFont typeface="Roboto"/>
              <a:buChar char="●"/>
              <a:defRPr sz="2400">
                <a:solidFill>
                  <a:schemeClr val="dk2"/>
                </a:solidFill>
                <a:latin typeface="Roboto"/>
                <a:ea typeface="Roboto"/>
                <a:cs typeface="Roboto"/>
                <a:sym typeface="Roboto"/>
              </a:defRPr>
            </a:lvl7pPr>
            <a:lvl8pPr indent="-381000" lvl="7" marL="3657600">
              <a:lnSpc>
                <a:spcPct val="100000"/>
              </a:lnSpc>
              <a:spcBef>
                <a:spcPts val="0"/>
              </a:spcBef>
              <a:spcAft>
                <a:spcPts val="0"/>
              </a:spcAft>
              <a:buClr>
                <a:schemeClr val="dk2"/>
              </a:buClr>
              <a:buSzPts val="2400"/>
              <a:buFont typeface="Roboto"/>
              <a:buChar char="○"/>
              <a:defRPr sz="2400">
                <a:solidFill>
                  <a:schemeClr val="dk2"/>
                </a:solidFill>
                <a:latin typeface="Roboto"/>
                <a:ea typeface="Roboto"/>
                <a:cs typeface="Roboto"/>
                <a:sym typeface="Roboto"/>
              </a:defRPr>
            </a:lvl8pPr>
            <a:lvl9pPr indent="-381000" lvl="8" marL="4114800">
              <a:lnSpc>
                <a:spcPct val="100000"/>
              </a:lnSpc>
              <a:spcBef>
                <a:spcPts val="0"/>
              </a:spcBef>
              <a:spcAft>
                <a:spcPts val="0"/>
              </a:spcAft>
              <a:buClr>
                <a:schemeClr val="dk2"/>
              </a:buClr>
              <a:buSzPts val="2400"/>
              <a:buFont typeface="Roboto"/>
              <a:buChar char="■"/>
              <a:defRPr sz="2400">
                <a:solidFill>
                  <a:schemeClr val="dk2"/>
                </a:solidFill>
                <a:latin typeface="Roboto"/>
                <a:ea typeface="Roboto"/>
                <a:cs typeface="Roboto"/>
                <a:sym typeface="Roboto"/>
              </a:defRPr>
            </a:lvl9pPr>
          </a:lstStyle>
          <a:p/>
        </p:txBody>
      </p:sp>
      <p:grpSp>
        <p:nvGrpSpPr>
          <p:cNvPr id="10" name="Google Shape;10;p2"/>
          <p:cNvGrpSpPr/>
          <p:nvPr/>
        </p:nvGrpSpPr>
        <p:grpSpPr>
          <a:xfrm>
            <a:off x="-18200" y="6209645"/>
            <a:ext cx="12228094" cy="647984"/>
            <a:chOff x="-13650" y="4657350"/>
            <a:chExt cx="9171300" cy="486000"/>
          </a:xfrm>
        </p:grpSpPr>
        <p:sp>
          <p:nvSpPr>
            <p:cNvPr id="11" name="Google Shape;11;p2"/>
            <p:cNvSpPr/>
            <p:nvPr/>
          </p:nvSpPr>
          <p:spPr>
            <a:xfrm>
              <a:off x="-13650" y="4657350"/>
              <a:ext cx="9171300" cy="486000"/>
            </a:xfrm>
            <a:prstGeom prst="rect">
              <a:avLst/>
            </a:prstGeom>
            <a:solidFill>
              <a:schemeClr val="accent4"/>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pic>
          <p:nvPicPr>
            <p:cNvPr id="12" name="Google Shape;12;p2"/>
            <p:cNvPicPr preferRelativeResize="0"/>
            <p:nvPr/>
          </p:nvPicPr>
          <p:blipFill>
            <a:blip r:embed="rId2">
              <a:alphaModFix/>
            </a:blip>
            <a:stretch>
              <a:fillRect/>
            </a:stretch>
          </p:blipFill>
          <p:spPr>
            <a:xfrm>
              <a:off x="213858" y="4777811"/>
              <a:ext cx="1179275" cy="245075"/>
            </a:xfrm>
            <a:prstGeom prst="rect">
              <a:avLst/>
            </a:prstGeom>
            <a:noFill/>
            <a:ln>
              <a:noFill/>
            </a:ln>
          </p:spPr>
        </p:pic>
      </p:grpSp>
      <p:sp>
        <p:nvSpPr>
          <p:cNvPr id="13" name="Google Shape;13;p2"/>
          <p:cNvSpPr txBox="1"/>
          <p:nvPr>
            <p:ph idx="12" type="sldNum"/>
          </p:nvPr>
        </p:nvSpPr>
        <p:spPr>
          <a:xfrm>
            <a:off x="11409045" y="6333134"/>
            <a:ext cx="731700" cy="525000"/>
          </a:xfrm>
          <a:prstGeom prst="rect">
            <a:avLst/>
          </a:prstGeom>
        </p:spPr>
        <p:txBody>
          <a:bodyPr anchorCtr="0" anchor="t" bIns="91425" lIns="91425" spcFirstLastPara="1" rIns="91425" wrap="square" tIns="91425">
            <a:noAutofit/>
          </a:bodyPr>
          <a:lstStyle>
            <a:lvl1pPr lvl="0">
              <a:buNone/>
              <a:defRPr>
                <a:solidFill>
                  <a:schemeClr val="lt2"/>
                </a:solidFill>
                <a:latin typeface="Roboto"/>
                <a:ea typeface="Roboto"/>
                <a:cs typeface="Roboto"/>
                <a:sym typeface="Roboto"/>
              </a:defRPr>
            </a:lvl1pPr>
            <a:lvl2pPr lvl="1">
              <a:buNone/>
              <a:defRPr>
                <a:solidFill>
                  <a:schemeClr val="lt2"/>
                </a:solidFill>
                <a:latin typeface="Roboto"/>
                <a:ea typeface="Roboto"/>
                <a:cs typeface="Roboto"/>
                <a:sym typeface="Roboto"/>
              </a:defRPr>
            </a:lvl2pPr>
            <a:lvl3pPr lvl="2">
              <a:buNone/>
              <a:defRPr>
                <a:solidFill>
                  <a:schemeClr val="lt2"/>
                </a:solidFill>
                <a:latin typeface="Roboto"/>
                <a:ea typeface="Roboto"/>
                <a:cs typeface="Roboto"/>
                <a:sym typeface="Roboto"/>
              </a:defRPr>
            </a:lvl3pPr>
            <a:lvl4pPr lvl="3">
              <a:buNone/>
              <a:defRPr>
                <a:solidFill>
                  <a:schemeClr val="lt2"/>
                </a:solidFill>
                <a:latin typeface="Roboto"/>
                <a:ea typeface="Roboto"/>
                <a:cs typeface="Roboto"/>
                <a:sym typeface="Roboto"/>
              </a:defRPr>
            </a:lvl4pPr>
            <a:lvl5pPr lvl="4">
              <a:buNone/>
              <a:defRPr>
                <a:solidFill>
                  <a:schemeClr val="lt2"/>
                </a:solidFill>
                <a:latin typeface="Roboto"/>
                <a:ea typeface="Roboto"/>
                <a:cs typeface="Roboto"/>
                <a:sym typeface="Roboto"/>
              </a:defRPr>
            </a:lvl5pPr>
            <a:lvl6pPr lvl="5">
              <a:buNone/>
              <a:defRPr>
                <a:solidFill>
                  <a:schemeClr val="lt2"/>
                </a:solidFill>
                <a:latin typeface="Roboto"/>
                <a:ea typeface="Roboto"/>
                <a:cs typeface="Roboto"/>
                <a:sym typeface="Roboto"/>
              </a:defRPr>
            </a:lvl6pPr>
            <a:lvl7pPr lvl="6">
              <a:buNone/>
              <a:defRPr>
                <a:solidFill>
                  <a:schemeClr val="lt2"/>
                </a:solidFill>
                <a:latin typeface="Roboto"/>
                <a:ea typeface="Roboto"/>
                <a:cs typeface="Roboto"/>
                <a:sym typeface="Roboto"/>
              </a:defRPr>
            </a:lvl7pPr>
            <a:lvl8pPr lvl="7">
              <a:buNone/>
              <a:defRPr>
                <a:solidFill>
                  <a:schemeClr val="lt2"/>
                </a:solidFill>
                <a:latin typeface="Roboto"/>
                <a:ea typeface="Roboto"/>
                <a:cs typeface="Roboto"/>
                <a:sym typeface="Roboto"/>
              </a:defRPr>
            </a:lvl8pPr>
            <a:lvl9pPr lvl="8">
              <a:buNone/>
              <a:defRPr>
                <a:solidFill>
                  <a:schemeClr val="lt2"/>
                </a:solidFill>
                <a:latin typeface="Roboto"/>
                <a:ea typeface="Roboto"/>
                <a:cs typeface="Roboto"/>
                <a:sym typeface="Roboto"/>
              </a:defRPr>
            </a:lvl9pPr>
          </a:lstStyle>
          <a:p>
            <a:pPr indent="0" lvl="0" marL="0" rtl="0" algn="r">
              <a:spcBef>
                <a:spcPts val="0"/>
              </a:spcBef>
              <a:spcAft>
                <a:spcPts val="0"/>
              </a:spcAft>
              <a:buNone/>
            </a:pPr>
            <a:fld id="{00000000-1234-1234-1234-123412341234}" type="slidenum">
              <a:rPr lang="en-US"/>
              <a:t>‹#›</a:t>
            </a:fld>
            <a:r>
              <a:rPr lang="en-US"/>
              <a:t> / 30</a:t>
            </a:r>
            <a:endParaRPr/>
          </a:p>
        </p:txBody>
      </p:sp>
    </p:spTree>
  </p:cSld>
  <p:clrMapOvr>
    <a:masterClrMapping/>
  </p:clrMapOvr>
  <p:extLst>
    <p:ext uri="{DCECCB84-F9BA-43D5-87BE-67443E8EF086}">
      <p15:sldGuideLst>
        <p15:guide id="1" pos="168">
          <p15:clr>
            <a:srgbClr val="E46962"/>
          </p15:clr>
        </p15:guide>
      </p15:sldGuideLst>
    </p:ext>
  </p:extLst>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ext and full page image">
  <p:cSld name="TITLE_1_1_1_1">
    <p:bg>
      <p:bgPr>
        <a:solidFill>
          <a:schemeClr val="lt2"/>
        </a:solidFill>
      </p:bgPr>
    </p:bg>
    <p:spTree>
      <p:nvGrpSpPr>
        <p:cNvPr id="76" name="Shape 76"/>
        <p:cNvGrpSpPr/>
        <p:nvPr/>
      </p:nvGrpSpPr>
      <p:grpSpPr>
        <a:xfrm>
          <a:off x="0" y="0"/>
          <a:ext cx="0" cy="0"/>
          <a:chOff x="0" y="0"/>
          <a:chExt cx="0" cy="0"/>
        </a:xfrm>
      </p:grpSpPr>
      <p:sp>
        <p:nvSpPr>
          <p:cNvPr id="77" name="Google Shape;77;p11"/>
          <p:cNvSpPr/>
          <p:nvPr>
            <p:ph idx="2" type="pic"/>
          </p:nvPr>
        </p:nvSpPr>
        <p:spPr>
          <a:xfrm>
            <a:off x="-63733" y="-36433"/>
            <a:ext cx="12310500" cy="6246300"/>
          </a:xfrm>
          <a:prstGeom prst="rect">
            <a:avLst/>
          </a:prstGeom>
          <a:noFill/>
          <a:ln>
            <a:noFill/>
          </a:ln>
        </p:spPr>
      </p:sp>
      <p:sp>
        <p:nvSpPr>
          <p:cNvPr id="78" name="Google Shape;78;p11"/>
          <p:cNvSpPr txBox="1"/>
          <p:nvPr>
            <p:ph idx="1" type="body"/>
          </p:nvPr>
        </p:nvSpPr>
        <p:spPr>
          <a:xfrm>
            <a:off x="6938233" y="746633"/>
            <a:ext cx="4926000" cy="4962300"/>
          </a:xfrm>
          <a:prstGeom prst="rect">
            <a:avLst/>
          </a:prstGeom>
          <a:solidFill>
            <a:schemeClr val="lt2"/>
          </a:solidFill>
          <a:ln>
            <a:noFill/>
          </a:ln>
        </p:spPr>
        <p:txBody>
          <a:bodyPr anchorCtr="0" anchor="t" bIns="487675" lIns="121900" spcFirstLastPara="1" rIns="121900" wrap="square" tIns="487675">
            <a:noAutofit/>
          </a:bodyPr>
          <a:lstStyle>
            <a:lvl1pPr indent="-381000" lvl="0" marL="457200" rtl="0">
              <a:spcBef>
                <a:spcPts val="0"/>
              </a:spcBef>
              <a:spcAft>
                <a:spcPts val="0"/>
              </a:spcAft>
              <a:buClr>
                <a:schemeClr val="dk2"/>
              </a:buClr>
              <a:buSzPts val="2400"/>
              <a:buFont typeface="Roboto"/>
              <a:buChar char="●"/>
              <a:defRPr sz="2400">
                <a:solidFill>
                  <a:schemeClr val="dk2"/>
                </a:solidFill>
                <a:latin typeface="Roboto"/>
                <a:ea typeface="Roboto"/>
                <a:cs typeface="Roboto"/>
                <a:sym typeface="Roboto"/>
              </a:defRPr>
            </a:lvl1pPr>
            <a:lvl2pPr indent="-381000" lvl="1" marL="914400" rtl="0">
              <a:spcBef>
                <a:spcPts val="0"/>
              </a:spcBef>
              <a:spcAft>
                <a:spcPts val="0"/>
              </a:spcAft>
              <a:buClr>
                <a:schemeClr val="dk2"/>
              </a:buClr>
              <a:buSzPts val="2400"/>
              <a:buFont typeface="Roboto"/>
              <a:buChar char="○"/>
              <a:defRPr sz="2400">
                <a:solidFill>
                  <a:schemeClr val="dk2"/>
                </a:solidFill>
                <a:latin typeface="Roboto"/>
                <a:ea typeface="Roboto"/>
                <a:cs typeface="Roboto"/>
                <a:sym typeface="Roboto"/>
              </a:defRPr>
            </a:lvl2pPr>
            <a:lvl3pPr indent="-381000" lvl="2" marL="1371600" rtl="0">
              <a:spcBef>
                <a:spcPts val="0"/>
              </a:spcBef>
              <a:spcAft>
                <a:spcPts val="0"/>
              </a:spcAft>
              <a:buClr>
                <a:schemeClr val="dk2"/>
              </a:buClr>
              <a:buSzPts val="2400"/>
              <a:buFont typeface="Roboto"/>
              <a:buChar char="■"/>
              <a:defRPr sz="2400">
                <a:solidFill>
                  <a:schemeClr val="dk2"/>
                </a:solidFill>
                <a:latin typeface="Roboto"/>
                <a:ea typeface="Roboto"/>
                <a:cs typeface="Roboto"/>
                <a:sym typeface="Roboto"/>
              </a:defRPr>
            </a:lvl3pPr>
            <a:lvl4pPr indent="-381000" lvl="3" marL="1828800" rtl="0">
              <a:spcBef>
                <a:spcPts val="0"/>
              </a:spcBef>
              <a:spcAft>
                <a:spcPts val="0"/>
              </a:spcAft>
              <a:buClr>
                <a:schemeClr val="dk2"/>
              </a:buClr>
              <a:buSzPts val="2400"/>
              <a:buFont typeface="Roboto"/>
              <a:buChar char="●"/>
              <a:defRPr sz="2400">
                <a:solidFill>
                  <a:schemeClr val="dk2"/>
                </a:solidFill>
                <a:latin typeface="Roboto"/>
                <a:ea typeface="Roboto"/>
                <a:cs typeface="Roboto"/>
                <a:sym typeface="Roboto"/>
              </a:defRPr>
            </a:lvl4pPr>
            <a:lvl5pPr indent="-381000" lvl="4" marL="2286000" rtl="0">
              <a:spcBef>
                <a:spcPts val="0"/>
              </a:spcBef>
              <a:spcAft>
                <a:spcPts val="0"/>
              </a:spcAft>
              <a:buClr>
                <a:schemeClr val="dk2"/>
              </a:buClr>
              <a:buSzPts val="2400"/>
              <a:buFont typeface="Roboto"/>
              <a:buChar char="○"/>
              <a:defRPr sz="2400">
                <a:solidFill>
                  <a:schemeClr val="dk2"/>
                </a:solidFill>
                <a:latin typeface="Roboto"/>
                <a:ea typeface="Roboto"/>
                <a:cs typeface="Roboto"/>
                <a:sym typeface="Roboto"/>
              </a:defRPr>
            </a:lvl5pPr>
            <a:lvl6pPr indent="-381000" lvl="5" marL="2743200" rtl="0">
              <a:spcBef>
                <a:spcPts val="0"/>
              </a:spcBef>
              <a:spcAft>
                <a:spcPts val="0"/>
              </a:spcAft>
              <a:buClr>
                <a:schemeClr val="dk2"/>
              </a:buClr>
              <a:buSzPts val="2400"/>
              <a:buFont typeface="Roboto"/>
              <a:buChar char="■"/>
              <a:defRPr sz="2400">
                <a:solidFill>
                  <a:schemeClr val="dk2"/>
                </a:solidFill>
                <a:latin typeface="Roboto"/>
                <a:ea typeface="Roboto"/>
                <a:cs typeface="Roboto"/>
                <a:sym typeface="Roboto"/>
              </a:defRPr>
            </a:lvl6pPr>
            <a:lvl7pPr indent="-381000" lvl="6" marL="3200400" rtl="0">
              <a:spcBef>
                <a:spcPts val="0"/>
              </a:spcBef>
              <a:spcAft>
                <a:spcPts val="0"/>
              </a:spcAft>
              <a:buClr>
                <a:schemeClr val="dk2"/>
              </a:buClr>
              <a:buSzPts val="2400"/>
              <a:buFont typeface="Roboto"/>
              <a:buChar char="●"/>
              <a:defRPr sz="2400">
                <a:solidFill>
                  <a:schemeClr val="dk2"/>
                </a:solidFill>
                <a:latin typeface="Roboto"/>
                <a:ea typeface="Roboto"/>
                <a:cs typeface="Roboto"/>
                <a:sym typeface="Roboto"/>
              </a:defRPr>
            </a:lvl7pPr>
            <a:lvl8pPr indent="-381000" lvl="7" marL="3657600" rtl="0">
              <a:spcBef>
                <a:spcPts val="0"/>
              </a:spcBef>
              <a:spcAft>
                <a:spcPts val="0"/>
              </a:spcAft>
              <a:buClr>
                <a:schemeClr val="dk2"/>
              </a:buClr>
              <a:buSzPts val="2400"/>
              <a:buFont typeface="Roboto"/>
              <a:buChar char="○"/>
              <a:defRPr sz="2400">
                <a:solidFill>
                  <a:schemeClr val="dk2"/>
                </a:solidFill>
                <a:latin typeface="Roboto"/>
                <a:ea typeface="Roboto"/>
                <a:cs typeface="Roboto"/>
                <a:sym typeface="Roboto"/>
              </a:defRPr>
            </a:lvl8pPr>
            <a:lvl9pPr indent="-381000" lvl="8" marL="4114800" rtl="0">
              <a:spcBef>
                <a:spcPts val="0"/>
              </a:spcBef>
              <a:spcAft>
                <a:spcPts val="0"/>
              </a:spcAft>
              <a:buClr>
                <a:schemeClr val="dk2"/>
              </a:buClr>
              <a:buSzPts val="2400"/>
              <a:buFont typeface="Roboto"/>
              <a:buChar char="■"/>
              <a:defRPr sz="2400">
                <a:solidFill>
                  <a:schemeClr val="dk2"/>
                </a:solidFill>
                <a:latin typeface="Roboto"/>
                <a:ea typeface="Roboto"/>
                <a:cs typeface="Roboto"/>
                <a:sym typeface="Roboto"/>
              </a:defRPr>
            </a:lvl9pPr>
          </a:lstStyle>
          <a:p/>
        </p:txBody>
      </p:sp>
      <p:grpSp>
        <p:nvGrpSpPr>
          <p:cNvPr id="79" name="Google Shape;79;p11"/>
          <p:cNvGrpSpPr/>
          <p:nvPr/>
        </p:nvGrpSpPr>
        <p:grpSpPr>
          <a:xfrm>
            <a:off x="-18200" y="6209645"/>
            <a:ext cx="12228094" cy="647984"/>
            <a:chOff x="-13650" y="4657350"/>
            <a:chExt cx="9171300" cy="486000"/>
          </a:xfrm>
        </p:grpSpPr>
        <p:sp>
          <p:nvSpPr>
            <p:cNvPr id="80" name="Google Shape;80;p11"/>
            <p:cNvSpPr/>
            <p:nvPr/>
          </p:nvSpPr>
          <p:spPr>
            <a:xfrm>
              <a:off x="-13650" y="4657350"/>
              <a:ext cx="9171300" cy="486000"/>
            </a:xfrm>
            <a:prstGeom prst="rect">
              <a:avLst/>
            </a:prstGeom>
            <a:solidFill>
              <a:schemeClr val="accent4"/>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pic>
          <p:nvPicPr>
            <p:cNvPr id="81" name="Google Shape;81;p11"/>
            <p:cNvPicPr preferRelativeResize="0"/>
            <p:nvPr/>
          </p:nvPicPr>
          <p:blipFill>
            <a:blip r:embed="rId2">
              <a:alphaModFix/>
            </a:blip>
            <a:stretch>
              <a:fillRect/>
            </a:stretch>
          </p:blipFill>
          <p:spPr>
            <a:xfrm>
              <a:off x="213858" y="4777811"/>
              <a:ext cx="1179275" cy="245075"/>
            </a:xfrm>
            <a:prstGeom prst="rect">
              <a:avLst/>
            </a:prstGeom>
            <a:noFill/>
            <a:ln>
              <a:noFill/>
            </a:ln>
          </p:spPr>
        </p:pic>
      </p:grpSp>
      <p:sp>
        <p:nvSpPr>
          <p:cNvPr id="82" name="Google Shape;82;p11"/>
          <p:cNvSpPr txBox="1"/>
          <p:nvPr>
            <p:ph idx="12" type="sldNum"/>
          </p:nvPr>
        </p:nvSpPr>
        <p:spPr>
          <a:xfrm>
            <a:off x="11409045" y="6333134"/>
            <a:ext cx="731700" cy="525000"/>
          </a:xfrm>
          <a:prstGeom prst="rect">
            <a:avLst/>
          </a:prstGeom>
        </p:spPr>
        <p:txBody>
          <a:bodyPr anchorCtr="0" anchor="t" bIns="91425" lIns="91425" spcFirstLastPara="1" rIns="91425" wrap="square" tIns="91425">
            <a:noAutofit/>
          </a:bodyPr>
          <a:lstStyle>
            <a:lvl1pPr lvl="0">
              <a:buNone/>
              <a:defRPr>
                <a:solidFill>
                  <a:schemeClr val="dk2"/>
                </a:solidFill>
                <a:latin typeface="Roboto"/>
                <a:ea typeface="Roboto"/>
                <a:cs typeface="Roboto"/>
                <a:sym typeface="Roboto"/>
              </a:defRPr>
            </a:lvl1pPr>
            <a:lvl2pPr lvl="1">
              <a:buNone/>
              <a:defRPr>
                <a:solidFill>
                  <a:schemeClr val="dk2"/>
                </a:solidFill>
                <a:latin typeface="Roboto"/>
                <a:ea typeface="Roboto"/>
                <a:cs typeface="Roboto"/>
                <a:sym typeface="Roboto"/>
              </a:defRPr>
            </a:lvl2pPr>
            <a:lvl3pPr lvl="2">
              <a:buNone/>
              <a:defRPr>
                <a:solidFill>
                  <a:schemeClr val="dk2"/>
                </a:solidFill>
                <a:latin typeface="Roboto"/>
                <a:ea typeface="Roboto"/>
                <a:cs typeface="Roboto"/>
                <a:sym typeface="Roboto"/>
              </a:defRPr>
            </a:lvl3pPr>
            <a:lvl4pPr lvl="3">
              <a:buNone/>
              <a:defRPr>
                <a:solidFill>
                  <a:schemeClr val="dk2"/>
                </a:solidFill>
                <a:latin typeface="Roboto"/>
                <a:ea typeface="Roboto"/>
                <a:cs typeface="Roboto"/>
                <a:sym typeface="Roboto"/>
              </a:defRPr>
            </a:lvl4pPr>
            <a:lvl5pPr lvl="4">
              <a:buNone/>
              <a:defRPr>
                <a:solidFill>
                  <a:schemeClr val="dk2"/>
                </a:solidFill>
                <a:latin typeface="Roboto"/>
                <a:ea typeface="Roboto"/>
                <a:cs typeface="Roboto"/>
                <a:sym typeface="Roboto"/>
              </a:defRPr>
            </a:lvl5pPr>
            <a:lvl6pPr lvl="5">
              <a:buNone/>
              <a:defRPr>
                <a:solidFill>
                  <a:schemeClr val="dk2"/>
                </a:solidFill>
                <a:latin typeface="Roboto"/>
                <a:ea typeface="Roboto"/>
                <a:cs typeface="Roboto"/>
                <a:sym typeface="Roboto"/>
              </a:defRPr>
            </a:lvl6pPr>
            <a:lvl7pPr lvl="6">
              <a:buNone/>
              <a:defRPr>
                <a:solidFill>
                  <a:schemeClr val="dk2"/>
                </a:solidFill>
                <a:latin typeface="Roboto"/>
                <a:ea typeface="Roboto"/>
                <a:cs typeface="Roboto"/>
                <a:sym typeface="Roboto"/>
              </a:defRPr>
            </a:lvl7pPr>
            <a:lvl8pPr lvl="7">
              <a:buNone/>
              <a:defRPr>
                <a:solidFill>
                  <a:schemeClr val="dk2"/>
                </a:solidFill>
                <a:latin typeface="Roboto"/>
                <a:ea typeface="Roboto"/>
                <a:cs typeface="Roboto"/>
                <a:sym typeface="Roboto"/>
              </a:defRPr>
            </a:lvl8pPr>
            <a:lvl9pPr lvl="8">
              <a:buNone/>
              <a:defRPr>
                <a:solidFill>
                  <a:schemeClr val="dk2"/>
                </a:solidFill>
                <a:latin typeface="Roboto"/>
                <a:ea typeface="Roboto"/>
                <a:cs typeface="Roboto"/>
                <a:sym typeface="Roboto"/>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extLst>
    <p:ext uri="{DCECCB84-F9BA-43D5-87BE-67443E8EF086}">
      <p15:sldGuideLst>
        <p15:guide id="1" pos="168">
          <p15:clr>
            <a:srgbClr val="E46962"/>
          </p15:clr>
        </p15:guide>
      </p15:sldGuideLst>
    </p:ext>
  </p:extLst>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83" name="Shape 83"/>
        <p:cNvGrpSpPr/>
        <p:nvPr/>
      </p:nvGrpSpPr>
      <p:grpSpPr>
        <a:xfrm>
          <a:off x="0" y="0"/>
          <a:ext cx="0" cy="0"/>
          <a:chOff x="0" y="0"/>
          <a:chExt cx="0" cy="0"/>
        </a:xfrm>
      </p:grpSpPr>
      <p:sp>
        <p:nvSpPr>
          <p:cNvPr id="84" name="Google Shape;84;p12"/>
          <p:cNvSpPr txBox="1"/>
          <p:nvPr>
            <p:ph type="title"/>
          </p:nvPr>
        </p:nvSpPr>
        <p:spPr>
          <a:xfrm>
            <a:off x="838200" y="365125"/>
            <a:ext cx="10515600" cy="1325700"/>
          </a:xfrm>
          <a:prstGeom prst="rect">
            <a:avLst/>
          </a:prstGeom>
          <a:noFill/>
          <a:ln>
            <a:noFill/>
          </a:ln>
        </p:spPr>
        <p:txBody>
          <a:bodyPr anchorCtr="0" anchor="ctr" bIns="45700" lIns="91425" spcFirstLastPara="1" rIns="91425" wrap="square" tIns="45700">
            <a:noAutofit/>
          </a:bodyPr>
          <a:lstStyle>
            <a:lvl1pPr lvl="0" rtl="0" algn="l">
              <a:lnSpc>
                <a:spcPct val="90000"/>
              </a:lnSpc>
              <a:spcBef>
                <a:spcPts val="0"/>
              </a:spcBef>
              <a:spcAft>
                <a:spcPts val="0"/>
              </a:spcAft>
              <a:buClr>
                <a:schemeClr val="dk1"/>
              </a:buClr>
              <a:buSzPts val="1800"/>
              <a:buNone/>
              <a:defRPr/>
            </a:lvl1pPr>
            <a:lvl2pPr lvl="1" rtl="0" algn="l">
              <a:lnSpc>
                <a:spcPct val="100000"/>
              </a:lnSpc>
              <a:spcBef>
                <a:spcPts val="0"/>
              </a:spcBef>
              <a:spcAft>
                <a:spcPts val="0"/>
              </a:spcAft>
              <a:buSzPts val="1400"/>
              <a:buNone/>
              <a:defRPr/>
            </a:lvl2pPr>
            <a:lvl3pPr lvl="2" rtl="0" algn="l">
              <a:lnSpc>
                <a:spcPct val="100000"/>
              </a:lnSpc>
              <a:spcBef>
                <a:spcPts val="0"/>
              </a:spcBef>
              <a:spcAft>
                <a:spcPts val="0"/>
              </a:spcAft>
              <a:buSzPts val="1400"/>
              <a:buNone/>
              <a:defRPr/>
            </a:lvl3pPr>
            <a:lvl4pPr lvl="3" rtl="0" algn="l">
              <a:lnSpc>
                <a:spcPct val="100000"/>
              </a:lnSpc>
              <a:spcBef>
                <a:spcPts val="0"/>
              </a:spcBef>
              <a:spcAft>
                <a:spcPts val="0"/>
              </a:spcAft>
              <a:buSzPts val="1400"/>
              <a:buNone/>
              <a:defRPr/>
            </a:lvl4pPr>
            <a:lvl5pPr lvl="4" rtl="0" algn="l">
              <a:lnSpc>
                <a:spcPct val="100000"/>
              </a:lnSpc>
              <a:spcBef>
                <a:spcPts val="0"/>
              </a:spcBef>
              <a:spcAft>
                <a:spcPts val="0"/>
              </a:spcAft>
              <a:buSzPts val="1400"/>
              <a:buNone/>
              <a:defRPr/>
            </a:lvl5pPr>
            <a:lvl6pPr lvl="5" rtl="0" algn="l">
              <a:lnSpc>
                <a:spcPct val="100000"/>
              </a:lnSpc>
              <a:spcBef>
                <a:spcPts val="0"/>
              </a:spcBef>
              <a:spcAft>
                <a:spcPts val="0"/>
              </a:spcAft>
              <a:buSzPts val="1400"/>
              <a:buNone/>
              <a:defRPr/>
            </a:lvl6pPr>
            <a:lvl7pPr lvl="6" rtl="0" algn="l">
              <a:lnSpc>
                <a:spcPct val="100000"/>
              </a:lnSpc>
              <a:spcBef>
                <a:spcPts val="0"/>
              </a:spcBef>
              <a:spcAft>
                <a:spcPts val="0"/>
              </a:spcAft>
              <a:buSzPts val="1400"/>
              <a:buNone/>
              <a:defRPr/>
            </a:lvl7pPr>
            <a:lvl8pPr lvl="7" rtl="0" algn="l">
              <a:lnSpc>
                <a:spcPct val="100000"/>
              </a:lnSpc>
              <a:spcBef>
                <a:spcPts val="0"/>
              </a:spcBef>
              <a:spcAft>
                <a:spcPts val="0"/>
              </a:spcAft>
              <a:buSzPts val="1400"/>
              <a:buNone/>
              <a:defRPr/>
            </a:lvl8pPr>
            <a:lvl9pPr lvl="8" rtl="0" algn="l">
              <a:lnSpc>
                <a:spcPct val="100000"/>
              </a:lnSpc>
              <a:spcBef>
                <a:spcPts val="0"/>
              </a:spcBef>
              <a:spcAft>
                <a:spcPts val="0"/>
              </a:spcAft>
              <a:buSzPts val="1400"/>
              <a:buNone/>
              <a:defRPr/>
            </a:lvl9pPr>
          </a:lstStyle>
          <a:p/>
        </p:txBody>
      </p:sp>
      <p:sp>
        <p:nvSpPr>
          <p:cNvPr id="85" name="Google Shape;85;p12"/>
          <p:cNvSpPr txBox="1"/>
          <p:nvPr>
            <p:ph idx="1" type="body"/>
          </p:nvPr>
        </p:nvSpPr>
        <p:spPr>
          <a:xfrm>
            <a:off x="838200" y="1825625"/>
            <a:ext cx="10515600" cy="4351200"/>
          </a:xfrm>
          <a:prstGeom prst="rect">
            <a:avLst/>
          </a:prstGeom>
          <a:noFill/>
          <a:ln>
            <a:noFill/>
          </a:ln>
        </p:spPr>
        <p:txBody>
          <a:bodyPr anchorCtr="0" anchor="t" bIns="45700" lIns="91425" spcFirstLastPara="1" rIns="91425" wrap="square" tIns="45700">
            <a:noAutofit/>
          </a:bodyPr>
          <a:lstStyle>
            <a:lvl1pPr indent="-342900" lvl="0" marL="457200" rtl="0" algn="l">
              <a:lnSpc>
                <a:spcPct val="90000"/>
              </a:lnSpc>
              <a:spcBef>
                <a:spcPts val="1000"/>
              </a:spcBef>
              <a:spcAft>
                <a:spcPts val="0"/>
              </a:spcAft>
              <a:buClr>
                <a:schemeClr val="dk1"/>
              </a:buClr>
              <a:buSzPts val="1800"/>
              <a:buChar char="•"/>
              <a:defRPr/>
            </a:lvl1pPr>
            <a:lvl2pPr indent="-342900" lvl="1" marL="914400" rtl="0" algn="l">
              <a:lnSpc>
                <a:spcPct val="90000"/>
              </a:lnSpc>
              <a:spcBef>
                <a:spcPts val="500"/>
              </a:spcBef>
              <a:spcAft>
                <a:spcPts val="0"/>
              </a:spcAft>
              <a:buClr>
                <a:schemeClr val="dk1"/>
              </a:buClr>
              <a:buSzPts val="1800"/>
              <a:buChar char="•"/>
              <a:defRPr/>
            </a:lvl2pPr>
            <a:lvl3pPr indent="-342900" lvl="2" marL="1371600" rtl="0" algn="l">
              <a:lnSpc>
                <a:spcPct val="90000"/>
              </a:lnSpc>
              <a:spcBef>
                <a:spcPts val="500"/>
              </a:spcBef>
              <a:spcAft>
                <a:spcPts val="0"/>
              </a:spcAft>
              <a:buClr>
                <a:schemeClr val="dk1"/>
              </a:buClr>
              <a:buSzPts val="1800"/>
              <a:buChar char="•"/>
              <a:defRPr/>
            </a:lvl3pPr>
            <a:lvl4pPr indent="-342900" lvl="3" marL="1828800" rtl="0" algn="l">
              <a:lnSpc>
                <a:spcPct val="90000"/>
              </a:lnSpc>
              <a:spcBef>
                <a:spcPts val="500"/>
              </a:spcBef>
              <a:spcAft>
                <a:spcPts val="0"/>
              </a:spcAft>
              <a:buClr>
                <a:schemeClr val="dk1"/>
              </a:buClr>
              <a:buSzPts val="1800"/>
              <a:buChar char="•"/>
              <a:defRPr/>
            </a:lvl4pPr>
            <a:lvl5pPr indent="-342900" lvl="4" marL="2286000" rtl="0" algn="l">
              <a:lnSpc>
                <a:spcPct val="90000"/>
              </a:lnSpc>
              <a:spcBef>
                <a:spcPts val="500"/>
              </a:spcBef>
              <a:spcAft>
                <a:spcPts val="0"/>
              </a:spcAft>
              <a:buClr>
                <a:schemeClr val="dk1"/>
              </a:buClr>
              <a:buSzPts val="1800"/>
              <a:buChar char="•"/>
              <a:defRPr/>
            </a:lvl5pPr>
            <a:lvl6pPr indent="-342900" lvl="5" marL="2743200" rtl="0" algn="l">
              <a:lnSpc>
                <a:spcPct val="90000"/>
              </a:lnSpc>
              <a:spcBef>
                <a:spcPts val="500"/>
              </a:spcBef>
              <a:spcAft>
                <a:spcPts val="0"/>
              </a:spcAft>
              <a:buClr>
                <a:schemeClr val="dk1"/>
              </a:buClr>
              <a:buSzPts val="1800"/>
              <a:buChar char="•"/>
              <a:defRPr/>
            </a:lvl6pPr>
            <a:lvl7pPr indent="-342900" lvl="6" marL="3200400" rtl="0" algn="l">
              <a:lnSpc>
                <a:spcPct val="90000"/>
              </a:lnSpc>
              <a:spcBef>
                <a:spcPts val="500"/>
              </a:spcBef>
              <a:spcAft>
                <a:spcPts val="0"/>
              </a:spcAft>
              <a:buClr>
                <a:schemeClr val="dk1"/>
              </a:buClr>
              <a:buSzPts val="1800"/>
              <a:buChar char="•"/>
              <a:defRPr/>
            </a:lvl7pPr>
            <a:lvl8pPr indent="-342900" lvl="7" marL="3657600" rtl="0" algn="l">
              <a:lnSpc>
                <a:spcPct val="90000"/>
              </a:lnSpc>
              <a:spcBef>
                <a:spcPts val="500"/>
              </a:spcBef>
              <a:spcAft>
                <a:spcPts val="0"/>
              </a:spcAft>
              <a:buClr>
                <a:schemeClr val="dk1"/>
              </a:buClr>
              <a:buSzPts val="1800"/>
              <a:buChar char="•"/>
              <a:defRPr/>
            </a:lvl8pPr>
            <a:lvl9pPr indent="-342900" lvl="8" marL="4114800" rtl="0" algn="l">
              <a:lnSpc>
                <a:spcPct val="90000"/>
              </a:lnSpc>
              <a:spcBef>
                <a:spcPts val="500"/>
              </a:spcBef>
              <a:spcAft>
                <a:spcPts val="0"/>
              </a:spcAft>
              <a:buClr>
                <a:schemeClr val="dk1"/>
              </a:buClr>
              <a:buSzPts val="1800"/>
              <a:buChar char="•"/>
              <a:defRPr/>
            </a:lvl9pPr>
          </a:lstStyle>
          <a:p/>
        </p:txBody>
      </p:sp>
      <p:sp>
        <p:nvSpPr>
          <p:cNvPr id="86" name="Google Shape;86;p12"/>
          <p:cNvSpPr txBox="1"/>
          <p:nvPr>
            <p:ph idx="10" type="dt"/>
          </p:nvPr>
        </p:nvSpPr>
        <p:spPr>
          <a:xfrm>
            <a:off x="838200" y="6356350"/>
            <a:ext cx="2743200" cy="365100"/>
          </a:xfrm>
          <a:prstGeom prst="rect">
            <a:avLst/>
          </a:prstGeom>
          <a:noFill/>
          <a:ln>
            <a:noFill/>
          </a:ln>
        </p:spPr>
        <p:txBody>
          <a:bodyPr anchorCtr="0" anchor="ctr" bIns="45700" lIns="91425" spcFirstLastPara="1" rIns="91425" wrap="square" tIns="45700">
            <a:noAutofit/>
          </a:bodyPr>
          <a:lstStyle>
            <a:lvl1pPr lvl="0" rtl="0" algn="l">
              <a:lnSpc>
                <a:spcPct val="100000"/>
              </a:lnSpc>
              <a:spcBef>
                <a:spcPts val="0"/>
              </a:spcBef>
              <a:spcAft>
                <a:spcPts val="0"/>
              </a:spcAft>
              <a:buSzPts val="1400"/>
              <a:buNone/>
              <a:defRPr/>
            </a:lvl1pPr>
            <a:lvl2pPr lvl="1" rtl="0" algn="l">
              <a:lnSpc>
                <a:spcPct val="100000"/>
              </a:lnSpc>
              <a:spcBef>
                <a:spcPts val="0"/>
              </a:spcBef>
              <a:spcAft>
                <a:spcPts val="0"/>
              </a:spcAft>
              <a:buSzPts val="1400"/>
              <a:buNone/>
              <a:defRPr/>
            </a:lvl2pPr>
            <a:lvl3pPr lvl="2" rtl="0" algn="l">
              <a:lnSpc>
                <a:spcPct val="100000"/>
              </a:lnSpc>
              <a:spcBef>
                <a:spcPts val="0"/>
              </a:spcBef>
              <a:spcAft>
                <a:spcPts val="0"/>
              </a:spcAft>
              <a:buSzPts val="1400"/>
              <a:buNone/>
              <a:defRPr/>
            </a:lvl3pPr>
            <a:lvl4pPr lvl="3" rtl="0" algn="l">
              <a:lnSpc>
                <a:spcPct val="100000"/>
              </a:lnSpc>
              <a:spcBef>
                <a:spcPts val="0"/>
              </a:spcBef>
              <a:spcAft>
                <a:spcPts val="0"/>
              </a:spcAft>
              <a:buSzPts val="1400"/>
              <a:buNone/>
              <a:defRPr/>
            </a:lvl4pPr>
            <a:lvl5pPr lvl="4" rtl="0" algn="l">
              <a:lnSpc>
                <a:spcPct val="100000"/>
              </a:lnSpc>
              <a:spcBef>
                <a:spcPts val="0"/>
              </a:spcBef>
              <a:spcAft>
                <a:spcPts val="0"/>
              </a:spcAft>
              <a:buSzPts val="1400"/>
              <a:buNone/>
              <a:defRPr/>
            </a:lvl5pPr>
            <a:lvl6pPr lvl="5" rtl="0" algn="l">
              <a:lnSpc>
                <a:spcPct val="100000"/>
              </a:lnSpc>
              <a:spcBef>
                <a:spcPts val="0"/>
              </a:spcBef>
              <a:spcAft>
                <a:spcPts val="0"/>
              </a:spcAft>
              <a:buSzPts val="1400"/>
              <a:buNone/>
              <a:defRPr/>
            </a:lvl6pPr>
            <a:lvl7pPr lvl="6" rtl="0" algn="l">
              <a:lnSpc>
                <a:spcPct val="100000"/>
              </a:lnSpc>
              <a:spcBef>
                <a:spcPts val="0"/>
              </a:spcBef>
              <a:spcAft>
                <a:spcPts val="0"/>
              </a:spcAft>
              <a:buSzPts val="1400"/>
              <a:buNone/>
              <a:defRPr/>
            </a:lvl7pPr>
            <a:lvl8pPr lvl="7" rtl="0" algn="l">
              <a:lnSpc>
                <a:spcPct val="100000"/>
              </a:lnSpc>
              <a:spcBef>
                <a:spcPts val="0"/>
              </a:spcBef>
              <a:spcAft>
                <a:spcPts val="0"/>
              </a:spcAft>
              <a:buSzPts val="1400"/>
              <a:buNone/>
              <a:defRPr/>
            </a:lvl8pPr>
            <a:lvl9pPr lvl="8" rtl="0" algn="l">
              <a:lnSpc>
                <a:spcPct val="100000"/>
              </a:lnSpc>
              <a:spcBef>
                <a:spcPts val="0"/>
              </a:spcBef>
              <a:spcAft>
                <a:spcPts val="0"/>
              </a:spcAft>
              <a:buSzPts val="1400"/>
              <a:buNone/>
              <a:defRPr/>
            </a:lvl9pPr>
          </a:lstStyle>
          <a:p/>
        </p:txBody>
      </p:sp>
      <p:sp>
        <p:nvSpPr>
          <p:cNvPr id="87" name="Google Shape;87;p12"/>
          <p:cNvSpPr txBox="1"/>
          <p:nvPr>
            <p:ph idx="11" type="ftr"/>
          </p:nvPr>
        </p:nvSpPr>
        <p:spPr>
          <a:xfrm>
            <a:off x="4038600" y="6356350"/>
            <a:ext cx="4114800" cy="365100"/>
          </a:xfrm>
          <a:prstGeom prst="rect">
            <a:avLst/>
          </a:prstGeom>
          <a:noFill/>
          <a:ln>
            <a:noFill/>
          </a:ln>
        </p:spPr>
        <p:txBody>
          <a:bodyPr anchorCtr="0" anchor="ctr" bIns="45700" lIns="91425" spcFirstLastPara="1" rIns="91425" wrap="square" tIns="45700">
            <a:noAutofit/>
          </a:bodyPr>
          <a:lstStyle>
            <a:lvl1pPr lvl="0" rtl="0" algn="ctr">
              <a:lnSpc>
                <a:spcPct val="100000"/>
              </a:lnSpc>
              <a:spcBef>
                <a:spcPts val="0"/>
              </a:spcBef>
              <a:spcAft>
                <a:spcPts val="0"/>
              </a:spcAft>
              <a:buSzPts val="1400"/>
              <a:buNone/>
              <a:defRPr/>
            </a:lvl1pPr>
            <a:lvl2pPr lvl="1" rtl="0" algn="l">
              <a:lnSpc>
                <a:spcPct val="100000"/>
              </a:lnSpc>
              <a:spcBef>
                <a:spcPts val="0"/>
              </a:spcBef>
              <a:spcAft>
                <a:spcPts val="0"/>
              </a:spcAft>
              <a:buSzPts val="1400"/>
              <a:buNone/>
              <a:defRPr/>
            </a:lvl2pPr>
            <a:lvl3pPr lvl="2" rtl="0" algn="l">
              <a:lnSpc>
                <a:spcPct val="100000"/>
              </a:lnSpc>
              <a:spcBef>
                <a:spcPts val="0"/>
              </a:spcBef>
              <a:spcAft>
                <a:spcPts val="0"/>
              </a:spcAft>
              <a:buSzPts val="1400"/>
              <a:buNone/>
              <a:defRPr/>
            </a:lvl3pPr>
            <a:lvl4pPr lvl="3" rtl="0" algn="l">
              <a:lnSpc>
                <a:spcPct val="100000"/>
              </a:lnSpc>
              <a:spcBef>
                <a:spcPts val="0"/>
              </a:spcBef>
              <a:spcAft>
                <a:spcPts val="0"/>
              </a:spcAft>
              <a:buSzPts val="1400"/>
              <a:buNone/>
              <a:defRPr/>
            </a:lvl4pPr>
            <a:lvl5pPr lvl="4" rtl="0" algn="l">
              <a:lnSpc>
                <a:spcPct val="100000"/>
              </a:lnSpc>
              <a:spcBef>
                <a:spcPts val="0"/>
              </a:spcBef>
              <a:spcAft>
                <a:spcPts val="0"/>
              </a:spcAft>
              <a:buSzPts val="1400"/>
              <a:buNone/>
              <a:defRPr/>
            </a:lvl5pPr>
            <a:lvl6pPr lvl="5" rtl="0" algn="l">
              <a:lnSpc>
                <a:spcPct val="100000"/>
              </a:lnSpc>
              <a:spcBef>
                <a:spcPts val="0"/>
              </a:spcBef>
              <a:spcAft>
                <a:spcPts val="0"/>
              </a:spcAft>
              <a:buSzPts val="1400"/>
              <a:buNone/>
              <a:defRPr/>
            </a:lvl6pPr>
            <a:lvl7pPr lvl="6" rtl="0" algn="l">
              <a:lnSpc>
                <a:spcPct val="100000"/>
              </a:lnSpc>
              <a:spcBef>
                <a:spcPts val="0"/>
              </a:spcBef>
              <a:spcAft>
                <a:spcPts val="0"/>
              </a:spcAft>
              <a:buSzPts val="1400"/>
              <a:buNone/>
              <a:defRPr/>
            </a:lvl7pPr>
            <a:lvl8pPr lvl="7" rtl="0" algn="l">
              <a:lnSpc>
                <a:spcPct val="100000"/>
              </a:lnSpc>
              <a:spcBef>
                <a:spcPts val="0"/>
              </a:spcBef>
              <a:spcAft>
                <a:spcPts val="0"/>
              </a:spcAft>
              <a:buSzPts val="1400"/>
              <a:buNone/>
              <a:defRPr/>
            </a:lvl8pPr>
            <a:lvl9pPr lvl="8" rtl="0" algn="l">
              <a:lnSpc>
                <a:spcPct val="100000"/>
              </a:lnSpc>
              <a:spcBef>
                <a:spcPts val="0"/>
              </a:spcBef>
              <a:spcAft>
                <a:spcPts val="0"/>
              </a:spcAft>
              <a:buSzPts val="1400"/>
              <a:buNone/>
              <a:defRPr/>
            </a:lvl9pPr>
          </a:lstStyle>
          <a:p/>
        </p:txBody>
      </p:sp>
      <p:sp>
        <p:nvSpPr>
          <p:cNvPr id="88" name="Google Shape;88;p12"/>
          <p:cNvSpPr txBox="1"/>
          <p:nvPr>
            <p:ph idx="12" type="sldNum"/>
          </p:nvPr>
        </p:nvSpPr>
        <p:spPr>
          <a:xfrm>
            <a:off x="8610600" y="6356350"/>
            <a:ext cx="2743200" cy="365100"/>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89" name="Shape 89"/>
        <p:cNvGrpSpPr/>
        <p:nvPr/>
      </p:nvGrpSpPr>
      <p:grpSpPr>
        <a:xfrm>
          <a:off x="0" y="0"/>
          <a:ext cx="0" cy="0"/>
          <a:chOff x="0" y="0"/>
          <a:chExt cx="0" cy="0"/>
        </a:xfrm>
      </p:grpSpPr>
      <p:sp>
        <p:nvSpPr>
          <p:cNvPr id="90" name="Google Shape;90;p13"/>
          <p:cNvSpPr txBox="1"/>
          <p:nvPr>
            <p:ph type="title"/>
          </p:nvPr>
        </p:nvSpPr>
        <p:spPr>
          <a:xfrm>
            <a:off x="838200" y="365125"/>
            <a:ext cx="10515600" cy="1325700"/>
          </a:xfrm>
          <a:prstGeom prst="rect">
            <a:avLst/>
          </a:prstGeom>
          <a:noFill/>
          <a:ln>
            <a:noFill/>
          </a:ln>
        </p:spPr>
        <p:txBody>
          <a:bodyPr anchorCtr="0" anchor="ctr" bIns="45700" lIns="91425" spcFirstLastPara="1" rIns="91425" wrap="square" tIns="45700">
            <a:noAutofit/>
          </a:bodyPr>
          <a:lstStyle>
            <a:lvl1pPr lvl="0" rtl="0" algn="l">
              <a:lnSpc>
                <a:spcPct val="90000"/>
              </a:lnSpc>
              <a:spcBef>
                <a:spcPts val="0"/>
              </a:spcBef>
              <a:spcAft>
                <a:spcPts val="0"/>
              </a:spcAft>
              <a:buClr>
                <a:schemeClr val="dk1"/>
              </a:buClr>
              <a:buSzPts val="1800"/>
              <a:buNone/>
              <a:defRPr/>
            </a:lvl1pPr>
            <a:lvl2pPr lvl="1" rtl="0" algn="l">
              <a:lnSpc>
                <a:spcPct val="100000"/>
              </a:lnSpc>
              <a:spcBef>
                <a:spcPts val="0"/>
              </a:spcBef>
              <a:spcAft>
                <a:spcPts val="0"/>
              </a:spcAft>
              <a:buSzPts val="1400"/>
              <a:buNone/>
              <a:defRPr/>
            </a:lvl2pPr>
            <a:lvl3pPr lvl="2" rtl="0" algn="l">
              <a:lnSpc>
                <a:spcPct val="100000"/>
              </a:lnSpc>
              <a:spcBef>
                <a:spcPts val="0"/>
              </a:spcBef>
              <a:spcAft>
                <a:spcPts val="0"/>
              </a:spcAft>
              <a:buSzPts val="1400"/>
              <a:buNone/>
              <a:defRPr/>
            </a:lvl3pPr>
            <a:lvl4pPr lvl="3" rtl="0" algn="l">
              <a:lnSpc>
                <a:spcPct val="100000"/>
              </a:lnSpc>
              <a:spcBef>
                <a:spcPts val="0"/>
              </a:spcBef>
              <a:spcAft>
                <a:spcPts val="0"/>
              </a:spcAft>
              <a:buSzPts val="1400"/>
              <a:buNone/>
              <a:defRPr/>
            </a:lvl4pPr>
            <a:lvl5pPr lvl="4" rtl="0" algn="l">
              <a:lnSpc>
                <a:spcPct val="100000"/>
              </a:lnSpc>
              <a:spcBef>
                <a:spcPts val="0"/>
              </a:spcBef>
              <a:spcAft>
                <a:spcPts val="0"/>
              </a:spcAft>
              <a:buSzPts val="1400"/>
              <a:buNone/>
              <a:defRPr/>
            </a:lvl5pPr>
            <a:lvl6pPr lvl="5" rtl="0" algn="l">
              <a:lnSpc>
                <a:spcPct val="100000"/>
              </a:lnSpc>
              <a:spcBef>
                <a:spcPts val="0"/>
              </a:spcBef>
              <a:spcAft>
                <a:spcPts val="0"/>
              </a:spcAft>
              <a:buSzPts val="1400"/>
              <a:buNone/>
              <a:defRPr/>
            </a:lvl6pPr>
            <a:lvl7pPr lvl="6" rtl="0" algn="l">
              <a:lnSpc>
                <a:spcPct val="100000"/>
              </a:lnSpc>
              <a:spcBef>
                <a:spcPts val="0"/>
              </a:spcBef>
              <a:spcAft>
                <a:spcPts val="0"/>
              </a:spcAft>
              <a:buSzPts val="1400"/>
              <a:buNone/>
              <a:defRPr/>
            </a:lvl7pPr>
            <a:lvl8pPr lvl="7" rtl="0" algn="l">
              <a:lnSpc>
                <a:spcPct val="100000"/>
              </a:lnSpc>
              <a:spcBef>
                <a:spcPts val="0"/>
              </a:spcBef>
              <a:spcAft>
                <a:spcPts val="0"/>
              </a:spcAft>
              <a:buSzPts val="1400"/>
              <a:buNone/>
              <a:defRPr/>
            </a:lvl8pPr>
            <a:lvl9pPr lvl="8" rtl="0" algn="l">
              <a:lnSpc>
                <a:spcPct val="100000"/>
              </a:lnSpc>
              <a:spcBef>
                <a:spcPts val="0"/>
              </a:spcBef>
              <a:spcAft>
                <a:spcPts val="0"/>
              </a:spcAft>
              <a:buSzPts val="1400"/>
              <a:buNone/>
              <a:defRPr/>
            </a:lvl9pPr>
          </a:lstStyle>
          <a:p/>
        </p:txBody>
      </p:sp>
      <p:sp>
        <p:nvSpPr>
          <p:cNvPr id="91" name="Google Shape;91;p13"/>
          <p:cNvSpPr txBox="1"/>
          <p:nvPr>
            <p:ph idx="1" type="body"/>
          </p:nvPr>
        </p:nvSpPr>
        <p:spPr>
          <a:xfrm>
            <a:off x="838200" y="1825625"/>
            <a:ext cx="5181600" cy="4351200"/>
          </a:xfrm>
          <a:prstGeom prst="rect">
            <a:avLst/>
          </a:prstGeom>
          <a:noFill/>
          <a:ln>
            <a:noFill/>
          </a:ln>
        </p:spPr>
        <p:txBody>
          <a:bodyPr anchorCtr="0" anchor="t" bIns="45700" lIns="91425" spcFirstLastPara="1" rIns="91425" wrap="square" tIns="45700">
            <a:noAutofit/>
          </a:bodyPr>
          <a:lstStyle>
            <a:lvl1pPr indent="-342900" lvl="0" marL="457200" rtl="0" algn="l">
              <a:lnSpc>
                <a:spcPct val="90000"/>
              </a:lnSpc>
              <a:spcBef>
                <a:spcPts val="1000"/>
              </a:spcBef>
              <a:spcAft>
                <a:spcPts val="0"/>
              </a:spcAft>
              <a:buClr>
                <a:schemeClr val="dk1"/>
              </a:buClr>
              <a:buSzPts val="1800"/>
              <a:buChar char="•"/>
              <a:defRPr/>
            </a:lvl1pPr>
            <a:lvl2pPr indent="-342900" lvl="1" marL="914400" rtl="0" algn="l">
              <a:lnSpc>
                <a:spcPct val="90000"/>
              </a:lnSpc>
              <a:spcBef>
                <a:spcPts val="500"/>
              </a:spcBef>
              <a:spcAft>
                <a:spcPts val="0"/>
              </a:spcAft>
              <a:buClr>
                <a:schemeClr val="dk1"/>
              </a:buClr>
              <a:buSzPts val="1800"/>
              <a:buChar char="•"/>
              <a:defRPr/>
            </a:lvl2pPr>
            <a:lvl3pPr indent="-342900" lvl="2" marL="1371600" rtl="0" algn="l">
              <a:lnSpc>
                <a:spcPct val="90000"/>
              </a:lnSpc>
              <a:spcBef>
                <a:spcPts val="500"/>
              </a:spcBef>
              <a:spcAft>
                <a:spcPts val="0"/>
              </a:spcAft>
              <a:buClr>
                <a:schemeClr val="dk1"/>
              </a:buClr>
              <a:buSzPts val="1800"/>
              <a:buChar char="•"/>
              <a:defRPr/>
            </a:lvl3pPr>
            <a:lvl4pPr indent="-342900" lvl="3" marL="1828800" rtl="0" algn="l">
              <a:lnSpc>
                <a:spcPct val="90000"/>
              </a:lnSpc>
              <a:spcBef>
                <a:spcPts val="500"/>
              </a:spcBef>
              <a:spcAft>
                <a:spcPts val="0"/>
              </a:spcAft>
              <a:buClr>
                <a:schemeClr val="dk1"/>
              </a:buClr>
              <a:buSzPts val="1800"/>
              <a:buChar char="•"/>
              <a:defRPr/>
            </a:lvl4pPr>
            <a:lvl5pPr indent="-342900" lvl="4" marL="2286000" rtl="0" algn="l">
              <a:lnSpc>
                <a:spcPct val="90000"/>
              </a:lnSpc>
              <a:spcBef>
                <a:spcPts val="500"/>
              </a:spcBef>
              <a:spcAft>
                <a:spcPts val="0"/>
              </a:spcAft>
              <a:buClr>
                <a:schemeClr val="dk1"/>
              </a:buClr>
              <a:buSzPts val="1800"/>
              <a:buChar char="•"/>
              <a:defRPr/>
            </a:lvl5pPr>
            <a:lvl6pPr indent="-342900" lvl="5" marL="2743200" rtl="0" algn="l">
              <a:lnSpc>
                <a:spcPct val="90000"/>
              </a:lnSpc>
              <a:spcBef>
                <a:spcPts val="500"/>
              </a:spcBef>
              <a:spcAft>
                <a:spcPts val="0"/>
              </a:spcAft>
              <a:buClr>
                <a:schemeClr val="dk1"/>
              </a:buClr>
              <a:buSzPts val="1800"/>
              <a:buChar char="•"/>
              <a:defRPr/>
            </a:lvl6pPr>
            <a:lvl7pPr indent="-342900" lvl="6" marL="3200400" rtl="0" algn="l">
              <a:lnSpc>
                <a:spcPct val="90000"/>
              </a:lnSpc>
              <a:spcBef>
                <a:spcPts val="500"/>
              </a:spcBef>
              <a:spcAft>
                <a:spcPts val="0"/>
              </a:spcAft>
              <a:buClr>
                <a:schemeClr val="dk1"/>
              </a:buClr>
              <a:buSzPts val="1800"/>
              <a:buChar char="•"/>
              <a:defRPr/>
            </a:lvl7pPr>
            <a:lvl8pPr indent="-342900" lvl="7" marL="3657600" rtl="0" algn="l">
              <a:lnSpc>
                <a:spcPct val="90000"/>
              </a:lnSpc>
              <a:spcBef>
                <a:spcPts val="500"/>
              </a:spcBef>
              <a:spcAft>
                <a:spcPts val="0"/>
              </a:spcAft>
              <a:buClr>
                <a:schemeClr val="dk1"/>
              </a:buClr>
              <a:buSzPts val="1800"/>
              <a:buChar char="•"/>
              <a:defRPr/>
            </a:lvl8pPr>
            <a:lvl9pPr indent="-342900" lvl="8" marL="4114800" rtl="0" algn="l">
              <a:lnSpc>
                <a:spcPct val="90000"/>
              </a:lnSpc>
              <a:spcBef>
                <a:spcPts val="500"/>
              </a:spcBef>
              <a:spcAft>
                <a:spcPts val="0"/>
              </a:spcAft>
              <a:buClr>
                <a:schemeClr val="dk1"/>
              </a:buClr>
              <a:buSzPts val="1800"/>
              <a:buChar char="•"/>
              <a:defRPr/>
            </a:lvl9pPr>
          </a:lstStyle>
          <a:p/>
        </p:txBody>
      </p:sp>
      <p:sp>
        <p:nvSpPr>
          <p:cNvPr id="92" name="Google Shape;92;p13"/>
          <p:cNvSpPr txBox="1"/>
          <p:nvPr>
            <p:ph idx="2" type="body"/>
          </p:nvPr>
        </p:nvSpPr>
        <p:spPr>
          <a:xfrm>
            <a:off x="6172200" y="1825625"/>
            <a:ext cx="5181600" cy="4351200"/>
          </a:xfrm>
          <a:prstGeom prst="rect">
            <a:avLst/>
          </a:prstGeom>
          <a:noFill/>
          <a:ln>
            <a:noFill/>
          </a:ln>
        </p:spPr>
        <p:txBody>
          <a:bodyPr anchorCtr="0" anchor="t" bIns="45700" lIns="91425" spcFirstLastPara="1" rIns="91425" wrap="square" tIns="45700">
            <a:noAutofit/>
          </a:bodyPr>
          <a:lstStyle>
            <a:lvl1pPr indent="-342900" lvl="0" marL="457200" rtl="0" algn="l">
              <a:lnSpc>
                <a:spcPct val="90000"/>
              </a:lnSpc>
              <a:spcBef>
                <a:spcPts val="1000"/>
              </a:spcBef>
              <a:spcAft>
                <a:spcPts val="0"/>
              </a:spcAft>
              <a:buClr>
                <a:schemeClr val="dk1"/>
              </a:buClr>
              <a:buSzPts val="1800"/>
              <a:buChar char="•"/>
              <a:defRPr/>
            </a:lvl1pPr>
            <a:lvl2pPr indent="-342900" lvl="1" marL="914400" rtl="0" algn="l">
              <a:lnSpc>
                <a:spcPct val="90000"/>
              </a:lnSpc>
              <a:spcBef>
                <a:spcPts val="500"/>
              </a:spcBef>
              <a:spcAft>
                <a:spcPts val="0"/>
              </a:spcAft>
              <a:buClr>
                <a:schemeClr val="dk1"/>
              </a:buClr>
              <a:buSzPts val="1800"/>
              <a:buChar char="•"/>
              <a:defRPr/>
            </a:lvl2pPr>
            <a:lvl3pPr indent="-342900" lvl="2" marL="1371600" rtl="0" algn="l">
              <a:lnSpc>
                <a:spcPct val="90000"/>
              </a:lnSpc>
              <a:spcBef>
                <a:spcPts val="500"/>
              </a:spcBef>
              <a:spcAft>
                <a:spcPts val="0"/>
              </a:spcAft>
              <a:buClr>
                <a:schemeClr val="dk1"/>
              </a:buClr>
              <a:buSzPts val="1800"/>
              <a:buChar char="•"/>
              <a:defRPr/>
            </a:lvl3pPr>
            <a:lvl4pPr indent="-342900" lvl="3" marL="1828800" rtl="0" algn="l">
              <a:lnSpc>
                <a:spcPct val="90000"/>
              </a:lnSpc>
              <a:spcBef>
                <a:spcPts val="500"/>
              </a:spcBef>
              <a:spcAft>
                <a:spcPts val="0"/>
              </a:spcAft>
              <a:buClr>
                <a:schemeClr val="dk1"/>
              </a:buClr>
              <a:buSzPts val="1800"/>
              <a:buChar char="•"/>
              <a:defRPr/>
            </a:lvl4pPr>
            <a:lvl5pPr indent="-342900" lvl="4" marL="2286000" rtl="0" algn="l">
              <a:lnSpc>
                <a:spcPct val="90000"/>
              </a:lnSpc>
              <a:spcBef>
                <a:spcPts val="500"/>
              </a:spcBef>
              <a:spcAft>
                <a:spcPts val="0"/>
              </a:spcAft>
              <a:buClr>
                <a:schemeClr val="dk1"/>
              </a:buClr>
              <a:buSzPts val="1800"/>
              <a:buChar char="•"/>
              <a:defRPr/>
            </a:lvl5pPr>
            <a:lvl6pPr indent="-342900" lvl="5" marL="2743200" rtl="0" algn="l">
              <a:lnSpc>
                <a:spcPct val="90000"/>
              </a:lnSpc>
              <a:spcBef>
                <a:spcPts val="500"/>
              </a:spcBef>
              <a:spcAft>
                <a:spcPts val="0"/>
              </a:spcAft>
              <a:buClr>
                <a:schemeClr val="dk1"/>
              </a:buClr>
              <a:buSzPts val="1800"/>
              <a:buChar char="•"/>
              <a:defRPr/>
            </a:lvl6pPr>
            <a:lvl7pPr indent="-342900" lvl="6" marL="3200400" rtl="0" algn="l">
              <a:lnSpc>
                <a:spcPct val="90000"/>
              </a:lnSpc>
              <a:spcBef>
                <a:spcPts val="500"/>
              </a:spcBef>
              <a:spcAft>
                <a:spcPts val="0"/>
              </a:spcAft>
              <a:buClr>
                <a:schemeClr val="dk1"/>
              </a:buClr>
              <a:buSzPts val="1800"/>
              <a:buChar char="•"/>
              <a:defRPr/>
            </a:lvl7pPr>
            <a:lvl8pPr indent="-342900" lvl="7" marL="3657600" rtl="0" algn="l">
              <a:lnSpc>
                <a:spcPct val="90000"/>
              </a:lnSpc>
              <a:spcBef>
                <a:spcPts val="500"/>
              </a:spcBef>
              <a:spcAft>
                <a:spcPts val="0"/>
              </a:spcAft>
              <a:buClr>
                <a:schemeClr val="dk1"/>
              </a:buClr>
              <a:buSzPts val="1800"/>
              <a:buChar char="•"/>
              <a:defRPr/>
            </a:lvl8pPr>
            <a:lvl9pPr indent="-342900" lvl="8" marL="4114800" rtl="0" algn="l">
              <a:lnSpc>
                <a:spcPct val="90000"/>
              </a:lnSpc>
              <a:spcBef>
                <a:spcPts val="500"/>
              </a:spcBef>
              <a:spcAft>
                <a:spcPts val="0"/>
              </a:spcAft>
              <a:buClr>
                <a:schemeClr val="dk1"/>
              </a:buClr>
              <a:buSzPts val="1800"/>
              <a:buChar char="•"/>
              <a:defRPr/>
            </a:lvl9pPr>
          </a:lstStyle>
          <a:p/>
        </p:txBody>
      </p:sp>
      <p:sp>
        <p:nvSpPr>
          <p:cNvPr id="93" name="Google Shape;93;p13"/>
          <p:cNvSpPr txBox="1"/>
          <p:nvPr>
            <p:ph idx="10" type="dt"/>
          </p:nvPr>
        </p:nvSpPr>
        <p:spPr>
          <a:xfrm>
            <a:off x="838200" y="6356350"/>
            <a:ext cx="2743200" cy="365100"/>
          </a:xfrm>
          <a:prstGeom prst="rect">
            <a:avLst/>
          </a:prstGeom>
          <a:noFill/>
          <a:ln>
            <a:noFill/>
          </a:ln>
        </p:spPr>
        <p:txBody>
          <a:bodyPr anchorCtr="0" anchor="ctr" bIns="45700" lIns="91425" spcFirstLastPara="1" rIns="91425" wrap="square" tIns="45700">
            <a:noAutofit/>
          </a:bodyPr>
          <a:lstStyle>
            <a:lvl1pPr lvl="0" rtl="0" algn="l">
              <a:lnSpc>
                <a:spcPct val="100000"/>
              </a:lnSpc>
              <a:spcBef>
                <a:spcPts val="0"/>
              </a:spcBef>
              <a:spcAft>
                <a:spcPts val="0"/>
              </a:spcAft>
              <a:buSzPts val="1400"/>
              <a:buNone/>
              <a:defRPr/>
            </a:lvl1pPr>
            <a:lvl2pPr lvl="1" rtl="0" algn="l">
              <a:lnSpc>
                <a:spcPct val="100000"/>
              </a:lnSpc>
              <a:spcBef>
                <a:spcPts val="0"/>
              </a:spcBef>
              <a:spcAft>
                <a:spcPts val="0"/>
              </a:spcAft>
              <a:buSzPts val="1400"/>
              <a:buNone/>
              <a:defRPr/>
            </a:lvl2pPr>
            <a:lvl3pPr lvl="2" rtl="0" algn="l">
              <a:lnSpc>
                <a:spcPct val="100000"/>
              </a:lnSpc>
              <a:spcBef>
                <a:spcPts val="0"/>
              </a:spcBef>
              <a:spcAft>
                <a:spcPts val="0"/>
              </a:spcAft>
              <a:buSzPts val="1400"/>
              <a:buNone/>
              <a:defRPr/>
            </a:lvl3pPr>
            <a:lvl4pPr lvl="3" rtl="0" algn="l">
              <a:lnSpc>
                <a:spcPct val="100000"/>
              </a:lnSpc>
              <a:spcBef>
                <a:spcPts val="0"/>
              </a:spcBef>
              <a:spcAft>
                <a:spcPts val="0"/>
              </a:spcAft>
              <a:buSzPts val="1400"/>
              <a:buNone/>
              <a:defRPr/>
            </a:lvl4pPr>
            <a:lvl5pPr lvl="4" rtl="0" algn="l">
              <a:lnSpc>
                <a:spcPct val="100000"/>
              </a:lnSpc>
              <a:spcBef>
                <a:spcPts val="0"/>
              </a:spcBef>
              <a:spcAft>
                <a:spcPts val="0"/>
              </a:spcAft>
              <a:buSzPts val="1400"/>
              <a:buNone/>
              <a:defRPr/>
            </a:lvl5pPr>
            <a:lvl6pPr lvl="5" rtl="0" algn="l">
              <a:lnSpc>
                <a:spcPct val="100000"/>
              </a:lnSpc>
              <a:spcBef>
                <a:spcPts val="0"/>
              </a:spcBef>
              <a:spcAft>
                <a:spcPts val="0"/>
              </a:spcAft>
              <a:buSzPts val="1400"/>
              <a:buNone/>
              <a:defRPr/>
            </a:lvl6pPr>
            <a:lvl7pPr lvl="6" rtl="0" algn="l">
              <a:lnSpc>
                <a:spcPct val="100000"/>
              </a:lnSpc>
              <a:spcBef>
                <a:spcPts val="0"/>
              </a:spcBef>
              <a:spcAft>
                <a:spcPts val="0"/>
              </a:spcAft>
              <a:buSzPts val="1400"/>
              <a:buNone/>
              <a:defRPr/>
            </a:lvl7pPr>
            <a:lvl8pPr lvl="7" rtl="0" algn="l">
              <a:lnSpc>
                <a:spcPct val="100000"/>
              </a:lnSpc>
              <a:spcBef>
                <a:spcPts val="0"/>
              </a:spcBef>
              <a:spcAft>
                <a:spcPts val="0"/>
              </a:spcAft>
              <a:buSzPts val="1400"/>
              <a:buNone/>
              <a:defRPr/>
            </a:lvl8pPr>
            <a:lvl9pPr lvl="8" rtl="0" algn="l">
              <a:lnSpc>
                <a:spcPct val="100000"/>
              </a:lnSpc>
              <a:spcBef>
                <a:spcPts val="0"/>
              </a:spcBef>
              <a:spcAft>
                <a:spcPts val="0"/>
              </a:spcAft>
              <a:buSzPts val="1400"/>
              <a:buNone/>
              <a:defRPr/>
            </a:lvl9pPr>
          </a:lstStyle>
          <a:p/>
        </p:txBody>
      </p:sp>
      <p:sp>
        <p:nvSpPr>
          <p:cNvPr id="94" name="Google Shape;94;p13"/>
          <p:cNvSpPr txBox="1"/>
          <p:nvPr>
            <p:ph idx="11" type="ftr"/>
          </p:nvPr>
        </p:nvSpPr>
        <p:spPr>
          <a:xfrm>
            <a:off x="4038600" y="6356350"/>
            <a:ext cx="4114800" cy="365100"/>
          </a:xfrm>
          <a:prstGeom prst="rect">
            <a:avLst/>
          </a:prstGeom>
          <a:noFill/>
          <a:ln>
            <a:noFill/>
          </a:ln>
        </p:spPr>
        <p:txBody>
          <a:bodyPr anchorCtr="0" anchor="ctr" bIns="45700" lIns="91425" spcFirstLastPara="1" rIns="91425" wrap="square" tIns="45700">
            <a:noAutofit/>
          </a:bodyPr>
          <a:lstStyle>
            <a:lvl1pPr lvl="0" rtl="0" algn="ctr">
              <a:lnSpc>
                <a:spcPct val="100000"/>
              </a:lnSpc>
              <a:spcBef>
                <a:spcPts val="0"/>
              </a:spcBef>
              <a:spcAft>
                <a:spcPts val="0"/>
              </a:spcAft>
              <a:buSzPts val="1400"/>
              <a:buNone/>
              <a:defRPr/>
            </a:lvl1pPr>
            <a:lvl2pPr lvl="1" rtl="0" algn="l">
              <a:lnSpc>
                <a:spcPct val="100000"/>
              </a:lnSpc>
              <a:spcBef>
                <a:spcPts val="0"/>
              </a:spcBef>
              <a:spcAft>
                <a:spcPts val="0"/>
              </a:spcAft>
              <a:buSzPts val="1400"/>
              <a:buNone/>
              <a:defRPr/>
            </a:lvl2pPr>
            <a:lvl3pPr lvl="2" rtl="0" algn="l">
              <a:lnSpc>
                <a:spcPct val="100000"/>
              </a:lnSpc>
              <a:spcBef>
                <a:spcPts val="0"/>
              </a:spcBef>
              <a:spcAft>
                <a:spcPts val="0"/>
              </a:spcAft>
              <a:buSzPts val="1400"/>
              <a:buNone/>
              <a:defRPr/>
            </a:lvl3pPr>
            <a:lvl4pPr lvl="3" rtl="0" algn="l">
              <a:lnSpc>
                <a:spcPct val="100000"/>
              </a:lnSpc>
              <a:spcBef>
                <a:spcPts val="0"/>
              </a:spcBef>
              <a:spcAft>
                <a:spcPts val="0"/>
              </a:spcAft>
              <a:buSzPts val="1400"/>
              <a:buNone/>
              <a:defRPr/>
            </a:lvl4pPr>
            <a:lvl5pPr lvl="4" rtl="0" algn="l">
              <a:lnSpc>
                <a:spcPct val="100000"/>
              </a:lnSpc>
              <a:spcBef>
                <a:spcPts val="0"/>
              </a:spcBef>
              <a:spcAft>
                <a:spcPts val="0"/>
              </a:spcAft>
              <a:buSzPts val="1400"/>
              <a:buNone/>
              <a:defRPr/>
            </a:lvl5pPr>
            <a:lvl6pPr lvl="5" rtl="0" algn="l">
              <a:lnSpc>
                <a:spcPct val="100000"/>
              </a:lnSpc>
              <a:spcBef>
                <a:spcPts val="0"/>
              </a:spcBef>
              <a:spcAft>
                <a:spcPts val="0"/>
              </a:spcAft>
              <a:buSzPts val="1400"/>
              <a:buNone/>
              <a:defRPr/>
            </a:lvl6pPr>
            <a:lvl7pPr lvl="6" rtl="0" algn="l">
              <a:lnSpc>
                <a:spcPct val="100000"/>
              </a:lnSpc>
              <a:spcBef>
                <a:spcPts val="0"/>
              </a:spcBef>
              <a:spcAft>
                <a:spcPts val="0"/>
              </a:spcAft>
              <a:buSzPts val="1400"/>
              <a:buNone/>
              <a:defRPr/>
            </a:lvl7pPr>
            <a:lvl8pPr lvl="7" rtl="0" algn="l">
              <a:lnSpc>
                <a:spcPct val="100000"/>
              </a:lnSpc>
              <a:spcBef>
                <a:spcPts val="0"/>
              </a:spcBef>
              <a:spcAft>
                <a:spcPts val="0"/>
              </a:spcAft>
              <a:buSzPts val="1400"/>
              <a:buNone/>
              <a:defRPr/>
            </a:lvl8pPr>
            <a:lvl9pPr lvl="8" rtl="0" algn="l">
              <a:lnSpc>
                <a:spcPct val="100000"/>
              </a:lnSpc>
              <a:spcBef>
                <a:spcPts val="0"/>
              </a:spcBef>
              <a:spcAft>
                <a:spcPts val="0"/>
              </a:spcAft>
              <a:buSzPts val="1400"/>
              <a:buNone/>
              <a:defRPr/>
            </a:lvl9pPr>
          </a:lstStyle>
          <a:p/>
        </p:txBody>
      </p:sp>
      <p:sp>
        <p:nvSpPr>
          <p:cNvPr id="95" name="Google Shape;95;p13"/>
          <p:cNvSpPr txBox="1"/>
          <p:nvPr>
            <p:ph idx="12" type="sldNum"/>
          </p:nvPr>
        </p:nvSpPr>
        <p:spPr>
          <a:xfrm>
            <a:off x="8610600" y="6356350"/>
            <a:ext cx="2743200" cy="365100"/>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96" name="Shape 96"/>
        <p:cNvGrpSpPr/>
        <p:nvPr/>
      </p:nvGrpSpPr>
      <p:grpSpPr>
        <a:xfrm>
          <a:off x="0" y="0"/>
          <a:ext cx="0" cy="0"/>
          <a:chOff x="0" y="0"/>
          <a:chExt cx="0" cy="0"/>
        </a:xfrm>
      </p:grpSpPr>
      <p:sp>
        <p:nvSpPr>
          <p:cNvPr id="97" name="Google Shape;97;p14"/>
          <p:cNvSpPr txBox="1"/>
          <p:nvPr>
            <p:ph type="title"/>
          </p:nvPr>
        </p:nvSpPr>
        <p:spPr>
          <a:xfrm>
            <a:off x="838200" y="365125"/>
            <a:ext cx="10515600" cy="1325700"/>
          </a:xfrm>
          <a:prstGeom prst="rect">
            <a:avLst/>
          </a:prstGeom>
          <a:noFill/>
          <a:ln>
            <a:noFill/>
          </a:ln>
        </p:spPr>
        <p:txBody>
          <a:bodyPr anchorCtr="0" anchor="ctr" bIns="45700" lIns="91425" spcFirstLastPara="1" rIns="91425" wrap="square" tIns="45700">
            <a:noAutofit/>
          </a:bodyPr>
          <a:lstStyle>
            <a:lvl1pPr lvl="0" rtl="0" algn="l">
              <a:lnSpc>
                <a:spcPct val="90000"/>
              </a:lnSpc>
              <a:spcBef>
                <a:spcPts val="0"/>
              </a:spcBef>
              <a:spcAft>
                <a:spcPts val="0"/>
              </a:spcAft>
              <a:buClr>
                <a:schemeClr val="dk1"/>
              </a:buClr>
              <a:buSzPts val="1800"/>
              <a:buNone/>
              <a:defRPr/>
            </a:lvl1pPr>
            <a:lvl2pPr lvl="1" rtl="0" algn="l">
              <a:lnSpc>
                <a:spcPct val="100000"/>
              </a:lnSpc>
              <a:spcBef>
                <a:spcPts val="0"/>
              </a:spcBef>
              <a:spcAft>
                <a:spcPts val="0"/>
              </a:spcAft>
              <a:buSzPts val="1400"/>
              <a:buNone/>
              <a:defRPr/>
            </a:lvl2pPr>
            <a:lvl3pPr lvl="2" rtl="0" algn="l">
              <a:lnSpc>
                <a:spcPct val="100000"/>
              </a:lnSpc>
              <a:spcBef>
                <a:spcPts val="0"/>
              </a:spcBef>
              <a:spcAft>
                <a:spcPts val="0"/>
              </a:spcAft>
              <a:buSzPts val="1400"/>
              <a:buNone/>
              <a:defRPr/>
            </a:lvl3pPr>
            <a:lvl4pPr lvl="3" rtl="0" algn="l">
              <a:lnSpc>
                <a:spcPct val="100000"/>
              </a:lnSpc>
              <a:spcBef>
                <a:spcPts val="0"/>
              </a:spcBef>
              <a:spcAft>
                <a:spcPts val="0"/>
              </a:spcAft>
              <a:buSzPts val="1400"/>
              <a:buNone/>
              <a:defRPr/>
            </a:lvl4pPr>
            <a:lvl5pPr lvl="4" rtl="0" algn="l">
              <a:lnSpc>
                <a:spcPct val="100000"/>
              </a:lnSpc>
              <a:spcBef>
                <a:spcPts val="0"/>
              </a:spcBef>
              <a:spcAft>
                <a:spcPts val="0"/>
              </a:spcAft>
              <a:buSzPts val="1400"/>
              <a:buNone/>
              <a:defRPr/>
            </a:lvl5pPr>
            <a:lvl6pPr lvl="5" rtl="0" algn="l">
              <a:lnSpc>
                <a:spcPct val="100000"/>
              </a:lnSpc>
              <a:spcBef>
                <a:spcPts val="0"/>
              </a:spcBef>
              <a:spcAft>
                <a:spcPts val="0"/>
              </a:spcAft>
              <a:buSzPts val="1400"/>
              <a:buNone/>
              <a:defRPr/>
            </a:lvl6pPr>
            <a:lvl7pPr lvl="6" rtl="0" algn="l">
              <a:lnSpc>
                <a:spcPct val="100000"/>
              </a:lnSpc>
              <a:spcBef>
                <a:spcPts val="0"/>
              </a:spcBef>
              <a:spcAft>
                <a:spcPts val="0"/>
              </a:spcAft>
              <a:buSzPts val="1400"/>
              <a:buNone/>
              <a:defRPr/>
            </a:lvl7pPr>
            <a:lvl8pPr lvl="7" rtl="0" algn="l">
              <a:lnSpc>
                <a:spcPct val="100000"/>
              </a:lnSpc>
              <a:spcBef>
                <a:spcPts val="0"/>
              </a:spcBef>
              <a:spcAft>
                <a:spcPts val="0"/>
              </a:spcAft>
              <a:buSzPts val="1400"/>
              <a:buNone/>
              <a:defRPr/>
            </a:lvl8pPr>
            <a:lvl9pPr lvl="8" rtl="0" algn="l">
              <a:lnSpc>
                <a:spcPct val="100000"/>
              </a:lnSpc>
              <a:spcBef>
                <a:spcPts val="0"/>
              </a:spcBef>
              <a:spcAft>
                <a:spcPts val="0"/>
              </a:spcAft>
              <a:buSzPts val="1400"/>
              <a:buNone/>
              <a:defRPr/>
            </a:lvl9pPr>
          </a:lstStyle>
          <a:p/>
        </p:txBody>
      </p:sp>
      <p:sp>
        <p:nvSpPr>
          <p:cNvPr id="98" name="Google Shape;98;p14"/>
          <p:cNvSpPr txBox="1"/>
          <p:nvPr>
            <p:ph idx="10" type="dt"/>
          </p:nvPr>
        </p:nvSpPr>
        <p:spPr>
          <a:xfrm>
            <a:off x="838200" y="6356350"/>
            <a:ext cx="2743200" cy="365100"/>
          </a:xfrm>
          <a:prstGeom prst="rect">
            <a:avLst/>
          </a:prstGeom>
          <a:noFill/>
          <a:ln>
            <a:noFill/>
          </a:ln>
        </p:spPr>
        <p:txBody>
          <a:bodyPr anchorCtr="0" anchor="ctr" bIns="45700" lIns="91425" spcFirstLastPara="1" rIns="91425" wrap="square" tIns="45700">
            <a:noAutofit/>
          </a:bodyPr>
          <a:lstStyle>
            <a:lvl1pPr lvl="0" rtl="0" algn="l">
              <a:lnSpc>
                <a:spcPct val="100000"/>
              </a:lnSpc>
              <a:spcBef>
                <a:spcPts val="0"/>
              </a:spcBef>
              <a:spcAft>
                <a:spcPts val="0"/>
              </a:spcAft>
              <a:buSzPts val="1400"/>
              <a:buNone/>
              <a:defRPr/>
            </a:lvl1pPr>
            <a:lvl2pPr lvl="1" rtl="0" algn="l">
              <a:lnSpc>
                <a:spcPct val="100000"/>
              </a:lnSpc>
              <a:spcBef>
                <a:spcPts val="0"/>
              </a:spcBef>
              <a:spcAft>
                <a:spcPts val="0"/>
              </a:spcAft>
              <a:buSzPts val="1400"/>
              <a:buNone/>
              <a:defRPr/>
            </a:lvl2pPr>
            <a:lvl3pPr lvl="2" rtl="0" algn="l">
              <a:lnSpc>
                <a:spcPct val="100000"/>
              </a:lnSpc>
              <a:spcBef>
                <a:spcPts val="0"/>
              </a:spcBef>
              <a:spcAft>
                <a:spcPts val="0"/>
              </a:spcAft>
              <a:buSzPts val="1400"/>
              <a:buNone/>
              <a:defRPr/>
            </a:lvl3pPr>
            <a:lvl4pPr lvl="3" rtl="0" algn="l">
              <a:lnSpc>
                <a:spcPct val="100000"/>
              </a:lnSpc>
              <a:spcBef>
                <a:spcPts val="0"/>
              </a:spcBef>
              <a:spcAft>
                <a:spcPts val="0"/>
              </a:spcAft>
              <a:buSzPts val="1400"/>
              <a:buNone/>
              <a:defRPr/>
            </a:lvl4pPr>
            <a:lvl5pPr lvl="4" rtl="0" algn="l">
              <a:lnSpc>
                <a:spcPct val="100000"/>
              </a:lnSpc>
              <a:spcBef>
                <a:spcPts val="0"/>
              </a:spcBef>
              <a:spcAft>
                <a:spcPts val="0"/>
              </a:spcAft>
              <a:buSzPts val="1400"/>
              <a:buNone/>
              <a:defRPr/>
            </a:lvl5pPr>
            <a:lvl6pPr lvl="5" rtl="0" algn="l">
              <a:lnSpc>
                <a:spcPct val="100000"/>
              </a:lnSpc>
              <a:spcBef>
                <a:spcPts val="0"/>
              </a:spcBef>
              <a:spcAft>
                <a:spcPts val="0"/>
              </a:spcAft>
              <a:buSzPts val="1400"/>
              <a:buNone/>
              <a:defRPr/>
            </a:lvl6pPr>
            <a:lvl7pPr lvl="6" rtl="0" algn="l">
              <a:lnSpc>
                <a:spcPct val="100000"/>
              </a:lnSpc>
              <a:spcBef>
                <a:spcPts val="0"/>
              </a:spcBef>
              <a:spcAft>
                <a:spcPts val="0"/>
              </a:spcAft>
              <a:buSzPts val="1400"/>
              <a:buNone/>
              <a:defRPr/>
            </a:lvl7pPr>
            <a:lvl8pPr lvl="7" rtl="0" algn="l">
              <a:lnSpc>
                <a:spcPct val="100000"/>
              </a:lnSpc>
              <a:spcBef>
                <a:spcPts val="0"/>
              </a:spcBef>
              <a:spcAft>
                <a:spcPts val="0"/>
              </a:spcAft>
              <a:buSzPts val="1400"/>
              <a:buNone/>
              <a:defRPr/>
            </a:lvl8pPr>
            <a:lvl9pPr lvl="8" rtl="0" algn="l">
              <a:lnSpc>
                <a:spcPct val="100000"/>
              </a:lnSpc>
              <a:spcBef>
                <a:spcPts val="0"/>
              </a:spcBef>
              <a:spcAft>
                <a:spcPts val="0"/>
              </a:spcAft>
              <a:buSzPts val="1400"/>
              <a:buNone/>
              <a:defRPr/>
            </a:lvl9pPr>
          </a:lstStyle>
          <a:p/>
        </p:txBody>
      </p:sp>
      <p:sp>
        <p:nvSpPr>
          <p:cNvPr id="99" name="Google Shape;99;p14"/>
          <p:cNvSpPr txBox="1"/>
          <p:nvPr>
            <p:ph idx="11" type="ftr"/>
          </p:nvPr>
        </p:nvSpPr>
        <p:spPr>
          <a:xfrm>
            <a:off x="4038600" y="6356350"/>
            <a:ext cx="4114800" cy="365100"/>
          </a:xfrm>
          <a:prstGeom prst="rect">
            <a:avLst/>
          </a:prstGeom>
          <a:noFill/>
          <a:ln>
            <a:noFill/>
          </a:ln>
        </p:spPr>
        <p:txBody>
          <a:bodyPr anchorCtr="0" anchor="ctr" bIns="45700" lIns="91425" spcFirstLastPara="1" rIns="91425" wrap="square" tIns="45700">
            <a:noAutofit/>
          </a:bodyPr>
          <a:lstStyle>
            <a:lvl1pPr lvl="0" rtl="0" algn="ctr">
              <a:lnSpc>
                <a:spcPct val="100000"/>
              </a:lnSpc>
              <a:spcBef>
                <a:spcPts val="0"/>
              </a:spcBef>
              <a:spcAft>
                <a:spcPts val="0"/>
              </a:spcAft>
              <a:buSzPts val="1400"/>
              <a:buNone/>
              <a:defRPr/>
            </a:lvl1pPr>
            <a:lvl2pPr lvl="1" rtl="0" algn="l">
              <a:lnSpc>
                <a:spcPct val="100000"/>
              </a:lnSpc>
              <a:spcBef>
                <a:spcPts val="0"/>
              </a:spcBef>
              <a:spcAft>
                <a:spcPts val="0"/>
              </a:spcAft>
              <a:buSzPts val="1400"/>
              <a:buNone/>
              <a:defRPr/>
            </a:lvl2pPr>
            <a:lvl3pPr lvl="2" rtl="0" algn="l">
              <a:lnSpc>
                <a:spcPct val="100000"/>
              </a:lnSpc>
              <a:spcBef>
                <a:spcPts val="0"/>
              </a:spcBef>
              <a:spcAft>
                <a:spcPts val="0"/>
              </a:spcAft>
              <a:buSzPts val="1400"/>
              <a:buNone/>
              <a:defRPr/>
            </a:lvl3pPr>
            <a:lvl4pPr lvl="3" rtl="0" algn="l">
              <a:lnSpc>
                <a:spcPct val="100000"/>
              </a:lnSpc>
              <a:spcBef>
                <a:spcPts val="0"/>
              </a:spcBef>
              <a:spcAft>
                <a:spcPts val="0"/>
              </a:spcAft>
              <a:buSzPts val="1400"/>
              <a:buNone/>
              <a:defRPr/>
            </a:lvl4pPr>
            <a:lvl5pPr lvl="4" rtl="0" algn="l">
              <a:lnSpc>
                <a:spcPct val="100000"/>
              </a:lnSpc>
              <a:spcBef>
                <a:spcPts val="0"/>
              </a:spcBef>
              <a:spcAft>
                <a:spcPts val="0"/>
              </a:spcAft>
              <a:buSzPts val="1400"/>
              <a:buNone/>
              <a:defRPr/>
            </a:lvl5pPr>
            <a:lvl6pPr lvl="5" rtl="0" algn="l">
              <a:lnSpc>
                <a:spcPct val="100000"/>
              </a:lnSpc>
              <a:spcBef>
                <a:spcPts val="0"/>
              </a:spcBef>
              <a:spcAft>
                <a:spcPts val="0"/>
              </a:spcAft>
              <a:buSzPts val="1400"/>
              <a:buNone/>
              <a:defRPr/>
            </a:lvl6pPr>
            <a:lvl7pPr lvl="6" rtl="0" algn="l">
              <a:lnSpc>
                <a:spcPct val="100000"/>
              </a:lnSpc>
              <a:spcBef>
                <a:spcPts val="0"/>
              </a:spcBef>
              <a:spcAft>
                <a:spcPts val="0"/>
              </a:spcAft>
              <a:buSzPts val="1400"/>
              <a:buNone/>
              <a:defRPr/>
            </a:lvl7pPr>
            <a:lvl8pPr lvl="7" rtl="0" algn="l">
              <a:lnSpc>
                <a:spcPct val="100000"/>
              </a:lnSpc>
              <a:spcBef>
                <a:spcPts val="0"/>
              </a:spcBef>
              <a:spcAft>
                <a:spcPts val="0"/>
              </a:spcAft>
              <a:buSzPts val="1400"/>
              <a:buNone/>
              <a:defRPr/>
            </a:lvl8pPr>
            <a:lvl9pPr lvl="8" rtl="0" algn="l">
              <a:lnSpc>
                <a:spcPct val="100000"/>
              </a:lnSpc>
              <a:spcBef>
                <a:spcPts val="0"/>
              </a:spcBef>
              <a:spcAft>
                <a:spcPts val="0"/>
              </a:spcAft>
              <a:buSzPts val="1400"/>
              <a:buNone/>
              <a:defRPr/>
            </a:lvl9pPr>
          </a:lstStyle>
          <a:p/>
        </p:txBody>
      </p:sp>
      <p:sp>
        <p:nvSpPr>
          <p:cNvPr id="100" name="Google Shape;100;p14"/>
          <p:cNvSpPr txBox="1"/>
          <p:nvPr>
            <p:ph idx="12" type="sldNum"/>
          </p:nvPr>
        </p:nvSpPr>
        <p:spPr>
          <a:xfrm>
            <a:off x="8610600" y="6356350"/>
            <a:ext cx="2743200" cy="365100"/>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aragraph+text" type="title">
  <p:cSld name="TITLE">
    <p:bg>
      <p:bgPr>
        <a:solidFill>
          <a:schemeClr val="lt2"/>
        </a:solidFill>
      </p:bgPr>
    </p:bg>
    <p:spTree>
      <p:nvGrpSpPr>
        <p:cNvPr id="105" name="Shape 105"/>
        <p:cNvGrpSpPr/>
        <p:nvPr/>
      </p:nvGrpSpPr>
      <p:grpSpPr>
        <a:xfrm>
          <a:off x="0" y="0"/>
          <a:ext cx="0" cy="0"/>
          <a:chOff x="0" y="0"/>
          <a:chExt cx="0" cy="0"/>
        </a:xfrm>
      </p:grpSpPr>
      <p:sp>
        <p:nvSpPr>
          <p:cNvPr id="106" name="Google Shape;106;p16"/>
          <p:cNvSpPr txBox="1"/>
          <p:nvPr>
            <p:ph type="title"/>
          </p:nvPr>
        </p:nvSpPr>
        <p:spPr>
          <a:xfrm>
            <a:off x="266933" y="473467"/>
            <a:ext cx="10650300" cy="1119900"/>
          </a:xfrm>
          <a:prstGeom prst="rect">
            <a:avLst/>
          </a:prstGeom>
        </p:spPr>
        <p:txBody>
          <a:bodyPr anchorCtr="0" anchor="t" bIns="121900" lIns="121900" spcFirstLastPara="1" rIns="121900" wrap="square" tIns="121900">
            <a:spAutoFit/>
          </a:bodyPr>
          <a:lstStyle>
            <a:lvl1pPr lvl="0">
              <a:spcBef>
                <a:spcPts val="0"/>
              </a:spcBef>
              <a:spcAft>
                <a:spcPts val="0"/>
              </a:spcAft>
              <a:buClr>
                <a:schemeClr val="accent2"/>
              </a:buClr>
              <a:buSzPts val="4000"/>
              <a:buFont typeface="Roboto"/>
              <a:buNone/>
              <a:defRPr b="1" sz="4000">
                <a:solidFill>
                  <a:schemeClr val="accent2"/>
                </a:solidFill>
                <a:latin typeface="Roboto"/>
                <a:ea typeface="Roboto"/>
                <a:cs typeface="Roboto"/>
                <a:sym typeface="Roboto"/>
              </a:defRPr>
            </a:lvl1pPr>
            <a:lvl2pPr lvl="1">
              <a:spcBef>
                <a:spcPts val="0"/>
              </a:spcBef>
              <a:spcAft>
                <a:spcPts val="0"/>
              </a:spcAft>
              <a:buClr>
                <a:schemeClr val="dk1"/>
              </a:buClr>
              <a:buSzPts val="1900"/>
              <a:buNone/>
              <a:defRPr>
                <a:solidFill>
                  <a:schemeClr val="dk1"/>
                </a:solidFill>
              </a:defRPr>
            </a:lvl2pPr>
            <a:lvl3pPr lvl="2">
              <a:spcBef>
                <a:spcPts val="0"/>
              </a:spcBef>
              <a:spcAft>
                <a:spcPts val="0"/>
              </a:spcAft>
              <a:buClr>
                <a:schemeClr val="dk1"/>
              </a:buClr>
              <a:buSzPts val="1900"/>
              <a:buNone/>
              <a:defRPr>
                <a:solidFill>
                  <a:schemeClr val="dk1"/>
                </a:solidFill>
              </a:defRPr>
            </a:lvl3pPr>
            <a:lvl4pPr lvl="3">
              <a:spcBef>
                <a:spcPts val="0"/>
              </a:spcBef>
              <a:spcAft>
                <a:spcPts val="0"/>
              </a:spcAft>
              <a:buClr>
                <a:schemeClr val="dk1"/>
              </a:buClr>
              <a:buSzPts val="1900"/>
              <a:buNone/>
              <a:defRPr>
                <a:solidFill>
                  <a:schemeClr val="dk1"/>
                </a:solidFill>
              </a:defRPr>
            </a:lvl4pPr>
            <a:lvl5pPr lvl="4">
              <a:spcBef>
                <a:spcPts val="0"/>
              </a:spcBef>
              <a:spcAft>
                <a:spcPts val="0"/>
              </a:spcAft>
              <a:buClr>
                <a:schemeClr val="dk1"/>
              </a:buClr>
              <a:buSzPts val="1900"/>
              <a:buNone/>
              <a:defRPr>
                <a:solidFill>
                  <a:schemeClr val="dk1"/>
                </a:solidFill>
              </a:defRPr>
            </a:lvl5pPr>
            <a:lvl6pPr lvl="5">
              <a:spcBef>
                <a:spcPts val="0"/>
              </a:spcBef>
              <a:spcAft>
                <a:spcPts val="0"/>
              </a:spcAft>
              <a:buClr>
                <a:schemeClr val="dk1"/>
              </a:buClr>
              <a:buSzPts val="1900"/>
              <a:buNone/>
              <a:defRPr>
                <a:solidFill>
                  <a:schemeClr val="dk1"/>
                </a:solidFill>
              </a:defRPr>
            </a:lvl6pPr>
            <a:lvl7pPr lvl="6">
              <a:spcBef>
                <a:spcPts val="0"/>
              </a:spcBef>
              <a:spcAft>
                <a:spcPts val="0"/>
              </a:spcAft>
              <a:buClr>
                <a:schemeClr val="dk1"/>
              </a:buClr>
              <a:buSzPts val="1900"/>
              <a:buNone/>
              <a:defRPr>
                <a:solidFill>
                  <a:schemeClr val="dk1"/>
                </a:solidFill>
              </a:defRPr>
            </a:lvl7pPr>
            <a:lvl8pPr lvl="7">
              <a:spcBef>
                <a:spcPts val="0"/>
              </a:spcBef>
              <a:spcAft>
                <a:spcPts val="0"/>
              </a:spcAft>
              <a:buClr>
                <a:schemeClr val="dk1"/>
              </a:buClr>
              <a:buSzPts val="1900"/>
              <a:buNone/>
              <a:defRPr>
                <a:solidFill>
                  <a:schemeClr val="dk1"/>
                </a:solidFill>
              </a:defRPr>
            </a:lvl8pPr>
            <a:lvl9pPr lvl="8">
              <a:spcBef>
                <a:spcPts val="0"/>
              </a:spcBef>
              <a:spcAft>
                <a:spcPts val="0"/>
              </a:spcAft>
              <a:buClr>
                <a:schemeClr val="dk1"/>
              </a:buClr>
              <a:buSzPts val="1900"/>
              <a:buNone/>
              <a:defRPr>
                <a:solidFill>
                  <a:schemeClr val="dk1"/>
                </a:solidFill>
              </a:defRPr>
            </a:lvl9pPr>
          </a:lstStyle>
          <a:p/>
        </p:txBody>
      </p:sp>
      <p:sp>
        <p:nvSpPr>
          <p:cNvPr id="107" name="Google Shape;107;p16"/>
          <p:cNvSpPr txBox="1"/>
          <p:nvPr>
            <p:ph idx="1" type="body"/>
          </p:nvPr>
        </p:nvSpPr>
        <p:spPr>
          <a:xfrm>
            <a:off x="266933" y="1648800"/>
            <a:ext cx="10650300" cy="3560400"/>
          </a:xfrm>
          <a:prstGeom prst="rect">
            <a:avLst/>
          </a:prstGeom>
          <a:noFill/>
          <a:ln>
            <a:noFill/>
          </a:ln>
        </p:spPr>
        <p:txBody>
          <a:bodyPr anchorCtr="0" anchor="t" bIns="121900" lIns="121900" spcFirstLastPara="1" rIns="121900" wrap="square" tIns="121900">
            <a:noAutofit/>
          </a:bodyPr>
          <a:lstStyle>
            <a:lvl1pPr indent="-381000" lvl="0" marL="457200">
              <a:spcBef>
                <a:spcPts val="0"/>
              </a:spcBef>
              <a:spcAft>
                <a:spcPts val="0"/>
              </a:spcAft>
              <a:buClr>
                <a:schemeClr val="dk2"/>
              </a:buClr>
              <a:buSzPts val="2400"/>
              <a:buFont typeface="Roboto"/>
              <a:buChar char="●"/>
              <a:defRPr sz="2400">
                <a:solidFill>
                  <a:schemeClr val="dk2"/>
                </a:solidFill>
                <a:latin typeface="Roboto"/>
                <a:ea typeface="Roboto"/>
                <a:cs typeface="Roboto"/>
                <a:sym typeface="Roboto"/>
              </a:defRPr>
            </a:lvl1pPr>
            <a:lvl2pPr indent="-381000" lvl="1" marL="914400">
              <a:spcBef>
                <a:spcPts val="0"/>
              </a:spcBef>
              <a:spcAft>
                <a:spcPts val="0"/>
              </a:spcAft>
              <a:buClr>
                <a:schemeClr val="dk2"/>
              </a:buClr>
              <a:buSzPts val="2400"/>
              <a:buFont typeface="Roboto"/>
              <a:buChar char="○"/>
              <a:defRPr sz="2400">
                <a:solidFill>
                  <a:schemeClr val="dk2"/>
                </a:solidFill>
                <a:latin typeface="Roboto"/>
                <a:ea typeface="Roboto"/>
                <a:cs typeface="Roboto"/>
                <a:sym typeface="Roboto"/>
              </a:defRPr>
            </a:lvl2pPr>
            <a:lvl3pPr indent="-381000" lvl="2" marL="1371600">
              <a:spcBef>
                <a:spcPts val="0"/>
              </a:spcBef>
              <a:spcAft>
                <a:spcPts val="0"/>
              </a:spcAft>
              <a:buClr>
                <a:schemeClr val="dk2"/>
              </a:buClr>
              <a:buSzPts val="2400"/>
              <a:buFont typeface="Roboto"/>
              <a:buChar char="■"/>
              <a:defRPr sz="2400">
                <a:solidFill>
                  <a:schemeClr val="dk2"/>
                </a:solidFill>
                <a:latin typeface="Roboto"/>
                <a:ea typeface="Roboto"/>
                <a:cs typeface="Roboto"/>
                <a:sym typeface="Roboto"/>
              </a:defRPr>
            </a:lvl3pPr>
            <a:lvl4pPr indent="-381000" lvl="3" marL="1828800">
              <a:spcBef>
                <a:spcPts val="0"/>
              </a:spcBef>
              <a:spcAft>
                <a:spcPts val="0"/>
              </a:spcAft>
              <a:buClr>
                <a:schemeClr val="dk2"/>
              </a:buClr>
              <a:buSzPts val="2400"/>
              <a:buFont typeface="Roboto"/>
              <a:buChar char="●"/>
              <a:defRPr sz="2400">
                <a:solidFill>
                  <a:schemeClr val="dk2"/>
                </a:solidFill>
                <a:latin typeface="Roboto"/>
                <a:ea typeface="Roboto"/>
                <a:cs typeface="Roboto"/>
                <a:sym typeface="Roboto"/>
              </a:defRPr>
            </a:lvl4pPr>
            <a:lvl5pPr indent="-381000" lvl="4" marL="2286000">
              <a:spcBef>
                <a:spcPts val="0"/>
              </a:spcBef>
              <a:spcAft>
                <a:spcPts val="0"/>
              </a:spcAft>
              <a:buClr>
                <a:schemeClr val="dk2"/>
              </a:buClr>
              <a:buSzPts val="2400"/>
              <a:buFont typeface="Roboto"/>
              <a:buChar char="○"/>
              <a:defRPr sz="2400">
                <a:solidFill>
                  <a:schemeClr val="dk2"/>
                </a:solidFill>
                <a:latin typeface="Roboto"/>
                <a:ea typeface="Roboto"/>
                <a:cs typeface="Roboto"/>
                <a:sym typeface="Roboto"/>
              </a:defRPr>
            </a:lvl5pPr>
            <a:lvl6pPr indent="-381000" lvl="5" marL="2743200">
              <a:spcBef>
                <a:spcPts val="0"/>
              </a:spcBef>
              <a:spcAft>
                <a:spcPts val="0"/>
              </a:spcAft>
              <a:buClr>
                <a:schemeClr val="dk2"/>
              </a:buClr>
              <a:buSzPts val="2400"/>
              <a:buFont typeface="Roboto"/>
              <a:buChar char="■"/>
              <a:defRPr sz="2400">
                <a:solidFill>
                  <a:schemeClr val="dk2"/>
                </a:solidFill>
                <a:latin typeface="Roboto"/>
                <a:ea typeface="Roboto"/>
                <a:cs typeface="Roboto"/>
                <a:sym typeface="Roboto"/>
              </a:defRPr>
            </a:lvl6pPr>
            <a:lvl7pPr indent="-381000" lvl="6" marL="3200400">
              <a:spcBef>
                <a:spcPts val="0"/>
              </a:spcBef>
              <a:spcAft>
                <a:spcPts val="0"/>
              </a:spcAft>
              <a:buClr>
                <a:schemeClr val="dk2"/>
              </a:buClr>
              <a:buSzPts val="2400"/>
              <a:buFont typeface="Roboto"/>
              <a:buChar char="●"/>
              <a:defRPr sz="2400">
                <a:solidFill>
                  <a:schemeClr val="dk2"/>
                </a:solidFill>
                <a:latin typeface="Roboto"/>
                <a:ea typeface="Roboto"/>
                <a:cs typeface="Roboto"/>
                <a:sym typeface="Roboto"/>
              </a:defRPr>
            </a:lvl7pPr>
            <a:lvl8pPr indent="-381000" lvl="7" marL="3657600">
              <a:spcBef>
                <a:spcPts val="0"/>
              </a:spcBef>
              <a:spcAft>
                <a:spcPts val="0"/>
              </a:spcAft>
              <a:buClr>
                <a:schemeClr val="dk2"/>
              </a:buClr>
              <a:buSzPts val="2400"/>
              <a:buFont typeface="Roboto"/>
              <a:buChar char="○"/>
              <a:defRPr sz="2400">
                <a:solidFill>
                  <a:schemeClr val="dk2"/>
                </a:solidFill>
                <a:latin typeface="Roboto"/>
                <a:ea typeface="Roboto"/>
                <a:cs typeface="Roboto"/>
                <a:sym typeface="Roboto"/>
              </a:defRPr>
            </a:lvl8pPr>
            <a:lvl9pPr indent="-381000" lvl="8" marL="4114800">
              <a:spcBef>
                <a:spcPts val="0"/>
              </a:spcBef>
              <a:spcAft>
                <a:spcPts val="0"/>
              </a:spcAft>
              <a:buClr>
                <a:schemeClr val="dk2"/>
              </a:buClr>
              <a:buSzPts val="2400"/>
              <a:buFont typeface="Roboto"/>
              <a:buChar char="■"/>
              <a:defRPr sz="2400">
                <a:solidFill>
                  <a:schemeClr val="dk2"/>
                </a:solidFill>
                <a:latin typeface="Roboto"/>
                <a:ea typeface="Roboto"/>
                <a:cs typeface="Roboto"/>
                <a:sym typeface="Roboto"/>
              </a:defRPr>
            </a:lvl9pPr>
          </a:lstStyle>
          <a:p/>
        </p:txBody>
      </p:sp>
      <p:grpSp>
        <p:nvGrpSpPr>
          <p:cNvPr id="108" name="Google Shape;108;p16"/>
          <p:cNvGrpSpPr/>
          <p:nvPr/>
        </p:nvGrpSpPr>
        <p:grpSpPr>
          <a:xfrm>
            <a:off x="-18200" y="6209645"/>
            <a:ext cx="12228094" cy="647984"/>
            <a:chOff x="-13650" y="4657350"/>
            <a:chExt cx="9171300" cy="486000"/>
          </a:xfrm>
        </p:grpSpPr>
        <p:sp>
          <p:nvSpPr>
            <p:cNvPr id="109" name="Google Shape;109;p16"/>
            <p:cNvSpPr/>
            <p:nvPr/>
          </p:nvSpPr>
          <p:spPr>
            <a:xfrm>
              <a:off x="-13650" y="4657350"/>
              <a:ext cx="9171300" cy="486000"/>
            </a:xfrm>
            <a:prstGeom prst="rect">
              <a:avLst/>
            </a:prstGeom>
            <a:solidFill>
              <a:schemeClr val="accent4"/>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pic>
          <p:nvPicPr>
            <p:cNvPr id="110" name="Google Shape;110;p16"/>
            <p:cNvPicPr preferRelativeResize="0"/>
            <p:nvPr/>
          </p:nvPicPr>
          <p:blipFill>
            <a:blip r:embed="rId2">
              <a:alphaModFix/>
            </a:blip>
            <a:stretch>
              <a:fillRect/>
            </a:stretch>
          </p:blipFill>
          <p:spPr>
            <a:xfrm>
              <a:off x="213858" y="4777811"/>
              <a:ext cx="1179275" cy="245075"/>
            </a:xfrm>
            <a:prstGeom prst="rect">
              <a:avLst/>
            </a:prstGeom>
            <a:noFill/>
            <a:ln>
              <a:noFill/>
            </a:ln>
          </p:spPr>
        </p:pic>
      </p:grpSp>
      <p:sp>
        <p:nvSpPr>
          <p:cNvPr id="111" name="Google Shape;111;p16"/>
          <p:cNvSpPr txBox="1"/>
          <p:nvPr>
            <p:ph idx="12" type="sldNum"/>
          </p:nvPr>
        </p:nvSpPr>
        <p:spPr>
          <a:xfrm>
            <a:off x="11409045" y="6333134"/>
            <a:ext cx="731700" cy="525000"/>
          </a:xfrm>
          <a:prstGeom prst="rect">
            <a:avLst/>
          </a:prstGeom>
        </p:spPr>
        <p:txBody>
          <a:bodyPr anchorCtr="0" anchor="t"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extLst>
    <p:ext uri="{DCECCB84-F9BA-43D5-87BE-67443E8EF086}">
      <p15:sldGuideLst>
        <p15:guide id="1" pos="168">
          <p15:clr>
            <a:srgbClr val="E46962"/>
          </p15:clr>
        </p15:guide>
      </p15:sldGuideLst>
    </p:ext>
  </p:extLst>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ver Dark Background">
  <p:cSld name="CUSTOM">
    <p:bg>
      <p:bgPr>
        <a:blipFill>
          <a:blip r:embed="rId2">
            <a:alphaModFix/>
          </a:blip>
          <a:stretch>
            <a:fillRect/>
          </a:stretch>
        </a:blipFill>
      </p:bgPr>
    </p:bg>
    <p:spTree>
      <p:nvGrpSpPr>
        <p:cNvPr id="112" name="Shape 112"/>
        <p:cNvGrpSpPr/>
        <p:nvPr/>
      </p:nvGrpSpPr>
      <p:grpSpPr>
        <a:xfrm>
          <a:off x="0" y="0"/>
          <a:ext cx="0" cy="0"/>
          <a:chOff x="0" y="0"/>
          <a:chExt cx="0" cy="0"/>
        </a:xfrm>
      </p:grpSpPr>
      <p:sp>
        <p:nvSpPr>
          <p:cNvPr id="113" name="Google Shape;113;p17"/>
          <p:cNvSpPr txBox="1"/>
          <p:nvPr>
            <p:ph type="title"/>
          </p:nvPr>
        </p:nvSpPr>
        <p:spPr>
          <a:xfrm>
            <a:off x="701131" y="2117800"/>
            <a:ext cx="5809200" cy="1679100"/>
          </a:xfrm>
          <a:prstGeom prst="rect">
            <a:avLst/>
          </a:prstGeom>
        </p:spPr>
        <p:txBody>
          <a:bodyPr anchorCtr="0" anchor="t" bIns="121900" lIns="121900" spcFirstLastPara="1" rIns="121900" wrap="square" tIns="121900">
            <a:spAutoFit/>
          </a:bodyPr>
          <a:lstStyle>
            <a:lvl1pPr lvl="0">
              <a:spcBef>
                <a:spcPts val="0"/>
              </a:spcBef>
              <a:spcAft>
                <a:spcPts val="0"/>
              </a:spcAft>
              <a:buClr>
                <a:schemeClr val="lt1"/>
              </a:buClr>
              <a:buSzPts val="4800"/>
              <a:buFont typeface="Roboto"/>
              <a:buNone/>
              <a:defRPr b="1" sz="4800">
                <a:solidFill>
                  <a:schemeClr val="lt1"/>
                </a:solidFill>
                <a:latin typeface="Roboto"/>
                <a:ea typeface="Roboto"/>
                <a:cs typeface="Roboto"/>
                <a:sym typeface="Roboto"/>
              </a:defRPr>
            </a:lvl1pPr>
            <a:lvl2pPr lvl="1">
              <a:spcBef>
                <a:spcPts val="0"/>
              </a:spcBef>
              <a:spcAft>
                <a:spcPts val="0"/>
              </a:spcAft>
              <a:buClr>
                <a:schemeClr val="lt1"/>
              </a:buClr>
              <a:buSzPts val="4800"/>
              <a:buFont typeface="Roboto"/>
              <a:buNone/>
              <a:defRPr b="1" sz="4800">
                <a:solidFill>
                  <a:schemeClr val="lt1"/>
                </a:solidFill>
                <a:latin typeface="Roboto"/>
                <a:ea typeface="Roboto"/>
                <a:cs typeface="Roboto"/>
                <a:sym typeface="Roboto"/>
              </a:defRPr>
            </a:lvl2pPr>
            <a:lvl3pPr lvl="2">
              <a:spcBef>
                <a:spcPts val="0"/>
              </a:spcBef>
              <a:spcAft>
                <a:spcPts val="0"/>
              </a:spcAft>
              <a:buClr>
                <a:schemeClr val="lt1"/>
              </a:buClr>
              <a:buSzPts val="4800"/>
              <a:buFont typeface="Roboto"/>
              <a:buNone/>
              <a:defRPr b="1" sz="4800">
                <a:solidFill>
                  <a:schemeClr val="lt1"/>
                </a:solidFill>
                <a:latin typeface="Roboto"/>
                <a:ea typeface="Roboto"/>
                <a:cs typeface="Roboto"/>
                <a:sym typeface="Roboto"/>
              </a:defRPr>
            </a:lvl3pPr>
            <a:lvl4pPr lvl="3">
              <a:spcBef>
                <a:spcPts val="0"/>
              </a:spcBef>
              <a:spcAft>
                <a:spcPts val="0"/>
              </a:spcAft>
              <a:buClr>
                <a:schemeClr val="lt1"/>
              </a:buClr>
              <a:buSzPts val="4800"/>
              <a:buFont typeface="Roboto"/>
              <a:buNone/>
              <a:defRPr b="1" sz="4800">
                <a:solidFill>
                  <a:schemeClr val="lt1"/>
                </a:solidFill>
                <a:latin typeface="Roboto"/>
                <a:ea typeface="Roboto"/>
                <a:cs typeface="Roboto"/>
                <a:sym typeface="Roboto"/>
              </a:defRPr>
            </a:lvl4pPr>
            <a:lvl5pPr lvl="4">
              <a:spcBef>
                <a:spcPts val="0"/>
              </a:spcBef>
              <a:spcAft>
                <a:spcPts val="0"/>
              </a:spcAft>
              <a:buClr>
                <a:schemeClr val="lt1"/>
              </a:buClr>
              <a:buSzPts val="4800"/>
              <a:buFont typeface="Roboto"/>
              <a:buNone/>
              <a:defRPr b="1" sz="4800">
                <a:solidFill>
                  <a:schemeClr val="lt1"/>
                </a:solidFill>
                <a:latin typeface="Roboto"/>
                <a:ea typeface="Roboto"/>
                <a:cs typeface="Roboto"/>
                <a:sym typeface="Roboto"/>
              </a:defRPr>
            </a:lvl5pPr>
            <a:lvl6pPr lvl="5">
              <a:spcBef>
                <a:spcPts val="0"/>
              </a:spcBef>
              <a:spcAft>
                <a:spcPts val="0"/>
              </a:spcAft>
              <a:buClr>
                <a:schemeClr val="lt1"/>
              </a:buClr>
              <a:buSzPts val="4800"/>
              <a:buFont typeface="Roboto"/>
              <a:buNone/>
              <a:defRPr b="1" sz="4800">
                <a:solidFill>
                  <a:schemeClr val="lt1"/>
                </a:solidFill>
                <a:latin typeface="Roboto"/>
                <a:ea typeface="Roboto"/>
                <a:cs typeface="Roboto"/>
                <a:sym typeface="Roboto"/>
              </a:defRPr>
            </a:lvl6pPr>
            <a:lvl7pPr lvl="6">
              <a:spcBef>
                <a:spcPts val="0"/>
              </a:spcBef>
              <a:spcAft>
                <a:spcPts val="0"/>
              </a:spcAft>
              <a:buClr>
                <a:schemeClr val="lt1"/>
              </a:buClr>
              <a:buSzPts val="4800"/>
              <a:buFont typeface="Roboto"/>
              <a:buNone/>
              <a:defRPr b="1" sz="4800">
                <a:solidFill>
                  <a:schemeClr val="lt1"/>
                </a:solidFill>
                <a:latin typeface="Roboto"/>
                <a:ea typeface="Roboto"/>
                <a:cs typeface="Roboto"/>
                <a:sym typeface="Roboto"/>
              </a:defRPr>
            </a:lvl7pPr>
            <a:lvl8pPr lvl="7">
              <a:spcBef>
                <a:spcPts val="0"/>
              </a:spcBef>
              <a:spcAft>
                <a:spcPts val="0"/>
              </a:spcAft>
              <a:buClr>
                <a:schemeClr val="lt1"/>
              </a:buClr>
              <a:buSzPts val="4800"/>
              <a:buFont typeface="Roboto"/>
              <a:buNone/>
              <a:defRPr b="1" sz="4800">
                <a:solidFill>
                  <a:schemeClr val="lt1"/>
                </a:solidFill>
                <a:latin typeface="Roboto"/>
                <a:ea typeface="Roboto"/>
                <a:cs typeface="Roboto"/>
                <a:sym typeface="Roboto"/>
              </a:defRPr>
            </a:lvl8pPr>
            <a:lvl9pPr lvl="8">
              <a:spcBef>
                <a:spcPts val="0"/>
              </a:spcBef>
              <a:spcAft>
                <a:spcPts val="0"/>
              </a:spcAft>
              <a:buClr>
                <a:schemeClr val="lt1"/>
              </a:buClr>
              <a:buSzPts val="4800"/>
              <a:buFont typeface="Roboto"/>
              <a:buNone/>
              <a:defRPr b="1" sz="4800">
                <a:solidFill>
                  <a:schemeClr val="lt1"/>
                </a:solidFill>
                <a:latin typeface="Roboto"/>
                <a:ea typeface="Roboto"/>
                <a:cs typeface="Roboto"/>
                <a:sym typeface="Roboto"/>
              </a:defRPr>
            </a:lvl9pPr>
          </a:lstStyle>
          <a:p/>
        </p:txBody>
      </p:sp>
      <p:sp>
        <p:nvSpPr>
          <p:cNvPr id="114" name="Google Shape;114;p17"/>
          <p:cNvSpPr txBox="1"/>
          <p:nvPr>
            <p:ph idx="1" type="subTitle"/>
          </p:nvPr>
        </p:nvSpPr>
        <p:spPr>
          <a:xfrm>
            <a:off x="701131" y="3979033"/>
            <a:ext cx="5690700" cy="783300"/>
          </a:xfrm>
          <a:prstGeom prst="rect">
            <a:avLst/>
          </a:prstGeom>
          <a:noFill/>
          <a:ln>
            <a:noFill/>
          </a:ln>
        </p:spPr>
        <p:txBody>
          <a:bodyPr anchorCtr="0" anchor="t" bIns="121900" lIns="121900" spcFirstLastPara="1" rIns="121900" wrap="square" tIns="121900">
            <a:noAutofit/>
          </a:bodyPr>
          <a:lstStyle>
            <a:lvl1pPr lvl="0">
              <a:spcBef>
                <a:spcPts val="0"/>
              </a:spcBef>
              <a:spcAft>
                <a:spcPts val="0"/>
              </a:spcAft>
              <a:buClr>
                <a:schemeClr val="lt2"/>
              </a:buClr>
              <a:buSzPts val="2700"/>
              <a:buFont typeface="Roboto"/>
              <a:buNone/>
              <a:defRPr sz="2700">
                <a:solidFill>
                  <a:schemeClr val="lt2"/>
                </a:solidFill>
                <a:latin typeface="Roboto"/>
                <a:ea typeface="Roboto"/>
                <a:cs typeface="Roboto"/>
                <a:sym typeface="Roboto"/>
              </a:defRPr>
            </a:lvl1pPr>
            <a:lvl2pPr lvl="1">
              <a:spcBef>
                <a:spcPts val="0"/>
              </a:spcBef>
              <a:spcAft>
                <a:spcPts val="0"/>
              </a:spcAft>
              <a:buSzPts val="1900"/>
              <a:buNone/>
              <a:defRPr sz="1900"/>
            </a:lvl2pPr>
            <a:lvl3pPr lvl="2">
              <a:spcBef>
                <a:spcPts val="0"/>
              </a:spcBef>
              <a:spcAft>
                <a:spcPts val="0"/>
              </a:spcAft>
              <a:buSzPts val="1900"/>
              <a:buNone/>
              <a:defRPr sz="1900"/>
            </a:lvl3pPr>
            <a:lvl4pPr lvl="3">
              <a:spcBef>
                <a:spcPts val="0"/>
              </a:spcBef>
              <a:spcAft>
                <a:spcPts val="0"/>
              </a:spcAft>
              <a:buSzPts val="1900"/>
              <a:buNone/>
              <a:defRPr sz="1900"/>
            </a:lvl4pPr>
            <a:lvl5pPr lvl="4">
              <a:spcBef>
                <a:spcPts val="0"/>
              </a:spcBef>
              <a:spcAft>
                <a:spcPts val="0"/>
              </a:spcAft>
              <a:buSzPts val="1900"/>
              <a:buNone/>
              <a:defRPr sz="1900"/>
            </a:lvl5pPr>
            <a:lvl6pPr lvl="5">
              <a:spcBef>
                <a:spcPts val="0"/>
              </a:spcBef>
              <a:spcAft>
                <a:spcPts val="0"/>
              </a:spcAft>
              <a:buSzPts val="1900"/>
              <a:buNone/>
              <a:defRPr sz="1900"/>
            </a:lvl6pPr>
            <a:lvl7pPr lvl="6">
              <a:spcBef>
                <a:spcPts val="0"/>
              </a:spcBef>
              <a:spcAft>
                <a:spcPts val="0"/>
              </a:spcAft>
              <a:buSzPts val="1900"/>
              <a:buNone/>
              <a:defRPr sz="1900"/>
            </a:lvl7pPr>
            <a:lvl8pPr lvl="7">
              <a:spcBef>
                <a:spcPts val="0"/>
              </a:spcBef>
              <a:spcAft>
                <a:spcPts val="0"/>
              </a:spcAft>
              <a:buSzPts val="1900"/>
              <a:buNone/>
              <a:defRPr sz="1900"/>
            </a:lvl8pPr>
            <a:lvl9pPr lvl="8">
              <a:spcBef>
                <a:spcPts val="0"/>
              </a:spcBef>
              <a:spcAft>
                <a:spcPts val="0"/>
              </a:spcAft>
              <a:buSzPts val="1900"/>
              <a:buNone/>
              <a:defRPr sz="1900"/>
            </a:lvl9pPr>
          </a:lstStyle>
          <a:p/>
        </p:txBody>
      </p:sp>
      <p:pic>
        <p:nvPicPr>
          <p:cNvPr id="115" name="Google Shape;115;p17"/>
          <p:cNvPicPr preferRelativeResize="0"/>
          <p:nvPr/>
        </p:nvPicPr>
        <p:blipFill>
          <a:blip r:embed="rId3">
            <a:alphaModFix/>
          </a:blip>
          <a:stretch>
            <a:fillRect/>
          </a:stretch>
        </p:blipFill>
        <p:spPr>
          <a:xfrm>
            <a:off x="304800" y="598967"/>
            <a:ext cx="2036733" cy="423233"/>
          </a:xfrm>
          <a:prstGeom prst="rect">
            <a:avLst/>
          </a:prstGeom>
          <a:noFill/>
          <a:ln>
            <a:noFill/>
          </a:ln>
        </p:spPr>
      </p:pic>
      <p:sp>
        <p:nvSpPr>
          <p:cNvPr id="116" name="Google Shape;116;p17"/>
          <p:cNvSpPr txBox="1"/>
          <p:nvPr>
            <p:ph idx="2" type="subTitle"/>
          </p:nvPr>
        </p:nvSpPr>
        <p:spPr>
          <a:xfrm>
            <a:off x="710236" y="5791000"/>
            <a:ext cx="4552800" cy="423300"/>
          </a:xfrm>
          <a:prstGeom prst="rect">
            <a:avLst/>
          </a:prstGeom>
          <a:noFill/>
          <a:ln>
            <a:noFill/>
          </a:ln>
        </p:spPr>
        <p:txBody>
          <a:bodyPr anchorCtr="0" anchor="t" bIns="121900" lIns="121900" spcFirstLastPara="1" rIns="121900" wrap="square" tIns="121900">
            <a:noAutofit/>
          </a:bodyPr>
          <a:lstStyle>
            <a:lvl1pPr lvl="0">
              <a:spcBef>
                <a:spcPts val="0"/>
              </a:spcBef>
              <a:spcAft>
                <a:spcPts val="0"/>
              </a:spcAft>
              <a:buClr>
                <a:schemeClr val="lt2"/>
              </a:buClr>
              <a:buSzPts val="1600"/>
              <a:buFont typeface="Roboto"/>
              <a:buNone/>
              <a:defRPr sz="1600">
                <a:solidFill>
                  <a:schemeClr val="lt2"/>
                </a:solidFill>
                <a:latin typeface="Roboto"/>
                <a:ea typeface="Roboto"/>
                <a:cs typeface="Roboto"/>
                <a:sym typeface="Roboto"/>
              </a:defRPr>
            </a:lvl1pPr>
            <a:lvl2pPr lvl="1">
              <a:spcBef>
                <a:spcPts val="0"/>
              </a:spcBef>
              <a:spcAft>
                <a:spcPts val="0"/>
              </a:spcAft>
              <a:buSzPts val="1600"/>
              <a:buNone/>
              <a:defRPr sz="1600"/>
            </a:lvl2pPr>
            <a:lvl3pPr lvl="2">
              <a:spcBef>
                <a:spcPts val="0"/>
              </a:spcBef>
              <a:spcAft>
                <a:spcPts val="0"/>
              </a:spcAft>
              <a:buSzPts val="1600"/>
              <a:buNone/>
              <a:defRPr sz="1600"/>
            </a:lvl3pPr>
            <a:lvl4pPr lvl="3">
              <a:spcBef>
                <a:spcPts val="0"/>
              </a:spcBef>
              <a:spcAft>
                <a:spcPts val="0"/>
              </a:spcAft>
              <a:buSzPts val="1600"/>
              <a:buNone/>
              <a:defRPr sz="1600"/>
            </a:lvl4pPr>
            <a:lvl5pPr lvl="4">
              <a:spcBef>
                <a:spcPts val="0"/>
              </a:spcBef>
              <a:spcAft>
                <a:spcPts val="0"/>
              </a:spcAft>
              <a:buSzPts val="1600"/>
              <a:buNone/>
              <a:defRPr sz="1600"/>
            </a:lvl5pPr>
            <a:lvl6pPr lvl="5">
              <a:spcBef>
                <a:spcPts val="0"/>
              </a:spcBef>
              <a:spcAft>
                <a:spcPts val="0"/>
              </a:spcAft>
              <a:buSzPts val="1600"/>
              <a:buNone/>
              <a:defRPr sz="1600"/>
            </a:lvl6pPr>
            <a:lvl7pPr lvl="6">
              <a:spcBef>
                <a:spcPts val="0"/>
              </a:spcBef>
              <a:spcAft>
                <a:spcPts val="0"/>
              </a:spcAft>
              <a:buSzPts val="1600"/>
              <a:buNone/>
              <a:defRPr sz="1600"/>
            </a:lvl7pPr>
            <a:lvl8pPr lvl="7">
              <a:spcBef>
                <a:spcPts val="0"/>
              </a:spcBef>
              <a:spcAft>
                <a:spcPts val="0"/>
              </a:spcAft>
              <a:buSzPts val="1600"/>
              <a:buNone/>
              <a:defRPr sz="1600"/>
            </a:lvl8pPr>
            <a:lvl9pPr lvl="8">
              <a:spcBef>
                <a:spcPts val="0"/>
              </a:spcBef>
              <a:spcAft>
                <a:spcPts val="0"/>
              </a:spcAft>
              <a:buSzPts val="1600"/>
              <a:buNone/>
              <a:defRPr sz="1600"/>
            </a:lvl9pPr>
          </a:lstStyle>
          <a:p/>
        </p:txBody>
      </p:sp>
      <p:sp>
        <p:nvSpPr>
          <p:cNvPr id="117" name="Google Shape;117;p17"/>
          <p:cNvSpPr txBox="1"/>
          <p:nvPr>
            <p:ph idx="12" type="sldNum"/>
          </p:nvPr>
        </p:nvSpPr>
        <p:spPr>
          <a:xfrm>
            <a:off x="11409045" y="6333134"/>
            <a:ext cx="731700" cy="525000"/>
          </a:xfrm>
          <a:prstGeom prst="rect">
            <a:avLst/>
          </a:prstGeom>
        </p:spPr>
        <p:txBody>
          <a:bodyPr anchorCtr="0" anchor="t"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extLst>
    <p:ext uri="{DCECCB84-F9BA-43D5-87BE-67443E8EF086}">
      <p15:sldGuideLst>
        <p15:guide id="1" pos="192">
          <p15:clr>
            <a:srgbClr val="E46962"/>
          </p15:clr>
        </p15:guide>
        <p15:guide id="2" pos="516">
          <p15:clr>
            <a:srgbClr val="E46962"/>
          </p15:clr>
        </p15:guide>
      </p15:sldGuideLst>
    </p:ext>
  </p:extLst>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ver Gradient Background">
  <p:cSld name="CUSTOM_1">
    <p:bg>
      <p:bgPr>
        <a:blipFill>
          <a:blip r:embed="rId2">
            <a:alphaModFix/>
          </a:blip>
          <a:stretch>
            <a:fillRect/>
          </a:stretch>
        </a:blipFill>
      </p:bgPr>
    </p:bg>
    <p:spTree>
      <p:nvGrpSpPr>
        <p:cNvPr id="118" name="Shape 118"/>
        <p:cNvGrpSpPr/>
        <p:nvPr/>
      </p:nvGrpSpPr>
      <p:grpSpPr>
        <a:xfrm>
          <a:off x="0" y="0"/>
          <a:ext cx="0" cy="0"/>
          <a:chOff x="0" y="0"/>
          <a:chExt cx="0" cy="0"/>
        </a:xfrm>
      </p:grpSpPr>
      <p:sp>
        <p:nvSpPr>
          <p:cNvPr id="119" name="Google Shape;119;p18"/>
          <p:cNvSpPr txBox="1"/>
          <p:nvPr>
            <p:ph type="title"/>
          </p:nvPr>
        </p:nvSpPr>
        <p:spPr>
          <a:xfrm>
            <a:off x="692026" y="1316565"/>
            <a:ext cx="5809200" cy="1679100"/>
          </a:xfrm>
          <a:prstGeom prst="rect">
            <a:avLst/>
          </a:prstGeom>
        </p:spPr>
        <p:txBody>
          <a:bodyPr anchorCtr="0" anchor="t" bIns="121900" lIns="121900" spcFirstLastPara="1" rIns="121900" wrap="square" tIns="121900">
            <a:spAutoFit/>
          </a:bodyPr>
          <a:lstStyle>
            <a:lvl1pPr lvl="0">
              <a:spcBef>
                <a:spcPts val="0"/>
              </a:spcBef>
              <a:spcAft>
                <a:spcPts val="0"/>
              </a:spcAft>
              <a:buClr>
                <a:schemeClr val="lt1"/>
              </a:buClr>
              <a:buSzPts val="4800"/>
              <a:buFont typeface="Roboto"/>
              <a:buNone/>
              <a:defRPr b="1" sz="4800">
                <a:solidFill>
                  <a:schemeClr val="lt1"/>
                </a:solidFill>
                <a:latin typeface="Roboto"/>
                <a:ea typeface="Roboto"/>
                <a:cs typeface="Roboto"/>
                <a:sym typeface="Roboto"/>
              </a:defRPr>
            </a:lvl1pPr>
            <a:lvl2pPr lvl="1">
              <a:spcBef>
                <a:spcPts val="0"/>
              </a:spcBef>
              <a:spcAft>
                <a:spcPts val="0"/>
              </a:spcAft>
              <a:buClr>
                <a:schemeClr val="lt1"/>
              </a:buClr>
              <a:buSzPts val="4800"/>
              <a:buFont typeface="Roboto"/>
              <a:buNone/>
              <a:defRPr b="1" sz="4800">
                <a:solidFill>
                  <a:schemeClr val="lt1"/>
                </a:solidFill>
                <a:latin typeface="Roboto"/>
                <a:ea typeface="Roboto"/>
                <a:cs typeface="Roboto"/>
                <a:sym typeface="Roboto"/>
              </a:defRPr>
            </a:lvl2pPr>
            <a:lvl3pPr lvl="2">
              <a:spcBef>
                <a:spcPts val="0"/>
              </a:spcBef>
              <a:spcAft>
                <a:spcPts val="0"/>
              </a:spcAft>
              <a:buClr>
                <a:schemeClr val="lt1"/>
              </a:buClr>
              <a:buSzPts val="4800"/>
              <a:buFont typeface="Roboto"/>
              <a:buNone/>
              <a:defRPr b="1" sz="4800">
                <a:solidFill>
                  <a:schemeClr val="lt1"/>
                </a:solidFill>
                <a:latin typeface="Roboto"/>
                <a:ea typeface="Roboto"/>
                <a:cs typeface="Roboto"/>
                <a:sym typeface="Roboto"/>
              </a:defRPr>
            </a:lvl3pPr>
            <a:lvl4pPr lvl="3">
              <a:spcBef>
                <a:spcPts val="0"/>
              </a:spcBef>
              <a:spcAft>
                <a:spcPts val="0"/>
              </a:spcAft>
              <a:buClr>
                <a:schemeClr val="lt1"/>
              </a:buClr>
              <a:buSzPts val="4800"/>
              <a:buFont typeface="Roboto"/>
              <a:buNone/>
              <a:defRPr b="1" sz="4800">
                <a:solidFill>
                  <a:schemeClr val="lt1"/>
                </a:solidFill>
                <a:latin typeface="Roboto"/>
                <a:ea typeface="Roboto"/>
                <a:cs typeface="Roboto"/>
                <a:sym typeface="Roboto"/>
              </a:defRPr>
            </a:lvl4pPr>
            <a:lvl5pPr lvl="4">
              <a:spcBef>
                <a:spcPts val="0"/>
              </a:spcBef>
              <a:spcAft>
                <a:spcPts val="0"/>
              </a:spcAft>
              <a:buClr>
                <a:schemeClr val="lt1"/>
              </a:buClr>
              <a:buSzPts val="4800"/>
              <a:buFont typeface="Roboto"/>
              <a:buNone/>
              <a:defRPr b="1" sz="4800">
                <a:solidFill>
                  <a:schemeClr val="lt1"/>
                </a:solidFill>
                <a:latin typeface="Roboto"/>
                <a:ea typeface="Roboto"/>
                <a:cs typeface="Roboto"/>
                <a:sym typeface="Roboto"/>
              </a:defRPr>
            </a:lvl5pPr>
            <a:lvl6pPr lvl="5">
              <a:spcBef>
                <a:spcPts val="0"/>
              </a:spcBef>
              <a:spcAft>
                <a:spcPts val="0"/>
              </a:spcAft>
              <a:buClr>
                <a:schemeClr val="lt1"/>
              </a:buClr>
              <a:buSzPts val="4800"/>
              <a:buFont typeface="Roboto"/>
              <a:buNone/>
              <a:defRPr b="1" sz="4800">
                <a:solidFill>
                  <a:schemeClr val="lt1"/>
                </a:solidFill>
                <a:latin typeface="Roboto"/>
                <a:ea typeface="Roboto"/>
                <a:cs typeface="Roboto"/>
                <a:sym typeface="Roboto"/>
              </a:defRPr>
            </a:lvl6pPr>
            <a:lvl7pPr lvl="6">
              <a:spcBef>
                <a:spcPts val="0"/>
              </a:spcBef>
              <a:spcAft>
                <a:spcPts val="0"/>
              </a:spcAft>
              <a:buClr>
                <a:schemeClr val="lt1"/>
              </a:buClr>
              <a:buSzPts val="4800"/>
              <a:buFont typeface="Roboto"/>
              <a:buNone/>
              <a:defRPr b="1" sz="4800">
                <a:solidFill>
                  <a:schemeClr val="lt1"/>
                </a:solidFill>
                <a:latin typeface="Roboto"/>
                <a:ea typeface="Roboto"/>
                <a:cs typeface="Roboto"/>
                <a:sym typeface="Roboto"/>
              </a:defRPr>
            </a:lvl7pPr>
            <a:lvl8pPr lvl="7">
              <a:spcBef>
                <a:spcPts val="0"/>
              </a:spcBef>
              <a:spcAft>
                <a:spcPts val="0"/>
              </a:spcAft>
              <a:buClr>
                <a:schemeClr val="lt1"/>
              </a:buClr>
              <a:buSzPts val="4800"/>
              <a:buFont typeface="Roboto"/>
              <a:buNone/>
              <a:defRPr b="1" sz="4800">
                <a:solidFill>
                  <a:schemeClr val="lt1"/>
                </a:solidFill>
                <a:latin typeface="Roboto"/>
                <a:ea typeface="Roboto"/>
                <a:cs typeface="Roboto"/>
                <a:sym typeface="Roboto"/>
              </a:defRPr>
            </a:lvl8pPr>
            <a:lvl9pPr lvl="8">
              <a:spcBef>
                <a:spcPts val="0"/>
              </a:spcBef>
              <a:spcAft>
                <a:spcPts val="0"/>
              </a:spcAft>
              <a:buClr>
                <a:schemeClr val="lt1"/>
              </a:buClr>
              <a:buSzPts val="4800"/>
              <a:buFont typeface="Roboto"/>
              <a:buNone/>
              <a:defRPr b="1" sz="4800">
                <a:solidFill>
                  <a:schemeClr val="lt1"/>
                </a:solidFill>
                <a:latin typeface="Roboto"/>
                <a:ea typeface="Roboto"/>
                <a:cs typeface="Roboto"/>
                <a:sym typeface="Roboto"/>
              </a:defRPr>
            </a:lvl9pPr>
          </a:lstStyle>
          <a:p/>
        </p:txBody>
      </p:sp>
      <p:sp>
        <p:nvSpPr>
          <p:cNvPr id="120" name="Google Shape;120;p18"/>
          <p:cNvSpPr txBox="1"/>
          <p:nvPr>
            <p:ph idx="1" type="subTitle"/>
          </p:nvPr>
        </p:nvSpPr>
        <p:spPr>
          <a:xfrm>
            <a:off x="692026" y="3177798"/>
            <a:ext cx="5690700" cy="783300"/>
          </a:xfrm>
          <a:prstGeom prst="rect">
            <a:avLst/>
          </a:prstGeom>
          <a:noFill/>
          <a:ln>
            <a:noFill/>
          </a:ln>
        </p:spPr>
        <p:txBody>
          <a:bodyPr anchorCtr="0" anchor="t" bIns="121900" lIns="121900" spcFirstLastPara="1" rIns="121900" wrap="square" tIns="121900">
            <a:noAutofit/>
          </a:bodyPr>
          <a:lstStyle>
            <a:lvl1pPr lvl="0">
              <a:spcBef>
                <a:spcPts val="0"/>
              </a:spcBef>
              <a:spcAft>
                <a:spcPts val="0"/>
              </a:spcAft>
              <a:buClr>
                <a:schemeClr val="lt2"/>
              </a:buClr>
              <a:buSzPts val="2700"/>
              <a:buFont typeface="Roboto"/>
              <a:buNone/>
              <a:defRPr sz="2700">
                <a:solidFill>
                  <a:schemeClr val="lt2"/>
                </a:solidFill>
                <a:latin typeface="Roboto"/>
                <a:ea typeface="Roboto"/>
                <a:cs typeface="Roboto"/>
                <a:sym typeface="Roboto"/>
              </a:defRPr>
            </a:lvl1pPr>
            <a:lvl2pPr lvl="1">
              <a:spcBef>
                <a:spcPts val="0"/>
              </a:spcBef>
              <a:spcAft>
                <a:spcPts val="0"/>
              </a:spcAft>
              <a:buSzPts val="1900"/>
              <a:buNone/>
              <a:defRPr sz="1900"/>
            </a:lvl2pPr>
            <a:lvl3pPr lvl="2">
              <a:spcBef>
                <a:spcPts val="0"/>
              </a:spcBef>
              <a:spcAft>
                <a:spcPts val="0"/>
              </a:spcAft>
              <a:buSzPts val="1900"/>
              <a:buNone/>
              <a:defRPr sz="1900"/>
            </a:lvl3pPr>
            <a:lvl4pPr lvl="3">
              <a:spcBef>
                <a:spcPts val="0"/>
              </a:spcBef>
              <a:spcAft>
                <a:spcPts val="0"/>
              </a:spcAft>
              <a:buSzPts val="1900"/>
              <a:buNone/>
              <a:defRPr sz="1900"/>
            </a:lvl4pPr>
            <a:lvl5pPr lvl="4">
              <a:spcBef>
                <a:spcPts val="0"/>
              </a:spcBef>
              <a:spcAft>
                <a:spcPts val="0"/>
              </a:spcAft>
              <a:buSzPts val="1900"/>
              <a:buNone/>
              <a:defRPr sz="1900"/>
            </a:lvl5pPr>
            <a:lvl6pPr lvl="5">
              <a:spcBef>
                <a:spcPts val="0"/>
              </a:spcBef>
              <a:spcAft>
                <a:spcPts val="0"/>
              </a:spcAft>
              <a:buSzPts val="1900"/>
              <a:buNone/>
              <a:defRPr sz="1900"/>
            </a:lvl6pPr>
            <a:lvl7pPr lvl="6">
              <a:spcBef>
                <a:spcPts val="0"/>
              </a:spcBef>
              <a:spcAft>
                <a:spcPts val="0"/>
              </a:spcAft>
              <a:buSzPts val="1900"/>
              <a:buNone/>
              <a:defRPr sz="1900"/>
            </a:lvl7pPr>
            <a:lvl8pPr lvl="7">
              <a:spcBef>
                <a:spcPts val="0"/>
              </a:spcBef>
              <a:spcAft>
                <a:spcPts val="0"/>
              </a:spcAft>
              <a:buSzPts val="1900"/>
              <a:buNone/>
              <a:defRPr sz="1900"/>
            </a:lvl8pPr>
            <a:lvl9pPr lvl="8">
              <a:spcBef>
                <a:spcPts val="0"/>
              </a:spcBef>
              <a:spcAft>
                <a:spcPts val="0"/>
              </a:spcAft>
              <a:buSzPts val="1900"/>
              <a:buNone/>
              <a:defRPr sz="1900"/>
            </a:lvl9pPr>
          </a:lstStyle>
          <a:p/>
        </p:txBody>
      </p:sp>
      <p:pic>
        <p:nvPicPr>
          <p:cNvPr id="121" name="Google Shape;121;p18"/>
          <p:cNvPicPr preferRelativeResize="0"/>
          <p:nvPr/>
        </p:nvPicPr>
        <p:blipFill>
          <a:blip r:embed="rId3">
            <a:alphaModFix/>
          </a:blip>
          <a:stretch>
            <a:fillRect/>
          </a:stretch>
        </p:blipFill>
        <p:spPr>
          <a:xfrm>
            <a:off x="304800" y="5968542"/>
            <a:ext cx="2036733" cy="423233"/>
          </a:xfrm>
          <a:prstGeom prst="rect">
            <a:avLst/>
          </a:prstGeom>
          <a:noFill/>
          <a:ln>
            <a:noFill/>
          </a:ln>
        </p:spPr>
      </p:pic>
      <p:sp>
        <p:nvSpPr>
          <p:cNvPr id="122" name="Google Shape;122;p18"/>
          <p:cNvSpPr txBox="1"/>
          <p:nvPr>
            <p:ph idx="2" type="subTitle"/>
          </p:nvPr>
        </p:nvSpPr>
        <p:spPr>
          <a:xfrm>
            <a:off x="692026" y="4302290"/>
            <a:ext cx="4552800" cy="423300"/>
          </a:xfrm>
          <a:prstGeom prst="rect">
            <a:avLst/>
          </a:prstGeom>
          <a:noFill/>
          <a:ln>
            <a:noFill/>
          </a:ln>
        </p:spPr>
        <p:txBody>
          <a:bodyPr anchorCtr="0" anchor="t" bIns="121900" lIns="121900" spcFirstLastPara="1" rIns="121900" wrap="square" tIns="121900">
            <a:noAutofit/>
          </a:bodyPr>
          <a:lstStyle>
            <a:lvl1pPr lvl="0">
              <a:spcBef>
                <a:spcPts val="0"/>
              </a:spcBef>
              <a:spcAft>
                <a:spcPts val="0"/>
              </a:spcAft>
              <a:buClr>
                <a:schemeClr val="lt2"/>
              </a:buClr>
              <a:buSzPts val="1600"/>
              <a:buFont typeface="Roboto"/>
              <a:buNone/>
              <a:defRPr sz="1600">
                <a:solidFill>
                  <a:schemeClr val="lt2"/>
                </a:solidFill>
                <a:latin typeface="Roboto"/>
                <a:ea typeface="Roboto"/>
                <a:cs typeface="Roboto"/>
                <a:sym typeface="Roboto"/>
              </a:defRPr>
            </a:lvl1pPr>
            <a:lvl2pPr lvl="1" algn="r">
              <a:spcBef>
                <a:spcPts val="0"/>
              </a:spcBef>
              <a:spcAft>
                <a:spcPts val="0"/>
              </a:spcAft>
              <a:buSzPts val="1600"/>
              <a:buNone/>
              <a:defRPr sz="1600"/>
            </a:lvl2pPr>
            <a:lvl3pPr lvl="2" algn="r">
              <a:spcBef>
                <a:spcPts val="0"/>
              </a:spcBef>
              <a:spcAft>
                <a:spcPts val="0"/>
              </a:spcAft>
              <a:buSzPts val="1600"/>
              <a:buNone/>
              <a:defRPr sz="1600"/>
            </a:lvl3pPr>
            <a:lvl4pPr lvl="3" algn="r">
              <a:spcBef>
                <a:spcPts val="0"/>
              </a:spcBef>
              <a:spcAft>
                <a:spcPts val="0"/>
              </a:spcAft>
              <a:buSzPts val="1600"/>
              <a:buNone/>
              <a:defRPr sz="1600"/>
            </a:lvl4pPr>
            <a:lvl5pPr lvl="4" algn="r">
              <a:spcBef>
                <a:spcPts val="0"/>
              </a:spcBef>
              <a:spcAft>
                <a:spcPts val="0"/>
              </a:spcAft>
              <a:buSzPts val="1600"/>
              <a:buNone/>
              <a:defRPr sz="1600"/>
            </a:lvl5pPr>
            <a:lvl6pPr lvl="5" algn="r">
              <a:spcBef>
                <a:spcPts val="0"/>
              </a:spcBef>
              <a:spcAft>
                <a:spcPts val="0"/>
              </a:spcAft>
              <a:buSzPts val="1600"/>
              <a:buNone/>
              <a:defRPr sz="1600"/>
            </a:lvl6pPr>
            <a:lvl7pPr lvl="6" algn="r">
              <a:spcBef>
                <a:spcPts val="0"/>
              </a:spcBef>
              <a:spcAft>
                <a:spcPts val="0"/>
              </a:spcAft>
              <a:buSzPts val="1600"/>
              <a:buNone/>
              <a:defRPr sz="1600"/>
            </a:lvl7pPr>
            <a:lvl8pPr lvl="7" algn="r">
              <a:spcBef>
                <a:spcPts val="0"/>
              </a:spcBef>
              <a:spcAft>
                <a:spcPts val="0"/>
              </a:spcAft>
              <a:buSzPts val="1600"/>
              <a:buNone/>
              <a:defRPr sz="1600"/>
            </a:lvl8pPr>
            <a:lvl9pPr lvl="8" algn="r">
              <a:spcBef>
                <a:spcPts val="0"/>
              </a:spcBef>
              <a:spcAft>
                <a:spcPts val="0"/>
              </a:spcAft>
              <a:buSzPts val="1600"/>
              <a:buNone/>
              <a:defRPr sz="1600"/>
            </a:lvl9pPr>
          </a:lstStyle>
          <a:p/>
        </p:txBody>
      </p:sp>
      <p:sp>
        <p:nvSpPr>
          <p:cNvPr id="123" name="Google Shape;123;p18"/>
          <p:cNvSpPr txBox="1"/>
          <p:nvPr>
            <p:ph idx="12" type="sldNum"/>
          </p:nvPr>
        </p:nvSpPr>
        <p:spPr>
          <a:xfrm>
            <a:off x="11409045" y="6333134"/>
            <a:ext cx="731700" cy="525000"/>
          </a:xfrm>
          <a:prstGeom prst="rect">
            <a:avLst/>
          </a:prstGeom>
        </p:spPr>
        <p:txBody>
          <a:bodyPr anchorCtr="0" anchor="t"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extLst>
    <p:ext uri="{DCECCB84-F9BA-43D5-87BE-67443E8EF086}">
      <p15:sldGuideLst>
        <p15:guide id="1" pos="192">
          <p15:clr>
            <a:srgbClr val="E46962"/>
          </p15:clr>
        </p15:guide>
        <p15:guide id="2" pos="516">
          <p15:clr>
            <a:srgbClr val="E46962"/>
          </p15:clr>
        </p15:guide>
      </p15:sldGuideLst>
    </p:ext>
  </p:extLst>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ver Gradient Background 1">
  <p:cSld name="CUSTOM_1_1">
    <p:bg>
      <p:bgPr>
        <a:blipFill>
          <a:blip r:embed="rId2">
            <a:alphaModFix/>
          </a:blip>
          <a:stretch>
            <a:fillRect/>
          </a:stretch>
        </a:blipFill>
      </p:bgPr>
    </p:bg>
    <p:spTree>
      <p:nvGrpSpPr>
        <p:cNvPr id="124" name="Shape 124"/>
        <p:cNvGrpSpPr/>
        <p:nvPr/>
      </p:nvGrpSpPr>
      <p:grpSpPr>
        <a:xfrm>
          <a:off x="0" y="0"/>
          <a:ext cx="0" cy="0"/>
          <a:chOff x="0" y="0"/>
          <a:chExt cx="0" cy="0"/>
        </a:xfrm>
      </p:grpSpPr>
      <p:pic>
        <p:nvPicPr>
          <p:cNvPr id="125" name="Google Shape;125;p19"/>
          <p:cNvPicPr preferRelativeResize="0"/>
          <p:nvPr/>
        </p:nvPicPr>
        <p:blipFill rotWithShape="1">
          <a:blip r:embed="rId3">
            <a:alphaModFix/>
          </a:blip>
          <a:srcRect b="1314" l="0" r="0" t="1324"/>
          <a:stretch/>
        </p:blipFill>
        <p:spPr>
          <a:xfrm>
            <a:off x="304800" y="598967"/>
            <a:ext cx="2036733" cy="423233"/>
          </a:xfrm>
          <a:prstGeom prst="rect">
            <a:avLst/>
          </a:prstGeom>
          <a:noFill/>
          <a:ln>
            <a:noFill/>
          </a:ln>
        </p:spPr>
      </p:pic>
      <p:sp>
        <p:nvSpPr>
          <p:cNvPr id="126" name="Google Shape;126;p19"/>
          <p:cNvSpPr txBox="1"/>
          <p:nvPr>
            <p:ph type="title"/>
          </p:nvPr>
        </p:nvSpPr>
        <p:spPr>
          <a:xfrm>
            <a:off x="628300" y="2117800"/>
            <a:ext cx="5809200" cy="1679100"/>
          </a:xfrm>
          <a:prstGeom prst="rect">
            <a:avLst/>
          </a:prstGeom>
        </p:spPr>
        <p:txBody>
          <a:bodyPr anchorCtr="0" anchor="t" bIns="121900" lIns="121900" spcFirstLastPara="1" rIns="121900" wrap="square" tIns="121900">
            <a:spAutoFit/>
          </a:bodyPr>
          <a:lstStyle>
            <a:lvl1pPr lvl="0">
              <a:spcBef>
                <a:spcPts val="0"/>
              </a:spcBef>
              <a:spcAft>
                <a:spcPts val="0"/>
              </a:spcAft>
              <a:buClr>
                <a:schemeClr val="accent2"/>
              </a:buClr>
              <a:buSzPts val="4800"/>
              <a:buFont typeface="Roboto"/>
              <a:buNone/>
              <a:defRPr b="1" sz="4800">
                <a:solidFill>
                  <a:schemeClr val="accent2"/>
                </a:solidFill>
                <a:latin typeface="Roboto"/>
                <a:ea typeface="Roboto"/>
                <a:cs typeface="Roboto"/>
                <a:sym typeface="Roboto"/>
              </a:defRPr>
            </a:lvl1pPr>
            <a:lvl2pPr lvl="1">
              <a:spcBef>
                <a:spcPts val="0"/>
              </a:spcBef>
              <a:spcAft>
                <a:spcPts val="0"/>
              </a:spcAft>
              <a:buClr>
                <a:schemeClr val="accent2"/>
              </a:buClr>
              <a:buSzPts val="4800"/>
              <a:buFont typeface="Roboto"/>
              <a:buNone/>
              <a:defRPr b="1" sz="4800">
                <a:solidFill>
                  <a:schemeClr val="accent2"/>
                </a:solidFill>
                <a:latin typeface="Roboto"/>
                <a:ea typeface="Roboto"/>
                <a:cs typeface="Roboto"/>
                <a:sym typeface="Roboto"/>
              </a:defRPr>
            </a:lvl2pPr>
            <a:lvl3pPr lvl="2">
              <a:spcBef>
                <a:spcPts val="0"/>
              </a:spcBef>
              <a:spcAft>
                <a:spcPts val="0"/>
              </a:spcAft>
              <a:buClr>
                <a:schemeClr val="accent2"/>
              </a:buClr>
              <a:buSzPts val="4800"/>
              <a:buFont typeface="Roboto"/>
              <a:buNone/>
              <a:defRPr b="1" sz="4800">
                <a:solidFill>
                  <a:schemeClr val="accent2"/>
                </a:solidFill>
                <a:latin typeface="Roboto"/>
                <a:ea typeface="Roboto"/>
                <a:cs typeface="Roboto"/>
                <a:sym typeface="Roboto"/>
              </a:defRPr>
            </a:lvl3pPr>
            <a:lvl4pPr lvl="3">
              <a:spcBef>
                <a:spcPts val="0"/>
              </a:spcBef>
              <a:spcAft>
                <a:spcPts val="0"/>
              </a:spcAft>
              <a:buClr>
                <a:schemeClr val="accent2"/>
              </a:buClr>
              <a:buSzPts val="4800"/>
              <a:buFont typeface="Roboto"/>
              <a:buNone/>
              <a:defRPr b="1" sz="4800">
                <a:solidFill>
                  <a:schemeClr val="accent2"/>
                </a:solidFill>
                <a:latin typeface="Roboto"/>
                <a:ea typeface="Roboto"/>
                <a:cs typeface="Roboto"/>
                <a:sym typeface="Roboto"/>
              </a:defRPr>
            </a:lvl4pPr>
            <a:lvl5pPr lvl="4">
              <a:spcBef>
                <a:spcPts val="0"/>
              </a:spcBef>
              <a:spcAft>
                <a:spcPts val="0"/>
              </a:spcAft>
              <a:buClr>
                <a:schemeClr val="accent2"/>
              </a:buClr>
              <a:buSzPts val="4800"/>
              <a:buFont typeface="Roboto"/>
              <a:buNone/>
              <a:defRPr b="1" sz="4800">
                <a:solidFill>
                  <a:schemeClr val="accent2"/>
                </a:solidFill>
                <a:latin typeface="Roboto"/>
                <a:ea typeface="Roboto"/>
                <a:cs typeface="Roboto"/>
                <a:sym typeface="Roboto"/>
              </a:defRPr>
            </a:lvl5pPr>
            <a:lvl6pPr lvl="5">
              <a:spcBef>
                <a:spcPts val="0"/>
              </a:spcBef>
              <a:spcAft>
                <a:spcPts val="0"/>
              </a:spcAft>
              <a:buClr>
                <a:schemeClr val="accent2"/>
              </a:buClr>
              <a:buSzPts val="4800"/>
              <a:buFont typeface="Roboto"/>
              <a:buNone/>
              <a:defRPr b="1" sz="4800">
                <a:solidFill>
                  <a:schemeClr val="accent2"/>
                </a:solidFill>
                <a:latin typeface="Roboto"/>
                <a:ea typeface="Roboto"/>
                <a:cs typeface="Roboto"/>
                <a:sym typeface="Roboto"/>
              </a:defRPr>
            </a:lvl6pPr>
            <a:lvl7pPr lvl="6">
              <a:spcBef>
                <a:spcPts val="0"/>
              </a:spcBef>
              <a:spcAft>
                <a:spcPts val="0"/>
              </a:spcAft>
              <a:buClr>
                <a:schemeClr val="accent2"/>
              </a:buClr>
              <a:buSzPts val="4800"/>
              <a:buFont typeface="Roboto"/>
              <a:buNone/>
              <a:defRPr b="1" sz="4800">
                <a:solidFill>
                  <a:schemeClr val="accent2"/>
                </a:solidFill>
                <a:latin typeface="Roboto"/>
                <a:ea typeface="Roboto"/>
                <a:cs typeface="Roboto"/>
                <a:sym typeface="Roboto"/>
              </a:defRPr>
            </a:lvl7pPr>
            <a:lvl8pPr lvl="7">
              <a:spcBef>
                <a:spcPts val="0"/>
              </a:spcBef>
              <a:spcAft>
                <a:spcPts val="0"/>
              </a:spcAft>
              <a:buClr>
                <a:schemeClr val="accent2"/>
              </a:buClr>
              <a:buSzPts val="4800"/>
              <a:buFont typeface="Roboto"/>
              <a:buNone/>
              <a:defRPr b="1" sz="4800">
                <a:solidFill>
                  <a:schemeClr val="accent2"/>
                </a:solidFill>
                <a:latin typeface="Roboto"/>
                <a:ea typeface="Roboto"/>
                <a:cs typeface="Roboto"/>
                <a:sym typeface="Roboto"/>
              </a:defRPr>
            </a:lvl8pPr>
            <a:lvl9pPr lvl="8">
              <a:spcBef>
                <a:spcPts val="0"/>
              </a:spcBef>
              <a:spcAft>
                <a:spcPts val="0"/>
              </a:spcAft>
              <a:buClr>
                <a:schemeClr val="accent2"/>
              </a:buClr>
              <a:buSzPts val="4800"/>
              <a:buFont typeface="Roboto"/>
              <a:buNone/>
              <a:defRPr b="1" sz="4800">
                <a:solidFill>
                  <a:schemeClr val="accent2"/>
                </a:solidFill>
                <a:latin typeface="Roboto"/>
                <a:ea typeface="Roboto"/>
                <a:cs typeface="Roboto"/>
                <a:sym typeface="Roboto"/>
              </a:defRPr>
            </a:lvl9pPr>
          </a:lstStyle>
          <a:p/>
        </p:txBody>
      </p:sp>
      <p:sp>
        <p:nvSpPr>
          <p:cNvPr id="127" name="Google Shape;127;p19"/>
          <p:cNvSpPr txBox="1"/>
          <p:nvPr>
            <p:ph idx="1" type="subTitle"/>
          </p:nvPr>
        </p:nvSpPr>
        <p:spPr>
          <a:xfrm>
            <a:off x="641973" y="3979033"/>
            <a:ext cx="5690700" cy="783300"/>
          </a:xfrm>
          <a:prstGeom prst="rect">
            <a:avLst/>
          </a:prstGeom>
          <a:noFill/>
          <a:ln>
            <a:noFill/>
          </a:ln>
        </p:spPr>
        <p:txBody>
          <a:bodyPr anchorCtr="0" anchor="t" bIns="121900" lIns="121900" spcFirstLastPara="1" rIns="121900" wrap="square" tIns="121900">
            <a:noAutofit/>
          </a:bodyPr>
          <a:lstStyle>
            <a:lvl1pPr lvl="0">
              <a:spcBef>
                <a:spcPts val="0"/>
              </a:spcBef>
              <a:spcAft>
                <a:spcPts val="0"/>
              </a:spcAft>
              <a:buClr>
                <a:schemeClr val="accent2"/>
              </a:buClr>
              <a:buSzPts val="2700"/>
              <a:buFont typeface="Roboto"/>
              <a:buNone/>
              <a:defRPr sz="2700">
                <a:solidFill>
                  <a:schemeClr val="accent2"/>
                </a:solidFill>
                <a:latin typeface="Roboto"/>
                <a:ea typeface="Roboto"/>
                <a:cs typeface="Roboto"/>
                <a:sym typeface="Roboto"/>
              </a:defRPr>
            </a:lvl1pPr>
            <a:lvl2pPr lvl="1">
              <a:spcBef>
                <a:spcPts val="0"/>
              </a:spcBef>
              <a:spcAft>
                <a:spcPts val="0"/>
              </a:spcAft>
              <a:buClr>
                <a:schemeClr val="accent2"/>
              </a:buClr>
              <a:buSzPts val="1900"/>
              <a:buNone/>
              <a:defRPr sz="1900">
                <a:solidFill>
                  <a:schemeClr val="accent2"/>
                </a:solidFill>
              </a:defRPr>
            </a:lvl2pPr>
            <a:lvl3pPr lvl="2">
              <a:spcBef>
                <a:spcPts val="0"/>
              </a:spcBef>
              <a:spcAft>
                <a:spcPts val="0"/>
              </a:spcAft>
              <a:buClr>
                <a:schemeClr val="accent2"/>
              </a:buClr>
              <a:buSzPts val="1900"/>
              <a:buNone/>
              <a:defRPr sz="1900">
                <a:solidFill>
                  <a:schemeClr val="accent2"/>
                </a:solidFill>
              </a:defRPr>
            </a:lvl3pPr>
            <a:lvl4pPr lvl="3">
              <a:spcBef>
                <a:spcPts val="0"/>
              </a:spcBef>
              <a:spcAft>
                <a:spcPts val="0"/>
              </a:spcAft>
              <a:buClr>
                <a:schemeClr val="accent2"/>
              </a:buClr>
              <a:buSzPts val="1900"/>
              <a:buNone/>
              <a:defRPr sz="1900">
                <a:solidFill>
                  <a:schemeClr val="accent2"/>
                </a:solidFill>
              </a:defRPr>
            </a:lvl4pPr>
            <a:lvl5pPr lvl="4">
              <a:spcBef>
                <a:spcPts val="0"/>
              </a:spcBef>
              <a:spcAft>
                <a:spcPts val="0"/>
              </a:spcAft>
              <a:buClr>
                <a:schemeClr val="accent2"/>
              </a:buClr>
              <a:buSzPts val="1900"/>
              <a:buNone/>
              <a:defRPr sz="1900">
                <a:solidFill>
                  <a:schemeClr val="accent2"/>
                </a:solidFill>
              </a:defRPr>
            </a:lvl5pPr>
            <a:lvl6pPr lvl="5">
              <a:spcBef>
                <a:spcPts val="0"/>
              </a:spcBef>
              <a:spcAft>
                <a:spcPts val="0"/>
              </a:spcAft>
              <a:buClr>
                <a:schemeClr val="accent2"/>
              </a:buClr>
              <a:buSzPts val="1900"/>
              <a:buNone/>
              <a:defRPr sz="1900">
                <a:solidFill>
                  <a:schemeClr val="accent2"/>
                </a:solidFill>
              </a:defRPr>
            </a:lvl6pPr>
            <a:lvl7pPr lvl="6">
              <a:spcBef>
                <a:spcPts val="0"/>
              </a:spcBef>
              <a:spcAft>
                <a:spcPts val="0"/>
              </a:spcAft>
              <a:buClr>
                <a:schemeClr val="accent2"/>
              </a:buClr>
              <a:buSzPts val="1900"/>
              <a:buNone/>
              <a:defRPr sz="1900">
                <a:solidFill>
                  <a:schemeClr val="accent2"/>
                </a:solidFill>
              </a:defRPr>
            </a:lvl7pPr>
            <a:lvl8pPr lvl="7">
              <a:spcBef>
                <a:spcPts val="0"/>
              </a:spcBef>
              <a:spcAft>
                <a:spcPts val="0"/>
              </a:spcAft>
              <a:buClr>
                <a:schemeClr val="accent2"/>
              </a:buClr>
              <a:buSzPts val="1900"/>
              <a:buNone/>
              <a:defRPr sz="1900">
                <a:solidFill>
                  <a:schemeClr val="accent2"/>
                </a:solidFill>
              </a:defRPr>
            </a:lvl8pPr>
            <a:lvl9pPr lvl="8">
              <a:spcBef>
                <a:spcPts val="0"/>
              </a:spcBef>
              <a:spcAft>
                <a:spcPts val="0"/>
              </a:spcAft>
              <a:buClr>
                <a:schemeClr val="accent2"/>
              </a:buClr>
              <a:buSzPts val="1900"/>
              <a:buNone/>
              <a:defRPr sz="1900">
                <a:solidFill>
                  <a:schemeClr val="accent2"/>
                </a:solidFill>
              </a:defRPr>
            </a:lvl9pPr>
          </a:lstStyle>
          <a:p/>
        </p:txBody>
      </p:sp>
      <p:sp>
        <p:nvSpPr>
          <p:cNvPr id="128" name="Google Shape;128;p19"/>
          <p:cNvSpPr txBox="1"/>
          <p:nvPr>
            <p:ph idx="2" type="subTitle"/>
          </p:nvPr>
        </p:nvSpPr>
        <p:spPr>
          <a:xfrm>
            <a:off x="641967" y="5791000"/>
            <a:ext cx="4552800" cy="423300"/>
          </a:xfrm>
          <a:prstGeom prst="rect">
            <a:avLst/>
          </a:prstGeom>
          <a:noFill/>
          <a:ln>
            <a:noFill/>
          </a:ln>
        </p:spPr>
        <p:txBody>
          <a:bodyPr anchorCtr="0" anchor="t" bIns="121900" lIns="121900" spcFirstLastPara="1" rIns="121900" wrap="square" tIns="121900">
            <a:noAutofit/>
          </a:bodyPr>
          <a:lstStyle>
            <a:lvl1pPr lvl="0">
              <a:spcBef>
                <a:spcPts val="0"/>
              </a:spcBef>
              <a:spcAft>
                <a:spcPts val="0"/>
              </a:spcAft>
              <a:buClr>
                <a:schemeClr val="accent2"/>
              </a:buClr>
              <a:buSzPts val="1600"/>
              <a:buFont typeface="Roboto"/>
              <a:buNone/>
              <a:defRPr sz="1600">
                <a:solidFill>
                  <a:schemeClr val="accent2"/>
                </a:solidFill>
                <a:latin typeface="Roboto"/>
                <a:ea typeface="Roboto"/>
                <a:cs typeface="Roboto"/>
                <a:sym typeface="Roboto"/>
              </a:defRPr>
            </a:lvl1pPr>
            <a:lvl2pPr lvl="1">
              <a:spcBef>
                <a:spcPts val="0"/>
              </a:spcBef>
              <a:spcAft>
                <a:spcPts val="0"/>
              </a:spcAft>
              <a:buClr>
                <a:schemeClr val="accent2"/>
              </a:buClr>
              <a:buSzPts val="1600"/>
              <a:buNone/>
              <a:defRPr sz="1600">
                <a:solidFill>
                  <a:schemeClr val="accent2"/>
                </a:solidFill>
              </a:defRPr>
            </a:lvl2pPr>
            <a:lvl3pPr lvl="2">
              <a:spcBef>
                <a:spcPts val="0"/>
              </a:spcBef>
              <a:spcAft>
                <a:spcPts val="0"/>
              </a:spcAft>
              <a:buClr>
                <a:schemeClr val="accent2"/>
              </a:buClr>
              <a:buSzPts val="1600"/>
              <a:buNone/>
              <a:defRPr sz="1600">
                <a:solidFill>
                  <a:schemeClr val="accent2"/>
                </a:solidFill>
              </a:defRPr>
            </a:lvl3pPr>
            <a:lvl4pPr lvl="3">
              <a:spcBef>
                <a:spcPts val="0"/>
              </a:spcBef>
              <a:spcAft>
                <a:spcPts val="0"/>
              </a:spcAft>
              <a:buClr>
                <a:schemeClr val="accent2"/>
              </a:buClr>
              <a:buSzPts val="1600"/>
              <a:buNone/>
              <a:defRPr sz="1600">
                <a:solidFill>
                  <a:schemeClr val="accent2"/>
                </a:solidFill>
              </a:defRPr>
            </a:lvl4pPr>
            <a:lvl5pPr lvl="4">
              <a:spcBef>
                <a:spcPts val="0"/>
              </a:spcBef>
              <a:spcAft>
                <a:spcPts val="0"/>
              </a:spcAft>
              <a:buClr>
                <a:schemeClr val="accent2"/>
              </a:buClr>
              <a:buSzPts val="1600"/>
              <a:buNone/>
              <a:defRPr sz="1600">
                <a:solidFill>
                  <a:schemeClr val="accent2"/>
                </a:solidFill>
              </a:defRPr>
            </a:lvl5pPr>
            <a:lvl6pPr lvl="5">
              <a:spcBef>
                <a:spcPts val="0"/>
              </a:spcBef>
              <a:spcAft>
                <a:spcPts val="0"/>
              </a:spcAft>
              <a:buClr>
                <a:schemeClr val="accent2"/>
              </a:buClr>
              <a:buSzPts val="1600"/>
              <a:buNone/>
              <a:defRPr sz="1600">
                <a:solidFill>
                  <a:schemeClr val="accent2"/>
                </a:solidFill>
              </a:defRPr>
            </a:lvl6pPr>
            <a:lvl7pPr lvl="6">
              <a:spcBef>
                <a:spcPts val="0"/>
              </a:spcBef>
              <a:spcAft>
                <a:spcPts val="0"/>
              </a:spcAft>
              <a:buClr>
                <a:schemeClr val="accent2"/>
              </a:buClr>
              <a:buSzPts val="1600"/>
              <a:buNone/>
              <a:defRPr sz="1600">
                <a:solidFill>
                  <a:schemeClr val="accent2"/>
                </a:solidFill>
              </a:defRPr>
            </a:lvl7pPr>
            <a:lvl8pPr lvl="7">
              <a:spcBef>
                <a:spcPts val="0"/>
              </a:spcBef>
              <a:spcAft>
                <a:spcPts val="0"/>
              </a:spcAft>
              <a:buClr>
                <a:schemeClr val="accent2"/>
              </a:buClr>
              <a:buSzPts val="1600"/>
              <a:buNone/>
              <a:defRPr sz="1600">
                <a:solidFill>
                  <a:schemeClr val="accent2"/>
                </a:solidFill>
              </a:defRPr>
            </a:lvl8pPr>
            <a:lvl9pPr lvl="8">
              <a:spcBef>
                <a:spcPts val="0"/>
              </a:spcBef>
              <a:spcAft>
                <a:spcPts val="0"/>
              </a:spcAft>
              <a:buClr>
                <a:schemeClr val="accent2"/>
              </a:buClr>
              <a:buSzPts val="1600"/>
              <a:buNone/>
              <a:defRPr sz="1600">
                <a:solidFill>
                  <a:schemeClr val="accent2"/>
                </a:solidFill>
              </a:defRPr>
            </a:lvl9pPr>
          </a:lstStyle>
          <a:p/>
        </p:txBody>
      </p:sp>
      <p:sp>
        <p:nvSpPr>
          <p:cNvPr id="129" name="Google Shape;129;p19"/>
          <p:cNvSpPr txBox="1"/>
          <p:nvPr>
            <p:ph idx="12" type="sldNum"/>
          </p:nvPr>
        </p:nvSpPr>
        <p:spPr>
          <a:xfrm>
            <a:off x="11409045" y="6333134"/>
            <a:ext cx="731700" cy="525000"/>
          </a:xfrm>
          <a:prstGeom prst="rect">
            <a:avLst/>
          </a:prstGeom>
        </p:spPr>
        <p:txBody>
          <a:bodyPr anchorCtr="0" anchor="t"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extLst>
    <p:ext uri="{DCECCB84-F9BA-43D5-87BE-67443E8EF086}">
      <p15:sldGuideLst>
        <p15:guide id="1" pos="192">
          <p15:clr>
            <a:srgbClr val="E46962"/>
          </p15:clr>
        </p15:guide>
        <p15:guide id="2" pos="480">
          <p15:clr>
            <a:srgbClr val="E46962"/>
          </p15:clr>
        </p15:guide>
      </p15:sldGuideLst>
    </p:ext>
  </p:extLst>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ext and half page image vertical">
  <p:cSld name="TITLE_1">
    <p:bg>
      <p:bgPr>
        <a:solidFill>
          <a:schemeClr val="lt2"/>
        </a:solidFill>
      </p:bgPr>
    </p:bg>
    <p:spTree>
      <p:nvGrpSpPr>
        <p:cNvPr id="130" name="Shape 130"/>
        <p:cNvGrpSpPr/>
        <p:nvPr/>
      </p:nvGrpSpPr>
      <p:grpSpPr>
        <a:xfrm>
          <a:off x="0" y="0"/>
          <a:ext cx="0" cy="0"/>
          <a:chOff x="0" y="0"/>
          <a:chExt cx="0" cy="0"/>
        </a:xfrm>
      </p:grpSpPr>
      <p:sp>
        <p:nvSpPr>
          <p:cNvPr id="131" name="Google Shape;131;p20"/>
          <p:cNvSpPr/>
          <p:nvPr>
            <p:ph idx="2" type="pic"/>
          </p:nvPr>
        </p:nvSpPr>
        <p:spPr>
          <a:xfrm>
            <a:off x="5982033" y="-67"/>
            <a:ext cx="6301200" cy="6210000"/>
          </a:xfrm>
          <a:prstGeom prst="rect">
            <a:avLst/>
          </a:prstGeom>
          <a:noFill/>
          <a:ln>
            <a:noFill/>
          </a:ln>
        </p:spPr>
      </p:sp>
      <p:sp>
        <p:nvSpPr>
          <p:cNvPr id="132" name="Google Shape;132;p20"/>
          <p:cNvSpPr txBox="1"/>
          <p:nvPr>
            <p:ph type="title"/>
          </p:nvPr>
        </p:nvSpPr>
        <p:spPr>
          <a:xfrm>
            <a:off x="266933" y="473467"/>
            <a:ext cx="4986900" cy="1329300"/>
          </a:xfrm>
          <a:prstGeom prst="rect">
            <a:avLst/>
          </a:prstGeom>
        </p:spPr>
        <p:txBody>
          <a:bodyPr anchorCtr="0" anchor="t" bIns="121900" lIns="121900" spcFirstLastPara="1" rIns="121900" wrap="square" tIns="121900">
            <a:noAutofit/>
          </a:bodyPr>
          <a:lstStyle>
            <a:lvl1pPr lvl="0">
              <a:spcBef>
                <a:spcPts val="0"/>
              </a:spcBef>
              <a:spcAft>
                <a:spcPts val="0"/>
              </a:spcAft>
              <a:buClr>
                <a:schemeClr val="accent2"/>
              </a:buClr>
              <a:buSzPts val="4000"/>
              <a:buFont typeface="Roboto"/>
              <a:buNone/>
              <a:defRPr b="1" sz="4000">
                <a:solidFill>
                  <a:schemeClr val="accent2"/>
                </a:solidFill>
                <a:latin typeface="Roboto"/>
                <a:ea typeface="Roboto"/>
                <a:cs typeface="Roboto"/>
                <a:sym typeface="Roboto"/>
              </a:defRPr>
            </a:lvl1pPr>
            <a:lvl2pPr lvl="1">
              <a:spcBef>
                <a:spcPts val="0"/>
              </a:spcBef>
              <a:spcAft>
                <a:spcPts val="0"/>
              </a:spcAft>
              <a:buClr>
                <a:schemeClr val="dk1"/>
              </a:buClr>
              <a:buSzPts val="1900"/>
              <a:buNone/>
              <a:defRPr>
                <a:solidFill>
                  <a:schemeClr val="dk1"/>
                </a:solidFill>
              </a:defRPr>
            </a:lvl2pPr>
            <a:lvl3pPr lvl="2">
              <a:spcBef>
                <a:spcPts val="0"/>
              </a:spcBef>
              <a:spcAft>
                <a:spcPts val="0"/>
              </a:spcAft>
              <a:buClr>
                <a:schemeClr val="dk1"/>
              </a:buClr>
              <a:buSzPts val="1900"/>
              <a:buNone/>
              <a:defRPr>
                <a:solidFill>
                  <a:schemeClr val="dk1"/>
                </a:solidFill>
              </a:defRPr>
            </a:lvl3pPr>
            <a:lvl4pPr lvl="3">
              <a:spcBef>
                <a:spcPts val="0"/>
              </a:spcBef>
              <a:spcAft>
                <a:spcPts val="0"/>
              </a:spcAft>
              <a:buClr>
                <a:schemeClr val="dk1"/>
              </a:buClr>
              <a:buSzPts val="1900"/>
              <a:buNone/>
              <a:defRPr>
                <a:solidFill>
                  <a:schemeClr val="dk1"/>
                </a:solidFill>
              </a:defRPr>
            </a:lvl4pPr>
            <a:lvl5pPr lvl="4">
              <a:spcBef>
                <a:spcPts val="0"/>
              </a:spcBef>
              <a:spcAft>
                <a:spcPts val="0"/>
              </a:spcAft>
              <a:buClr>
                <a:schemeClr val="dk1"/>
              </a:buClr>
              <a:buSzPts val="1900"/>
              <a:buNone/>
              <a:defRPr>
                <a:solidFill>
                  <a:schemeClr val="dk1"/>
                </a:solidFill>
              </a:defRPr>
            </a:lvl5pPr>
            <a:lvl6pPr lvl="5">
              <a:spcBef>
                <a:spcPts val="0"/>
              </a:spcBef>
              <a:spcAft>
                <a:spcPts val="0"/>
              </a:spcAft>
              <a:buClr>
                <a:schemeClr val="dk1"/>
              </a:buClr>
              <a:buSzPts val="1900"/>
              <a:buNone/>
              <a:defRPr>
                <a:solidFill>
                  <a:schemeClr val="dk1"/>
                </a:solidFill>
              </a:defRPr>
            </a:lvl6pPr>
            <a:lvl7pPr lvl="6">
              <a:spcBef>
                <a:spcPts val="0"/>
              </a:spcBef>
              <a:spcAft>
                <a:spcPts val="0"/>
              </a:spcAft>
              <a:buClr>
                <a:schemeClr val="dk1"/>
              </a:buClr>
              <a:buSzPts val="1900"/>
              <a:buNone/>
              <a:defRPr>
                <a:solidFill>
                  <a:schemeClr val="dk1"/>
                </a:solidFill>
              </a:defRPr>
            </a:lvl7pPr>
            <a:lvl8pPr lvl="7">
              <a:spcBef>
                <a:spcPts val="0"/>
              </a:spcBef>
              <a:spcAft>
                <a:spcPts val="0"/>
              </a:spcAft>
              <a:buClr>
                <a:schemeClr val="dk1"/>
              </a:buClr>
              <a:buSzPts val="1900"/>
              <a:buNone/>
              <a:defRPr>
                <a:solidFill>
                  <a:schemeClr val="dk1"/>
                </a:solidFill>
              </a:defRPr>
            </a:lvl8pPr>
            <a:lvl9pPr lvl="8">
              <a:spcBef>
                <a:spcPts val="0"/>
              </a:spcBef>
              <a:spcAft>
                <a:spcPts val="0"/>
              </a:spcAft>
              <a:buClr>
                <a:schemeClr val="dk1"/>
              </a:buClr>
              <a:buSzPts val="1900"/>
              <a:buNone/>
              <a:defRPr>
                <a:solidFill>
                  <a:schemeClr val="dk1"/>
                </a:solidFill>
              </a:defRPr>
            </a:lvl9pPr>
          </a:lstStyle>
          <a:p/>
        </p:txBody>
      </p:sp>
      <p:sp>
        <p:nvSpPr>
          <p:cNvPr id="133" name="Google Shape;133;p20"/>
          <p:cNvSpPr txBox="1"/>
          <p:nvPr>
            <p:ph idx="1" type="body"/>
          </p:nvPr>
        </p:nvSpPr>
        <p:spPr>
          <a:xfrm>
            <a:off x="266933" y="2277800"/>
            <a:ext cx="5442000" cy="3597300"/>
          </a:xfrm>
          <a:prstGeom prst="rect">
            <a:avLst/>
          </a:prstGeom>
          <a:noFill/>
          <a:ln>
            <a:noFill/>
          </a:ln>
        </p:spPr>
        <p:txBody>
          <a:bodyPr anchorCtr="0" anchor="t" bIns="121900" lIns="121900" spcFirstLastPara="1" rIns="121900" wrap="square" tIns="121900">
            <a:spAutoFit/>
          </a:bodyPr>
          <a:lstStyle>
            <a:lvl1pPr indent="-381000" lvl="0" marL="457200">
              <a:spcBef>
                <a:spcPts val="0"/>
              </a:spcBef>
              <a:spcAft>
                <a:spcPts val="0"/>
              </a:spcAft>
              <a:buClr>
                <a:schemeClr val="dk2"/>
              </a:buClr>
              <a:buSzPts val="2400"/>
              <a:buFont typeface="Roboto"/>
              <a:buChar char="●"/>
              <a:defRPr sz="2400">
                <a:solidFill>
                  <a:schemeClr val="dk2"/>
                </a:solidFill>
                <a:latin typeface="Roboto"/>
                <a:ea typeface="Roboto"/>
                <a:cs typeface="Roboto"/>
                <a:sym typeface="Roboto"/>
              </a:defRPr>
            </a:lvl1pPr>
            <a:lvl2pPr indent="-381000" lvl="1" marL="914400">
              <a:spcBef>
                <a:spcPts val="0"/>
              </a:spcBef>
              <a:spcAft>
                <a:spcPts val="0"/>
              </a:spcAft>
              <a:buClr>
                <a:schemeClr val="dk2"/>
              </a:buClr>
              <a:buSzPts val="2400"/>
              <a:buFont typeface="Roboto"/>
              <a:buChar char="○"/>
              <a:defRPr sz="2400">
                <a:solidFill>
                  <a:schemeClr val="dk2"/>
                </a:solidFill>
                <a:latin typeface="Roboto"/>
                <a:ea typeface="Roboto"/>
                <a:cs typeface="Roboto"/>
                <a:sym typeface="Roboto"/>
              </a:defRPr>
            </a:lvl2pPr>
            <a:lvl3pPr indent="-381000" lvl="2" marL="1371600">
              <a:spcBef>
                <a:spcPts val="0"/>
              </a:spcBef>
              <a:spcAft>
                <a:spcPts val="0"/>
              </a:spcAft>
              <a:buClr>
                <a:schemeClr val="dk2"/>
              </a:buClr>
              <a:buSzPts val="2400"/>
              <a:buFont typeface="Roboto"/>
              <a:buChar char="■"/>
              <a:defRPr sz="2400">
                <a:solidFill>
                  <a:schemeClr val="dk2"/>
                </a:solidFill>
                <a:latin typeface="Roboto"/>
                <a:ea typeface="Roboto"/>
                <a:cs typeface="Roboto"/>
                <a:sym typeface="Roboto"/>
              </a:defRPr>
            </a:lvl3pPr>
            <a:lvl4pPr indent="-381000" lvl="3" marL="1828800">
              <a:spcBef>
                <a:spcPts val="0"/>
              </a:spcBef>
              <a:spcAft>
                <a:spcPts val="0"/>
              </a:spcAft>
              <a:buClr>
                <a:schemeClr val="dk2"/>
              </a:buClr>
              <a:buSzPts val="2400"/>
              <a:buFont typeface="Roboto"/>
              <a:buChar char="●"/>
              <a:defRPr sz="2400">
                <a:solidFill>
                  <a:schemeClr val="dk2"/>
                </a:solidFill>
                <a:latin typeface="Roboto"/>
                <a:ea typeface="Roboto"/>
                <a:cs typeface="Roboto"/>
                <a:sym typeface="Roboto"/>
              </a:defRPr>
            </a:lvl4pPr>
            <a:lvl5pPr indent="-381000" lvl="4" marL="2286000">
              <a:spcBef>
                <a:spcPts val="0"/>
              </a:spcBef>
              <a:spcAft>
                <a:spcPts val="0"/>
              </a:spcAft>
              <a:buClr>
                <a:schemeClr val="dk2"/>
              </a:buClr>
              <a:buSzPts val="2400"/>
              <a:buFont typeface="Roboto"/>
              <a:buChar char="○"/>
              <a:defRPr sz="2400">
                <a:solidFill>
                  <a:schemeClr val="dk2"/>
                </a:solidFill>
                <a:latin typeface="Roboto"/>
                <a:ea typeface="Roboto"/>
                <a:cs typeface="Roboto"/>
                <a:sym typeface="Roboto"/>
              </a:defRPr>
            </a:lvl5pPr>
            <a:lvl6pPr indent="-381000" lvl="5" marL="2743200">
              <a:spcBef>
                <a:spcPts val="0"/>
              </a:spcBef>
              <a:spcAft>
                <a:spcPts val="0"/>
              </a:spcAft>
              <a:buClr>
                <a:schemeClr val="dk2"/>
              </a:buClr>
              <a:buSzPts val="2400"/>
              <a:buFont typeface="Roboto"/>
              <a:buChar char="■"/>
              <a:defRPr sz="2400">
                <a:solidFill>
                  <a:schemeClr val="dk2"/>
                </a:solidFill>
                <a:latin typeface="Roboto"/>
                <a:ea typeface="Roboto"/>
                <a:cs typeface="Roboto"/>
                <a:sym typeface="Roboto"/>
              </a:defRPr>
            </a:lvl6pPr>
            <a:lvl7pPr indent="-381000" lvl="6" marL="3200400">
              <a:spcBef>
                <a:spcPts val="0"/>
              </a:spcBef>
              <a:spcAft>
                <a:spcPts val="0"/>
              </a:spcAft>
              <a:buClr>
                <a:schemeClr val="dk2"/>
              </a:buClr>
              <a:buSzPts val="2400"/>
              <a:buFont typeface="Roboto"/>
              <a:buChar char="●"/>
              <a:defRPr sz="2400">
                <a:solidFill>
                  <a:schemeClr val="dk2"/>
                </a:solidFill>
                <a:latin typeface="Roboto"/>
                <a:ea typeface="Roboto"/>
                <a:cs typeface="Roboto"/>
                <a:sym typeface="Roboto"/>
              </a:defRPr>
            </a:lvl7pPr>
            <a:lvl8pPr indent="-381000" lvl="7" marL="3657600">
              <a:spcBef>
                <a:spcPts val="0"/>
              </a:spcBef>
              <a:spcAft>
                <a:spcPts val="0"/>
              </a:spcAft>
              <a:buClr>
                <a:schemeClr val="dk2"/>
              </a:buClr>
              <a:buSzPts val="2400"/>
              <a:buFont typeface="Roboto"/>
              <a:buChar char="○"/>
              <a:defRPr sz="2400">
                <a:solidFill>
                  <a:schemeClr val="dk2"/>
                </a:solidFill>
                <a:latin typeface="Roboto"/>
                <a:ea typeface="Roboto"/>
                <a:cs typeface="Roboto"/>
                <a:sym typeface="Roboto"/>
              </a:defRPr>
            </a:lvl8pPr>
            <a:lvl9pPr indent="-381000" lvl="8" marL="4114800">
              <a:spcBef>
                <a:spcPts val="0"/>
              </a:spcBef>
              <a:spcAft>
                <a:spcPts val="0"/>
              </a:spcAft>
              <a:buClr>
                <a:schemeClr val="dk2"/>
              </a:buClr>
              <a:buSzPts val="2400"/>
              <a:buFont typeface="Roboto"/>
              <a:buChar char="■"/>
              <a:defRPr sz="2400">
                <a:solidFill>
                  <a:schemeClr val="dk2"/>
                </a:solidFill>
                <a:latin typeface="Roboto"/>
                <a:ea typeface="Roboto"/>
                <a:cs typeface="Roboto"/>
                <a:sym typeface="Roboto"/>
              </a:defRPr>
            </a:lvl9pPr>
          </a:lstStyle>
          <a:p/>
        </p:txBody>
      </p:sp>
      <p:grpSp>
        <p:nvGrpSpPr>
          <p:cNvPr id="134" name="Google Shape;134;p20"/>
          <p:cNvGrpSpPr/>
          <p:nvPr/>
        </p:nvGrpSpPr>
        <p:grpSpPr>
          <a:xfrm>
            <a:off x="-18200" y="6209645"/>
            <a:ext cx="12228094" cy="647984"/>
            <a:chOff x="-13650" y="4657350"/>
            <a:chExt cx="9171300" cy="486000"/>
          </a:xfrm>
        </p:grpSpPr>
        <p:sp>
          <p:nvSpPr>
            <p:cNvPr id="135" name="Google Shape;135;p20"/>
            <p:cNvSpPr/>
            <p:nvPr/>
          </p:nvSpPr>
          <p:spPr>
            <a:xfrm>
              <a:off x="-13650" y="4657350"/>
              <a:ext cx="9171300" cy="486000"/>
            </a:xfrm>
            <a:prstGeom prst="rect">
              <a:avLst/>
            </a:prstGeom>
            <a:solidFill>
              <a:schemeClr val="accent4"/>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pic>
          <p:nvPicPr>
            <p:cNvPr id="136" name="Google Shape;136;p20"/>
            <p:cNvPicPr preferRelativeResize="0"/>
            <p:nvPr/>
          </p:nvPicPr>
          <p:blipFill>
            <a:blip r:embed="rId2">
              <a:alphaModFix/>
            </a:blip>
            <a:stretch>
              <a:fillRect/>
            </a:stretch>
          </p:blipFill>
          <p:spPr>
            <a:xfrm>
              <a:off x="213858" y="4777811"/>
              <a:ext cx="1179275" cy="245075"/>
            </a:xfrm>
            <a:prstGeom prst="rect">
              <a:avLst/>
            </a:prstGeom>
            <a:noFill/>
            <a:ln>
              <a:noFill/>
            </a:ln>
          </p:spPr>
        </p:pic>
      </p:grpSp>
      <p:sp>
        <p:nvSpPr>
          <p:cNvPr id="137" name="Google Shape;137;p20"/>
          <p:cNvSpPr txBox="1"/>
          <p:nvPr>
            <p:ph idx="12" type="sldNum"/>
          </p:nvPr>
        </p:nvSpPr>
        <p:spPr>
          <a:xfrm>
            <a:off x="11409045" y="6333134"/>
            <a:ext cx="731700" cy="525000"/>
          </a:xfrm>
          <a:prstGeom prst="rect">
            <a:avLst/>
          </a:prstGeom>
        </p:spPr>
        <p:txBody>
          <a:bodyPr anchorCtr="0" anchor="t"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extLst>
    <p:ext uri="{DCECCB84-F9BA-43D5-87BE-67443E8EF086}">
      <p15:sldGuideLst>
        <p15:guide id="1" pos="168">
          <p15:clr>
            <a:srgbClr val="E46962"/>
          </p15:clr>
        </p15:guide>
      </p15:sldGuideLst>
    </p:ext>
  </p:extLst>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ext and tryptic images">
  <p:cSld name="TITLE_1_2">
    <p:bg>
      <p:bgPr>
        <a:solidFill>
          <a:schemeClr val="lt2"/>
        </a:solidFill>
      </p:bgPr>
    </p:bg>
    <p:spTree>
      <p:nvGrpSpPr>
        <p:cNvPr id="138" name="Shape 138"/>
        <p:cNvGrpSpPr/>
        <p:nvPr/>
      </p:nvGrpSpPr>
      <p:grpSpPr>
        <a:xfrm>
          <a:off x="0" y="0"/>
          <a:ext cx="0" cy="0"/>
          <a:chOff x="0" y="0"/>
          <a:chExt cx="0" cy="0"/>
        </a:xfrm>
      </p:grpSpPr>
      <p:sp>
        <p:nvSpPr>
          <p:cNvPr id="139" name="Google Shape;139;p21"/>
          <p:cNvSpPr/>
          <p:nvPr>
            <p:ph idx="2" type="pic"/>
          </p:nvPr>
        </p:nvSpPr>
        <p:spPr>
          <a:xfrm>
            <a:off x="5982033" y="-67"/>
            <a:ext cx="6210000" cy="3259500"/>
          </a:xfrm>
          <a:prstGeom prst="rect">
            <a:avLst/>
          </a:prstGeom>
          <a:noFill/>
          <a:ln>
            <a:noFill/>
          </a:ln>
        </p:spPr>
      </p:sp>
      <p:sp>
        <p:nvSpPr>
          <p:cNvPr id="140" name="Google Shape;140;p21"/>
          <p:cNvSpPr txBox="1"/>
          <p:nvPr>
            <p:ph type="title"/>
          </p:nvPr>
        </p:nvSpPr>
        <p:spPr>
          <a:xfrm>
            <a:off x="266933" y="473467"/>
            <a:ext cx="4986900" cy="1329300"/>
          </a:xfrm>
          <a:prstGeom prst="rect">
            <a:avLst/>
          </a:prstGeom>
        </p:spPr>
        <p:txBody>
          <a:bodyPr anchorCtr="0" anchor="t" bIns="121900" lIns="121900" spcFirstLastPara="1" rIns="121900" wrap="square" tIns="121900">
            <a:noAutofit/>
          </a:bodyPr>
          <a:lstStyle>
            <a:lvl1pPr lvl="0">
              <a:spcBef>
                <a:spcPts val="0"/>
              </a:spcBef>
              <a:spcAft>
                <a:spcPts val="0"/>
              </a:spcAft>
              <a:buClr>
                <a:schemeClr val="accent2"/>
              </a:buClr>
              <a:buSzPts val="4000"/>
              <a:buFont typeface="Roboto"/>
              <a:buNone/>
              <a:defRPr b="1" sz="4000">
                <a:solidFill>
                  <a:schemeClr val="accent2"/>
                </a:solidFill>
                <a:latin typeface="Roboto"/>
                <a:ea typeface="Roboto"/>
                <a:cs typeface="Roboto"/>
                <a:sym typeface="Roboto"/>
              </a:defRPr>
            </a:lvl1pPr>
            <a:lvl2pPr lvl="1">
              <a:spcBef>
                <a:spcPts val="0"/>
              </a:spcBef>
              <a:spcAft>
                <a:spcPts val="0"/>
              </a:spcAft>
              <a:buClr>
                <a:schemeClr val="dk1"/>
              </a:buClr>
              <a:buSzPts val="1900"/>
              <a:buNone/>
              <a:defRPr>
                <a:solidFill>
                  <a:schemeClr val="dk1"/>
                </a:solidFill>
              </a:defRPr>
            </a:lvl2pPr>
            <a:lvl3pPr lvl="2">
              <a:spcBef>
                <a:spcPts val="0"/>
              </a:spcBef>
              <a:spcAft>
                <a:spcPts val="0"/>
              </a:spcAft>
              <a:buClr>
                <a:schemeClr val="dk1"/>
              </a:buClr>
              <a:buSzPts val="1900"/>
              <a:buNone/>
              <a:defRPr>
                <a:solidFill>
                  <a:schemeClr val="dk1"/>
                </a:solidFill>
              </a:defRPr>
            </a:lvl3pPr>
            <a:lvl4pPr lvl="3">
              <a:spcBef>
                <a:spcPts val="0"/>
              </a:spcBef>
              <a:spcAft>
                <a:spcPts val="0"/>
              </a:spcAft>
              <a:buClr>
                <a:schemeClr val="dk1"/>
              </a:buClr>
              <a:buSzPts val="1900"/>
              <a:buNone/>
              <a:defRPr>
                <a:solidFill>
                  <a:schemeClr val="dk1"/>
                </a:solidFill>
              </a:defRPr>
            </a:lvl4pPr>
            <a:lvl5pPr lvl="4">
              <a:spcBef>
                <a:spcPts val="0"/>
              </a:spcBef>
              <a:spcAft>
                <a:spcPts val="0"/>
              </a:spcAft>
              <a:buClr>
                <a:schemeClr val="dk1"/>
              </a:buClr>
              <a:buSzPts val="1900"/>
              <a:buNone/>
              <a:defRPr>
                <a:solidFill>
                  <a:schemeClr val="dk1"/>
                </a:solidFill>
              </a:defRPr>
            </a:lvl5pPr>
            <a:lvl6pPr lvl="5">
              <a:spcBef>
                <a:spcPts val="0"/>
              </a:spcBef>
              <a:spcAft>
                <a:spcPts val="0"/>
              </a:spcAft>
              <a:buClr>
                <a:schemeClr val="dk1"/>
              </a:buClr>
              <a:buSzPts val="1900"/>
              <a:buNone/>
              <a:defRPr>
                <a:solidFill>
                  <a:schemeClr val="dk1"/>
                </a:solidFill>
              </a:defRPr>
            </a:lvl6pPr>
            <a:lvl7pPr lvl="6">
              <a:spcBef>
                <a:spcPts val="0"/>
              </a:spcBef>
              <a:spcAft>
                <a:spcPts val="0"/>
              </a:spcAft>
              <a:buClr>
                <a:schemeClr val="dk1"/>
              </a:buClr>
              <a:buSzPts val="1900"/>
              <a:buNone/>
              <a:defRPr>
                <a:solidFill>
                  <a:schemeClr val="dk1"/>
                </a:solidFill>
              </a:defRPr>
            </a:lvl7pPr>
            <a:lvl8pPr lvl="7">
              <a:spcBef>
                <a:spcPts val="0"/>
              </a:spcBef>
              <a:spcAft>
                <a:spcPts val="0"/>
              </a:spcAft>
              <a:buClr>
                <a:schemeClr val="dk1"/>
              </a:buClr>
              <a:buSzPts val="1900"/>
              <a:buNone/>
              <a:defRPr>
                <a:solidFill>
                  <a:schemeClr val="dk1"/>
                </a:solidFill>
              </a:defRPr>
            </a:lvl8pPr>
            <a:lvl9pPr lvl="8">
              <a:spcBef>
                <a:spcPts val="0"/>
              </a:spcBef>
              <a:spcAft>
                <a:spcPts val="0"/>
              </a:spcAft>
              <a:buClr>
                <a:schemeClr val="dk1"/>
              </a:buClr>
              <a:buSzPts val="1900"/>
              <a:buNone/>
              <a:defRPr>
                <a:solidFill>
                  <a:schemeClr val="dk1"/>
                </a:solidFill>
              </a:defRPr>
            </a:lvl9pPr>
          </a:lstStyle>
          <a:p/>
        </p:txBody>
      </p:sp>
      <p:sp>
        <p:nvSpPr>
          <p:cNvPr id="141" name="Google Shape;141;p21"/>
          <p:cNvSpPr/>
          <p:nvPr>
            <p:ph idx="3" type="pic"/>
          </p:nvPr>
        </p:nvSpPr>
        <p:spPr>
          <a:xfrm>
            <a:off x="9178000" y="3450867"/>
            <a:ext cx="3014100" cy="2758800"/>
          </a:xfrm>
          <a:prstGeom prst="rect">
            <a:avLst/>
          </a:prstGeom>
          <a:noFill/>
          <a:ln>
            <a:noFill/>
          </a:ln>
        </p:spPr>
      </p:sp>
      <p:sp>
        <p:nvSpPr>
          <p:cNvPr id="142" name="Google Shape;142;p21"/>
          <p:cNvSpPr/>
          <p:nvPr>
            <p:ph idx="4" type="pic"/>
          </p:nvPr>
        </p:nvSpPr>
        <p:spPr>
          <a:xfrm>
            <a:off x="5982033" y="3450867"/>
            <a:ext cx="3014100" cy="2758800"/>
          </a:xfrm>
          <a:prstGeom prst="rect">
            <a:avLst/>
          </a:prstGeom>
          <a:noFill/>
          <a:ln>
            <a:noFill/>
          </a:ln>
        </p:spPr>
      </p:sp>
      <p:sp>
        <p:nvSpPr>
          <p:cNvPr id="143" name="Google Shape;143;p21"/>
          <p:cNvSpPr txBox="1"/>
          <p:nvPr>
            <p:ph idx="1" type="body"/>
          </p:nvPr>
        </p:nvSpPr>
        <p:spPr>
          <a:xfrm>
            <a:off x="266933" y="2277800"/>
            <a:ext cx="5442000" cy="3597300"/>
          </a:xfrm>
          <a:prstGeom prst="rect">
            <a:avLst/>
          </a:prstGeom>
          <a:noFill/>
          <a:ln>
            <a:noFill/>
          </a:ln>
        </p:spPr>
        <p:txBody>
          <a:bodyPr anchorCtr="0" anchor="t" bIns="121900" lIns="121900" spcFirstLastPara="1" rIns="121900" wrap="square" tIns="121900">
            <a:spAutoFit/>
          </a:bodyPr>
          <a:lstStyle>
            <a:lvl1pPr indent="-381000" lvl="0" marL="457200">
              <a:spcBef>
                <a:spcPts val="0"/>
              </a:spcBef>
              <a:spcAft>
                <a:spcPts val="0"/>
              </a:spcAft>
              <a:buClr>
                <a:schemeClr val="dk2"/>
              </a:buClr>
              <a:buSzPts val="2400"/>
              <a:buFont typeface="Roboto"/>
              <a:buChar char="●"/>
              <a:defRPr sz="2400">
                <a:solidFill>
                  <a:schemeClr val="dk2"/>
                </a:solidFill>
                <a:latin typeface="Roboto"/>
                <a:ea typeface="Roboto"/>
                <a:cs typeface="Roboto"/>
                <a:sym typeface="Roboto"/>
              </a:defRPr>
            </a:lvl1pPr>
            <a:lvl2pPr indent="-381000" lvl="1" marL="914400">
              <a:spcBef>
                <a:spcPts val="0"/>
              </a:spcBef>
              <a:spcAft>
                <a:spcPts val="0"/>
              </a:spcAft>
              <a:buClr>
                <a:schemeClr val="dk2"/>
              </a:buClr>
              <a:buSzPts val="2400"/>
              <a:buFont typeface="Roboto"/>
              <a:buChar char="○"/>
              <a:defRPr sz="2400">
                <a:solidFill>
                  <a:schemeClr val="dk2"/>
                </a:solidFill>
                <a:latin typeface="Roboto"/>
                <a:ea typeface="Roboto"/>
                <a:cs typeface="Roboto"/>
                <a:sym typeface="Roboto"/>
              </a:defRPr>
            </a:lvl2pPr>
            <a:lvl3pPr indent="-381000" lvl="2" marL="1371600">
              <a:spcBef>
                <a:spcPts val="0"/>
              </a:spcBef>
              <a:spcAft>
                <a:spcPts val="0"/>
              </a:spcAft>
              <a:buClr>
                <a:schemeClr val="dk2"/>
              </a:buClr>
              <a:buSzPts val="2400"/>
              <a:buFont typeface="Roboto"/>
              <a:buChar char="■"/>
              <a:defRPr sz="2400">
                <a:solidFill>
                  <a:schemeClr val="dk2"/>
                </a:solidFill>
                <a:latin typeface="Roboto"/>
                <a:ea typeface="Roboto"/>
                <a:cs typeface="Roboto"/>
                <a:sym typeface="Roboto"/>
              </a:defRPr>
            </a:lvl3pPr>
            <a:lvl4pPr indent="-381000" lvl="3" marL="1828800">
              <a:spcBef>
                <a:spcPts val="0"/>
              </a:spcBef>
              <a:spcAft>
                <a:spcPts val="0"/>
              </a:spcAft>
              <a:buClr>
                <a:schemeClr val="dk2"/>
              </a:buClr>
              <a:buSzPts val="2400"/>
              <a:buFont typeface="Roboto"/>
              <a:buChar char="●"/>
              <a:defRPr sz="2400">
                <a:solidFill>
                  <a:schemeClr val="dk2"/>
                </a:solidFill>
                <a:latin typeface="Roboto"/>
                <a:ea typeface="Roboto"/>
                <a:cs typeface="Roboto"/>
                <a:sym typeface="Roboto"/>
              </a:defRPr>
            </a:lvl4pPr>
            <a:lvl5pPr indent="-381000" lvl="4" marL="2286000">
              <a:spcBef>
                <a:spcPts val="0"/>
              </a:spcBef>
              <a:spcAft>
                <a:spcPts val="0"/>
              </a:spcAft>
              <a:buClr>
                <a:schemeClr val="dk2"/>
              </a:buClr>
              <a:buSzPts val="2400"/>
              <a:buFont typeface="Roboto"/>
              <a:buChar char="○"/>
              <a:defRPr sz="2400">
                <a:solidFill>
                  <a:schemeClr val="dk2"/>
                </a:solidFill>
                <a:latin typeface="Roboto"/>
                <a:ea typeface="Roboto"/>
                <a:cs typeface="Roboto"/>
                <a:sym typeface="Roboto"/>
              </a:defRPr>
            </a:lvl5pPr>
            <a:lvl6pPr indent="-381000" lvl="5" marL="2743200">
              <a:spcBef>
                <a:spcPts val="0"/>
              </a:spcBef>
              <a:spcAft>
                <a:spcPts val="0"/>
              </a:spcAft>
              <a:buClr>
                <a:schemeClr val="dk2"/>
              </a:buClr>
              <a:buSzPts val="2400"/>
              <a:buFont typeface="Roboto"/>
              <a:buChar char="■"/>
              <a:defRPr sz="2400">
                <a:solidFill>
                  <a:schemeClr val="dk2"/>
                </a:solidFill>
                <a:latin typeface="Roboto"/>
                <a:ea typeface="Roboto"/>
                <a:cs typeface="Roboto"/>
                <a:sym typeface="Roboto"/>
              </a:defRPr>
            </a:lvl6pPr>
            <a:lvl7pPr indent="-381000" lvl="6" marL="3200400">
              <a:spcBef>
                <a:spcPts val="0"/>
              </a:spcBef>
              <a:spcAft>
                <a:spcPts val="0"/>
              </a:spcAft>
              <a:buClr>
                <a:schemeClr val="dk2"/>
              </a:buClr>
              <a:buSzPts val="2400"/>
              <a:buFont typeface="Roboto"/>
              <a:buChar char="●"/>
              <a:defRPr sz="2400">
                <a:solidFill>
                  <a:schemeClr val="dk2"/>
                </a:solidFill>
                <a:latin typeface="Roboto"/>
                <a:ea typeface="Roboto"/>
                <a:cs typeface="Roboto"/>
                <a:sym typeface="Roboto"/>
              </a:defRPr>
            </a:lvl7pPr>
            <a:lvl8pPr indent="-381000" lvl="7" marL="3657600">
              <a:spcBef>
                <a:spcPts val="0"/>
              </a:spcBef>
              <a:spcAft>
                <a:spcPts val="0"/>
              </a:spcAft>
              <a:buClr>
                <a:schemeClr val="dk2"/>
              </a:buClr>
              <a:buSzPts val="2400"/>
              <a:buFont typeface="Roboto"/>
              <a:buChar char="○"/>
              <a:defRPr sz="2400">
                <a:solidFill>
                  <a:schemeClr val="dk2"/>
                </a:solidFill>
                <a:latin typeface="Roboto"/>
                <a:ea typeface="Roboto"/>
                <a:cs typeface="Roboto"/>
                <a:sym typeface="Roboto"/>
              </a:defRPr>
            </a:lvl8pPr>
            <a:lvl9pPr indent="-381000" lvl="8" marL="4114800">
              <a:spcBef>
                <a:spcPts val="0"/>
              </a:spcBef>
              <a:spcAft>
                <a:spcPts val="0"/>
              </a:spcAft>
              <a:buClr>
                <a:schemeClr val="dk2"/>
              </a:buClr>
              <a:buSzPts val="2400"/>
              <a:buFont typeface="Roboto"/>
              <a:buChar char="■"/>
              <a:defRPr sz="2400">
                <a:solidFill>
                  <a:schemeClr val="dk2"/>
                </a:solidFill>
                <a:latin typeface="Roboto"/>
                <a:ea typeface="Roboto"/>
                <a:cs typeface="Roboto"/>
                <a:sym typeface="Roboto"/>
              </a:defRPr>
            </a:lvl9pPr>
          </a:lstStyle>
          <a:p/>
        </p:txBody>
      </p:sp>
      <p:grpSp>
        <p:nvGrpSpPr>
          <p:cNvPr id="144" name="Google Shape;144;p21"/>
          <p:cNvGrpSpPr/>
          <p:nvPr/>
        </p:nvGrpSpPr>
        <p:grpSpPr>
          <a:xfrm>
            <a:off x="-18200" y="6209645"/>
            <a:ext cx="12228094" cy="647984"/>
            <a:chOff x="-13650" y="4657350"/>
            <a:chExt cx="9171300" cy="486000"/>
          </a:xfrm>
        </p:grpSpPr>
        <p:sp>
          <p:nvSpPr>
            <p:cNvPr id="145" name="Google Shape;145;p21"/>
            <p:cNvSpPr/>
            <p:nvPr/>
          </p:nvSpPr>
          <p:spPr>
            <a:xfrm>
              <a:off x="-13650" y="4657350"/>
              <a:ext cx="9171300" cy="486000"/>
            </a:xfrm>
            <a:prstGeom prst="rect">
              <a:avLst/>
            </a:prstGeom>
            <a:solidFill>
              <a:schemeClr val="accent4"/>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pic>
          <p:nvPicPr>
            <p:cNvPr id="146" name="Google Shape;146;p21"/>
            <p:cNvPicPr preferRelativeResize="0"/>
            <p:nvPr/>
          </p:nvPicPr>
          <p:blipFill>
            <a:blip r:embed="rId2">
              <a:alphaModFix/>
            </a:blip>
            <a:stretch>
              <a:fillRect/>
            </a:stretch>
          </p:blipFill>
          <p:spPr>
            <a:xfrm>
              <a:off x="213858" y="4777811"/>
              <a:ext cx="1179275" cy="245075"/>
            </a:xfrm>
            <a:prstGeom prst="rect">
              <a:avLst/>
            </a:prstGeom>
            <a:noFill/>
            <a:ln>
              <a:noFill/>
            </a:ln>
          </p:spPr>
        </p:pic>
      </p:grpSp>
      <p:sp>
        <p:nvSpPr>
          <p:cNvPr id="147" name="Google Shape;147;p21"/>
          <p:cNvSpPr txBox="1"/>
          <p:nvPr>
            <p:ph idx="12" type="sldNum"/>
          </p:nvPr>
        </p:nvSpPr>
        <p:spPr>
          <a:xfrm>
            <a:off x="11409045" y="6333134"/>
            <a:ext cx="731700" cy="525000"/>
          </a:xfrm>
          <a:prstGeom prst="rect">
            <a:avLst/>
          </a:prstGeom>
        </p:spPr>
        <p:txBody>
          <a:bodyPr anchorCtr="0" anchor="t"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extLst>
    <p:ext uri="{DCECCB84-F9BA-43D5-87BE-67443E8EF086}">
      <p15:sldGuideLst>
        <p15:guide id="1" pos="168">
          <p15:clr>
            <a:srgbClr val="E46962"/>
          </p15:clr>
        </p15:guide>
      </p15:sldGuideLst>
    </p:ext>
  </p:extLst>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ver Dark Background">
  <p:cSld name="CUSTOM">
    <p:bg>
      <p:bgPr>
        <a:blipFill>
          <a:blip r:embed="rId2">
            <a:alphaModFix/>
          </a:blip>
          <a:stretch>
            <a:fillRect/>
          </a:stretch>
        </a:blipFill>
      </p:bgPr>
    </p:bg>
    <p:spTree>
      <p:nvGrpSpPr>
        <p:cNvPr id="14" name="Shape 14"/>
        <p:cNvGrpSpPr/>
        <p:nvPr/>
      </p:nvGrpSpPr>
      <p:grpSpPr>
        <a:xfrm>
          <a:off x="0" y="0"/>
          <a:ext cx="0" cy="0"/>
          <a:chOff x="0" y="0"/>
          <a:chExt cx="0" cy="0"/>
        </a:xfrm>
      </p:grpSpPr>
      <p:sp>
        <p:nvSpPr>
          <p:cNvPr id="15" name="Google Shape;15;p3"/>
          <p:cNvSpPr txBox="1"/>
          <p:nvPr>
            <p:ph type="title"/>
          </p:nvPr>
        </p:nvSpPr>
        <p:spPr>
          <a:xfrm>
            <a:off x="701131" y="2117800"/>
            <a:ext cx="5809200" cy="1679100"/>
          </a:xfrm>
          <a:prstGeom prst="rect">
            <a:avLst/>
          </a:prstGeom>
          <a:noFill/>
          <a:ln>
            <a:noFill/>
          </a:ln>
        </p:spPr>
        <p:txBody>
          <a:bodyPr anchorCtr="0" anchor="t" bIns="121900" lIns="121900" spcFirstLastPara="1" rIns="121900" wrap="square" tIns="121900">
            <a:noAutofit/>
          </a:bodyPr>
          <a:lstStyle>
            <a:lvl1pPr lvl="0">
              <a:spcBef>
                <a:spcPts val="0"/>
              </a:spcBef>
              <a:spcAft>
                <a:spcPts val="0"/>
              </a:spcAft>
              <a:buClr>
                <a:schemeClr val="lt1"/>
              </a:buClr>
              <a:buSzPts val="4800"/>
              <a:buFont typeface="Roboto"/>
              <a:buNone/>
              <a:defRPr b="1" sz="4800">
                <a:solidFill>
                  <a:schemeClr val="lt1"/>
                </a:solidFill>
                <a:latin typeface="Roboto"/>
                <a:ea typeface="Roboto"/>
                <a:cs typeface="Roboto"/>
                <a:sym typeface="Roboto"/>
              </a:defRPr>
            </a:lvl1pPr>
            <a:lvl2pPr lvl="1">
              <a:spcBef>
                <a:spcPts val="0"/>
              </a:spcBef>
              <a:spcAft>
                <a:spcPts val="0"/>
              </a:spcAft>
              <a:buClr>
                <a:schemeClr val="lt1"/>
              </a:buClr>
              <a:buSzPts val="4800"/>
              <a:buFont typeface="Roboto"/>
              <a:buNone/>
              <a:defRPr b="1" sz="4800">
                <a:solidFill>
                  <a:schemeClr val="lt1"/>
                </a:solidFill>
                <a:latin typeface="Roboto"/>
                <a:ea typeface="Roboto"/>
                <a:cs typeface="Roboto"/>
                <a:sym typeface="Roboto"/>
              </a:defRPr>
            </a:lvl2pPr>
            <a:lvl3pPr lvl="2">
              <a:spcBef>
                <a:spcPts val="0"/>
              </a:spcBef>
              <a:spcAft>
                <a:spcPts val="0"/>
              </a:spcAft>
              <a:buClr>
                <a:schemeClr val="lt1"/>
              </a:buClr>
              <a:buSzPts val="4800"/>
              <a:buFont typeface="Roboto"/>
              <a:buNone/>
              <a:defRPr b="1" sz="4800">
                <a:solidFill>
                  <a:schemeClr val="lt1"/>
                </a:solidFill>
                <a:latin typeface="Roboto"/>
                <a:ea typeface="Roboto"/>
                <a:cs typeface="Roboto"/>
                <a:sym typeface="Roboto"/>
              </a:defRPr>
            </a:lvl3pPr>
            <a:lvl4pPr lvl="3">
              <a:spcBef>
                <a:spcPts val="0"/>
              </a:spcBef>
              <a:spcAft>
                <a:spcPts val="0"/>
              </a:spcAft>
              <a:buClr>
                <a:schemeClr val="lt1"/>
              </a:buClr>
              <a:buSzPts val="4800"/>
              <a:buFont typeface="Roboto"/>
              <a:buNone/>
              <a:defRPr b="1" sz="4800">
                <a:solidFill>
                  <a:schemeClr val="lt1"/>
                </a:solidFill>
                <a:latin typeface="Roboto"/>
                <a:ea typeface="Roboto"/>
                <a:cs typeface="Roboto"/>
                <a:sym typeface="Roboto"/>
              </a:defRPr>
            </a:lvl4pPr>
            <a:lvl5pPr lvl="4">
              <a:spcBef>
                <a:spcPts val="0"/>
              </a:spcBef>
              <a:spcAft>
                <a:spcPts val="0"/>
              </a:spcAft>
              <a:buClr>
                <a:schemeClr val="lt1"/>
              </a:buClr>
              <a:buSzPts val="4800"/>
              <a:buFont typeface="Roboto"/>
              <a:buNone/>
              <a:defRPr b="1" sz="4800">
                <a:solidFill>
                  <a:schemeClr val="lt1"/>
                </a:solidFill>
                <a:latin typeface="Roboto"/>
                <a:ea typeface="Roboto"/>
                <a:cs typeface="Roboto"/>
                <a:sym typeface="Roboto"/>
              </a:defRPr>
            </a:lvl5pPr>
            <a:lvl6pPr lvl="5">
              <a:spcBef>
                <a:spcPts val="0"/>
              </a:spcBef>
              <a:spcAft>
                <a:spcPts val="0"/>
              </a:spcAft>
              <a:buClr>
                <a:schemeClr val="lt1"/>
              </a:buClr>
              <a:buSzPts val="4800"/>
              <a:buFont typeface="Roboto"/>
              <a:buNone/>
              <a:defRPr b="1" sz="4800">
                <a:solidFill>
                  <a:schemeClr val="lt1"/>
                </a:solidFill>
                <a:latin typeface="Roboto"/>
                <a:ea typeface="Roboto"/>
                <a:cs typeface="Roboto"/>
                <a:sym typeface="Roboto"/>
              </a:defRPr>
            </a:lvl6pPr>
            <a:lvl7pPr lvl="6">
              <a:spcBef>
                <a:spcPts val="0"/>
              </a:spcBef>
              <a:spcAft>
                <a:spcPts val="0"/>
              </a:spcAft>
              <a:buClr>
                <a:schemeClr val="lt1"/>
              </a:buClr>
              <a:buSzPts val="4800"/>
              <a:buFont typeface="Roboto"/>
              <a:buNone/>
              <a:defRPr b="1" sz="4800">
                <a:solidFill>
                  <a:schemeClr val="lt1"/>
                </a:solidFill>
                <a:latin typeface="Roboto"/>
                <a:ea typeface="Roboto"/>
                <a:cs typeface="Roboto"/>
                <a:sym typeface="Roboto"/>
              </a:defRPr>
            </a:lvl7pPr>
            <a:lvl8pPr lvl="7">
              <a:spcBef>
                <a:spcPts val="0"/>
              </a:spcBef>
              <a:spcAft>
                <a:spcPts val="0"/>
              </a:spcAft>
              <a:buClr>
                <a:schemeClr val="lt1"/>
              </a:buClr>
              <a:buSzPts val="4800"/>
              <a:buFont typeface="Roboto"/>
              <a:buNone/>
              <a:defRPr b="1" sz="4800">
                <a:solidFill>
                  <a:schemeClr val="lt1"/>
                </a:solidFill>
                <a:latin typeface="Roboto"/>
                <a:ea typeface="Roboto"/>
                <a:cs typeface="Roboto"/>
                <a:sym typeface="Roboto"/>
              </a:defRPr>
            </a:lvl8pPr>
            <a:lvl9pPr lvl="8">
              <a:spcBef>
                <a:spcPts val="0"/>
              </a:spcBef>
              <a:spcAft>
                <a:spcPts val="0"/>
              </a:spcAft>
              <a:buClr>
                <a:schemeClr val="lt1"/>
              </a:buClr>
              <a:buSzPts val="4800"/>
              <a:buFont typeface="Roboto"/>
              <a:buNone/>
              <a:defRPr b="1" sz="4800">
                <a:solidFill>
                  <a:schemeClr val="lt1"/>
                </a:solidFill>
                <a:latin typeface="Roboto"/>
                <a:ea typeface="Roboto"/>
                <a:cs typeface="Roboto"/>
                <a:sym typeface="Roboto"/>
              </a:defRPr>
            </a:lvl9pPr>
          </a:lstStyle>
          <a:p/>
        </p:txBody>
      </p:sp>
      <p:sp>
        <p:nvSpPr>
          <p:cNvPr id="16" name="Google Shape;16;p3"/>
          <p:cNvSpPr txBox="1"/>
          <p:nvPr>
            <p:ph idx="1" type="subTitle"/>
          </p:nvPr>
        </p:nvSpPr>
        <p:spPr>
          <a:xfrm>
            <a:off x="701131" y="3979033"/>
            <a:ext cx="5690700" cy="783300"/>
          </a:xfrm>
          <a:prstGeom prst="rect">
            <a:avLst/>
          </a:prstGeom>
          <a:noFill/>
          <a:ln>
            <a:noFill/>
          </a:ln>
        </p:spPr>
        <p:txBody>
          <a:bodyPr anchorCtr="0" anchor="t" bIns="121900" lIns="121900" spcFirstLastPara="1" rIns="121900" wrap="square" tIns="121900">
            <a:noAutofit/>
          </a:bodyPr>
          <a:lstStyle>
            <a:lvl1pPr lvl="0">
              <a:spcBef>
                <a:spcPts val="0"/>
              </a:spcBef>
              <a:spcAft>
                <a:spcPts val="0"/>
              </a:spcAft>
              <a:buClr>
                <a:schemeClr val="lt2"/>
              </a:buClr>
              <a:buSzPts val="2700"/>
              <a:buFont typeface="Roboto"/>
              <a:buNone/>
              <a:defRPr sz="2700">
                <a:solidFill>
                  <a:schemeClr val="lt2"/>
                </a:solidFill>
                <a:latin typeface="Roboto"/>
                <a:ea typeface="Roboto"/>
                <a:cs typeface="Roboto"/>
                <a:sym typeface="Roboto"/>
              </a:defRPr>
            </a:lvl1pPr>
            <a:lvl2pPr lvl="1">
              <a:spcBef>
                <a:spcPts val="0"/>
              </a:spcBef>
              <a:spcAft>
                <a:spcPts val="0"/>
              </a:spcAft>
              <a:buSzPts val="1900"/>
              <a:buNone/>
              <a:defRPr sz="1900"/>
            </a:lvl2pPr>
            <a:lvl3pPr lvl="2">
              <a:spcBef>
                <a:spcPts val="0"/>
              </a:spcBef>
              <a:spcAft>
                <a:spcPts val="0"/>
              </a:spcAft>
              <a:buSzPts val="1900"/>
              <a:buNone/>
              <a:defRPr sz="1900"/>
            </a:lvl3pPr>
            <a:lvl4pPr lvl="3">
              <a:spcBef>
                <a:spcPts val="0"/>
              </a:spcBef>
              <a:spcAft>
                <a:spcPts val="0"/>
              </a:spcAft>
              <a:buSzPts val="1900"/>
              <a:buNone/>
              <a:defRPr sz="1900"/>
            </a:lvl4pPr>
            <a:lvl5pPr lvl="4">
              <a:spcBef>
                <a:spcPts val="0"/>
              </a:spcBef>
              <a:spcAft>
                <a:spcPts val="0"/>
              </a:spcAft>
              <a:buSzPts val="1900"/>
              <a:buNone/>
              <a:defRPr sz="1900"/>
            </a:lvl5pPr>
            <a:lvl6pPr lvl="5">
              <a:spcBef>
                <a:spcPts val="0"/>
              </a:spcBef>
              <a:spcAft>
                <a:spcPts val="0"/>
              </a:spcAft>
              <a:buSzPts val="1900"/>
              <a:buNone/>
              <a:defRPr sz="1900"/>
            </a:lvl6pPr>
            <a:lvl7pPr lvl="6">
              <a:spcBef>
                <a:spcPts val="0"/>
              </a:spcBef>
              <a:spcAft>
                <a:spcPts val="0"/>
              </a:spcAft>
              <a:buSzPts val="1900"/>
              <a:buNone/>
              <a:defRPr sz="1900"/>
            </a:lvl7pPr>
            <a:lvl8pPr lvl="7">
              <a:spcBef>
                <a:spcPts val="0"/>
              </a:spcBef>
              <a:spcAft>
                <a:spcPts val="0"/>
              </a:spcAft>
              <a:buSzPts val="1900"/>
              <a:buNone/>
              <a:defRPr sz="1900"/>
            </a:lvl8pPr>
            <a:lvl9pPr lvl="8">
              <a:spcBef>
                <a:spcPts val="0"/>
              </a:spcBef>
              <a:spcAft>
                <a:spcPts val="0"/>
              </a:spcAft>
              <a:buSzPts val="1900"/>
              <a:buNone/>
              <a:defRPr sz="1900"/>
            </a:lvl9pPr>
          </a:lstStyle>
          <a:p/>
        </p:txBody>
      </p:sp>
      <p:pic>
        <p:nvPicPr>
          <p:cNvPr id="17" name="Google Shape;17;p3"/>
          <p:cNvPicPr preferRelativeResize="0"/>
          <p:nvPr/>
        </p:nvPicPr>
        <p:blipFill>
          <a:blip r:embed="rId3">
            <a:alphaModFix/>
          </a:blip>
          <a:stretch>
            <a:fillRect/>
          </a:stretch>
        </p:blipFill>
        <p:spPr>
          <a:xfrm>
            <a:off x="304800" y="598967"/>
            <a:ext cx="2036733" cy="423233"/>
          </a:xfrm>
          <a:prstGeom prst="rect">
            <a:avLst/>
          </a:prstGeom>
          <a:noFill/>
          <a:ln>
            <a:noFill/>
          </a:ln>
        </p:spPr>
      </p:pic>
      <p:sp>
        <p:nvSpPr>
          <p:cNvPr id="18" name="Google Shape;18;p3"/>
          <p:cNvSpPr txBox="1"/>
          <p:nvPr>
            <p:ph idx="2" type="subTitle"/>
          </p:nvPr>
        </p:nvSpPr>
        <p:spPr>
          <a:xfrm>
            <a:off x="710236" y="5791000"/>
            <a:ext cx="4552800" cy="423300"/>
          </a:xfrm>
          <a:prstGeom prst="rect">
            <a:avLst/>
          </a:prstGeom>
          <a:noFill/>
          <a:ln>
            <a:noFill/>
          </a:ln>
        </p:spPr>
        <p:txBody>
          <a:bodyPr anchorCtr="0" anchor="t" bIns="121900" lIns="121900" spcFirstLastPara="1" rIns="121900" wrap="square" tIns="121900">
            <a:noAutofit/>
          </a:bodyPr>
          <a:lstStyle>
            <a:lvl1pPr lvl="0" rtl="0">
              <a:spcBef>
                <a:spcPts val="0"/>
              </a:spcBef>
              <a:spcAft>
                <a:spcPts val="0"/>
              </a:spcAft>
              <a:buClr>
                <a:schemeClr val="lt2"/>
              </a:buClr>
              <a:buSzPts val="1600"/>
              <a:buFont typeface="Roboto"/>
              <a:buNone/>
              <a:defRPr sz="1600">
                <a:solidFill>
                  <a:schemeClr val="lt2"/>
                </a:solidFill>
                <a:latin typeface="Roboto"/>
                <a:ea typeface="Roboto"/>
                <a:cs typeface="Roboto"/>
                <a:sym typeface="Roboto"/>
              </a:defRPr>
            </a:lvl1pPr>
            <a:lvl2pPr lvl="1" rtl="0">
              <a:spcBef>
                <a:spcPts val="0"/>
              </a:spcBef>
              <a:spcAft>
                <a:spcPts val="0"/>
              </a:spcAft>
              <a:buSzPts val="1600"/>
              <a:buNone/>
              <a:defRPr sz="1600"/>
            </a:lvl2pPr>
            <a:lvl3pPr lvl="2" rtl="0">
              <a:spcBef>
                <a:spcPts val="0"/>
              </a:spcBef>
              <a:spcAft>
                <a:spcPts val="0"/>
              </a:spcAft>
              <a:buSzPts val="1600"/>
              <a:buNone/>
              <a:defRPr sz="1600"/>
            </a:lvl3pPr>
            <a:lvl4pPr lvl="3" rtl="0">
              <a:spcBef>
                <a:spcPts val="0"/>
              </a:spcBef>
              <a:spcAft>
                <a:spcPts val="0"/>
              </a:spcAft>
              <a:buSzPts val="1600"/>
              <a:buNone/>
              <a:defRPr sz="1600"/>
            </a:lvl4pPr>
            <a:lvl5pPr lvl="4" rtl="0">
              <a:spcBef>
                <a:spcPts val="0"/>
              </a:spcBef>
              <a:spcAft>
                <a:spcPts val="0"/>
              </a:spcAft>
              <a:buSzPts val="1600"/>
              <a:buNone/>
              <a:defRPr sz="1600"/>
            </a:lvl5pPr>
            <a:lvl6pPr lvl="5" rtl="0">
              <a:spcBef>
                <a:spcPts val="0"/>
              </a:spcBef>
              <a:spcAft>
                <a:spcPts val="0"/>
              </a:spcAft>
              <a:buSzPts val="1600"/>
              <a:buNone/>
              <a:defRPr sz="1600"/>
            </a:lvl6pPr>
            <a:lvl7pPr lvl="6" rtl="0">
              <a:spcBef>
                <a:spcPts val="0"/>
              </a:spcBef>
              <a:spcAft>
                <a:spcPts val="0"/>
              </a:spcAft>
              <a:buSzPts val="1600"/>
              <a:buNone/>
              <a:defRPr sz="1600"/>
            </a:lvl7pPr>
            <a:lvl8pPr lvl="7" rtl="0">
              <a:spcBef>
                <a:spcPts val="0"/>
              </a:spcBef>
              <a:spcAft>
                <a:spcPts val="0"/>
              </a:spcAft>
              <a:buSzPts val="1600"/>
              <a:buNone/>
              <a:defRPr sz="1600"/>
            </a:lvl8pPr>
            <a:lvl9pPr lvl="8" rtl="0">
              <a:spcBef>
                <a:spcPts val="0"/>
              </a:spcBef>
              <a:spcAft>
                <a:spcPts val="0"/>
              </a:spcAft>
              <a:buSzPts val="1600"/>
              <a:buNone/>
              <a:defRPr sz="1600"/>
            </a:lvl9pPr>
          </a:lstStyle>
          <a:p/>
        </p:txBody>
      </p:sp>
      <p:sp>
        <p:nvSpPr>
          <p:cNvPr id="19" name="Google Shape;19;p3"/>
          <p:cNvSpPr txBox="1"/>
          <p:nvPr>
            <p:ph idx="12" type="sldNum"/>
          </p:nvPr>
        </p:nvSpPr>
        <p:spPr>
          <a:xfrm>
            <a:off x="11409045" y="6333134"/>
            <a:ext cx="731700" cy="525000"/>
          </a:xfrm>
          <a:prstGeom prst="rect">
            <a:avLst/>
          </a:prstGeom>
        </p:spPr>
        <p:txBody>
          <a:bodyPr anchorCtr="0" anchor="t" bIns="91425" lIns="91425" spcFirstLastPara="1" rIns="91425" wrap="square" tIns="91425">
            <a:noAutofit/>
          </a:bodyPr>
          <a:lstStyle>
            <a:lvl1pPr lvl="0">
              <a:buNone/>
              <a:defRPr>
                <a:solidFill>
                  <a:schemeClr val="lt2"/>
                </a:solidFill>
                <a:latin typeface="Roboto"/>
                <a:ea typeface="Roboto"/>
                <a:cs typeface="Roboto"/>
                <a:sym typeface="Roboto"/>
              </a:defRPr>
            </a:lvl1pPr>
            <a:lvl2pPr lvl="1">
              <a:buNone/>
              <a:defRPr>
                <a:solidFill>
                  <a:schemeClr val="lt2"/>
                </a:solidFill>
                <a:latin typeface="Roboto"/>
                <a:ea typeface="Roboto"/>
                <a:cs typeface="Roboto"/>
                <a:sym typeface="Roboto"/>
              </a:defRPr>
            </a:lvl2pPr>
            <a:lvl3pPr lvl="2">
              <a:buNone/>
              <a:defRPr>
                <a:solidFill>
                  <a:schemeClr val="lt2"/>
                </a:solidFill>
                <a:latin typeface="Roboto"/>
                <a:ea typeface="Roboto"/>
                <a:cs typeface="Roboto"/>
                <a:sym typeface="Roboto"/>
              </a:defRPr>
            </a:lvl3pPr>
            <a:lvl4pPr lvl="3">
              <a:buNone/>
              <a:defRPr>
                <a:solidFill>
                  <a:schemeClr val="lt2"/>
                </a:solidFill>
                <a:latin typeface="Roboto"/>
                <a:ea typeface="Roboto"/>
                <a:cs typeface="Roboto"/>
                <a:sym typeface="Roboto"/>
              </a:defRPr>
            </a:lvl4pPr>
            <a:lvl5pPr lvl="4">
              <a:buNone/>
              <a:defRPr>
                <a:solidFill>
                  <a:schemeClr val="lt2"/>
                </a:solidFill>
                <a:latin typeface="Roboto"/>
                <a:ea typeface="Roboto"/>
                <a:cs typeface="Roboto"/>
                <a:sym typeface="Roboto"/>
              </a:defRPr>
            </a:lvl5pPr>
            <a:lvl6pPr lvl="5">
              <a:buNone/>
              <a:defRPr>
                <a:solidFill>
                  <a:schemeClr val="lt2"/>
                </a:solidFill>
                <a:latin typeface="Roboto"/>
                <a:ea typeface="Roboto"/>
                <a:cs typeface="Roboto"/>
                <a:sym typeface="Roboto"/>
              </a:defRPr>
            </a:lvl6pPr>
            <a:lvl7pPr lvl="6">
              <a:buNone/>
              <a:defRPr>
                <a:solidFill>
                  <a:schemeClr val="lt2"/>
                </a:solidFill>
                <a:latin typeface="Roboto"/>
                <a:ea typeface="Roboto"/>
                <a:cs typeface="Roboto"/>
                <a:sym typeface="Roboto"/>
              </a:defRPr>
            </a:lvl7pPr>
            <a:lvl8pPr lvl="7">
              <a:buNone/>
              <a:defRPr>
                <a:solidFill>
                  <a:schemeClr val="lt2"/>
                </a:solidFill>
                <a:latin typeface="Roboto"/>
                <a:ea typeface="Roboto"/>
                <a:cs typeface="Roboto"/>
                <a:sym typeface="Roboto"/>
              </a:defRPr>
            </a:lvl8pPr>
            <a:lvl9pPr lvl="8">
              <a:buNone/>
              <a:defRPr>
                <a:solidFill>
                  <a:schemeClr val="lt2"/>
                </a:solidFill>
                <a:latin typeface="Roboto"/>
                <a:ea typeface="Roboto"/>
                <a:cs typeface="Roboto"/>
                <a:sym typeface="Roboto"/>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extLst>
    <p:ext uri="{DCECCB84-F9BA-43D5-87BE-67443E8EF086}">
      <p15:sldGuideLst>
        <p15:guide id="1" pos="192">
          <p15:clr>
            <a:srgbClr val="E46962"/>
          </p15:clr>
        </p15:guide>
        <p15:guide id="2" pos="516">
          <p15:clr>
            <a:srgbClr val="E46962"/>
          </p15:clr>
        </p15:guide>
      </p15:sldGuideLst>
    </p:ext>
  </p:extLst>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ext and half page image horizontal">
  <p:cSld name="TITLE_1_1">
    <p:bg>
      <p:bgPr>
        <a:solidFill>
          <a:schemeClr val="lt2"/>
        </a:solidFill>
      </p:bgPr>
    </p:bg>
    <p:spTree>
      <p:nvGrpSpPr>
        <p:cNvPr id="148" name="Shape 148"/>
        <p:cNvGrpSpPr/>
        <p:nvPr/>
      </p:nvGrpSpPr>
      <p:grpSpPr>
        <a:xfrm>
          <a:off x="0" y="0"/>
          <a:ext cx="0" cy="0"/>
          <a:chOff x="0" y="0"/>
          <a:chExt cx="0" cy="0"/>
        </a:xfrm>
      </p:grpSpPr>
      <p:sp>
        <p:nvSpPr>
          <p:cNvPr id="149" name="Google Shape;149;p22"/>
          <p:cNvSpPr/>
          <p:nvPr/>
        </p:nvSpPr>
        <p:spPr>
          <a:xfrm>
            <a:off x="-18200" y="6209800"/>
            <a:ext cx="12228300" cy="648000"/>
          </a:xfrm>
          <a:prstGeom prst="rect">
            <a:avLst/>
          </a:prstGeom>
          <a:solidFill>
            <a:schemeClr val="accent4"/>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pic>
        <p:nvPicPr>
          <p:cNvPr id="150" name="Google Shape;150;p22"/>
          <p:cNvPicPr preferRelativeResize="0"/>
          <p:nvPr/>
        </p:nvPicPr>
        <p:blipFill>
          <a:blip r:embed="rId2">
            <a:alphaModFix/>
          </a:blip>
          <a:stretch>
            <a:fillRect/>
          </a:stretch>
        </p:blipFill>
        <p:spPr>
          <a:xfrm>
            <a:off x="285144" y="6370414"/>
            <a:ext cx="1572367" cy="326767"/>
          </a:xfrm>
          <a:prstGeom prst="rect">
            <a:avLst/>
          </a:prstGeom>
          <a:noFill/>
          <a:ln>
            <a:noFill/>
          </a:ln>
        </p:spPr>
      </p:pic>
      <p:sp>
        <p:nvSpPr>
          <p:cNvPr id="151" name="Google Shape;151;p22"/>
          <p:cNvSpPr txBox="1"/>
          <p:nvPr>
            <p:ph type="title"/>
          </p:nvPr>
        </p:nvSpPr>
        <p:spPr>
          <a:xfrm>
            <a:off x="266933" y="473467"/>
            <a:ext cx="4986900" cy="1329300"/>
          </a:xfrm>
          <a:prstGeom prst="rect">
            <a:avLst/>
          </a:prstGeom>
        </p:spPr>
        <p:txBody>
          <a:bodyPr anchorCtr="0" anchor="t" bIns="121900" lIns="121900" spcFirstLastPara="1" rIns="121900" wrap="square" tIns="121900">
            <a:spAutoFit/>
          </a:bodyPr>
          <a:lstStyle>
            <a:lvl1pPr lvl="0">
              <a:spcBef>
                <a:spcPts val="0"/>
              </a:spcBef>
              <a:spcAft>
                <a:spcPts val="0"/>
              </a:spcAft>
              <a:buClr>
                <a:schemeClr val="accent2"/>
              </a:buClr>
              <a:buSzPts val="4000"/>
              <a:buFont typeface="Roboto"/>
              <a:buNone/>
              <a:defRPr b="1" sz="4000">
                <a:solidFill>
                  <a:schemeClr val="accent2"/>
                </a:solidFill>
                <a:latin typeface="Roboto"/>
                <a:ea typeface="Roboto"/>
                <a:cs typeface="Roboto"/>
                <a:sym typeface="Roboto"/>
              </a:defRPr>
            </a:lvl1pPr>
            <a:lvl2pPr lvl="1">
              <a:spcBef>
                <a:spcPts val="0"/>
              </a:spcBef>
              <a:spcAft>
                <a:spcPts val="0"/>
              </a:spcAft>
              <a:buClr>
                <a:schemeClr val="dk1"/>
              </a:buClr>
              <a:buSzPts val="1900"/>
              <a:buNone/>
              <a:defRPr>
                <a:solidFill>
                  <a:schemeClr val="dk1"/>
                </a:solidFill>
              </a:defRPr>
            </a:lvl2pPr>
            <a:lvl3pPr lvl="2">
              <a:spcBef>
                <a:spcPts val="0"/>
              </a:spcBef>
              <a:spcAft>
                <a:spcPts val="0"/>
              </a:spcAft>
              <a:buClr>
                <a:schemeClr val="dk1"/>
              </a:buClr>
              <a:buSzPts val="1900"/>
              <a:buNone/>
              <a:defRPr>
                <a:solidFill>
                  <a:schemeClr val="dk1"/>
                </a:solidFill>
              </a:defRPr>
            </a:lvl3pPr>
            <a:lvl4pPr lvl="3">
              <a:spcBef>
                <a:spcPts val="0"/>
              </a:spcBef>
              <a:spcAft>
                <a:spcPts val="0"/>
              </a:spcAft>
              <a:buClr>
                <a:schemeClr val="dk1"/>
              </a:buClr>
              <a:buSzPts val="1900"/>
              <a:buNone/>
              <a:defRPr>
                <a:solidFill>
                  <a:schemeClr val="dk1"/>
                </a:solidFill>
              </a:defRPr>
            </a:lvl4pPr>
            <a:lvl5pPr lvl="4">
              <a:spcBef>
                <a:spcPts val="0"/>
              </a:spcBef>
              <a:spcAft>
                <a:spcPts val="0"/>
              </a:spcAft>
              <a:buClr>
                <a:schemeClr val="dk1"/>
              </a:buClr>
              <a:buSzPts val="1900"/>
              <a:buNone/>
              <a:defRPr>
                <a:solidFill>
                  <a:schemeClr val="dk1"/>
                </a:solidFill>
              </a:defRPr>
            </a:lvl5pPr>
            <a:lvl6pPr lvl="5">
              <a:spcBef>
                <a:spcPts val="0"/>
              </a:spcBef>
              <a:spcAft>
                <a:spcPts val="0"/>
              </a:spcAft>
              <a:buClr>
                <a:schemeClr val="dk1"/>
              </a:buClr>
              <a:buSzPts val="1900"/>
              <a:buNone/>
              <a:defRPr>
                <a:solidFill>
                  <a:schemeClr val="dk1"/>
                </a:solidFill>
              </a:defRPr>
            </a:lvl6pPr>
            <a:lvl7pPr lvl="6">
              <a:spcBef>
                <a:spcPts val="0"/>
              </a:spcBef>
              <a:spcAft>
                <a:spcPts val="0"/>
              </a:spcAft>
              <a:buClr>
                <a:schemeClr val="dk1"/>
              </a:buClr>
              <a:buSzPts val="1900"/>
              <a:buNone/>
              <a:defRPr>
                <a:solidFill>
                  <a:schemeClr val="dk1"/>
                </a:solidFill>
              </a:defRPr>
            </a:lvl7pPr>
            <a:lvl8pPr lvl="7">
              <a:spcBef>
                <a:spcPts val="0"/>
              </a:spcBef>
              <a:spcAft>
                <a:spcPts val="0"/>
              </a:spcAft>
              <a:buClr>
                <a:schemeClr val="dk1"/>
              </a:buClr>
              <a:buSzPts val="1900"/>
              <a:buNone/>
              <a:defRPr>
                <a:solidFill>
                  <a:schemeClr val="dk1"/>
                </a:solidFill>
              </a:defRPr>
            </a:lvl8pPr>
            <a:lvl9pPr lvl="8">
              <a:spcBef>
                <a:spcPts val="0"/>
              </a:spcBef>
              <a:spcAft>
                <a:spcPts val="0"/>
              </a:spcAft>
              <a:buClr>
                <a:schemeClr val="dk1"/>
              </a:buClr>
              <a:buSzPts val="1900"/>
              <a:buNone/>
              <a:defRPr>
                <a:solidFill>
                  <a:schemeClr val="dk1"/>
                </a:solidFill>
              </a:defRPr>
            </a:lvl9pPr>
          </a:lstStyle>
          <a:p/>
        </p:txBody>
      </p:sp>
      <p:sp>
        <p:nvSpPr>
          <p:cNvPr id="152" name="Google Shape;152;p22"/>
          <p:cNvSpPr/>
          <p:nvPr>
            <p:ph idx="2" type="pic"/>
          </p:nvPr>
        </p:nvSpPr>
        <p:spPr>
          <a:xfrm>
            <a:off x="9100" y="3057717"/>
            <a:ext cx="12192000" cy="3152400"/>
          </a:xfrm>
          <a:prstGeom prst="rect">
            <a:avLst/>
          </a:prstGeom>
          <a:noFill/>
          <a:ln>
            <a:noFill/>
          </a:ln>
        </p:spPr>
      </p:sp>
      <p:sp>
        <p:nvSpPr>
          <p:cNvPr id="153" name="Google Shape;153;p22"/>
          <p:cNvSpPr txBox="1"/>
          <p:nvPr>
            <p:ph idx="1" type="body"/>
          </p:nvPr>
        </p:nvSpPr>
        <p:spPr>
          <a:xfrm>
            <a:off x="5754567" y="628267"/>
            <a:ext cx="6109500" cy="2148900"/>
          </a:xfrm>
          <a:prstGeom prst="rect">
            <a:avLst/>
          </a:prstGeom>
          <a:noFill/>
          <a:ln>
            <a:noFill/>
          </a:ln>
        </p:spPr>
        <p:txBody>
          <a:bodyPr anchorCtr="0" anchor="t" bIns="121900" lIns="121900" spcFirstLastPara="1" rIns="121900" wrap="square" tIns="121900">
            <a:noAutofit/>
          </a:bodyPr>
          <a:lstStyle>
            <a:lvl1pPr indent="-381000" lvl="0" marL="457200">
              <a:spcBef>
                <a:spcPts val="0"/>
              </a:spcBef>
              <a:spcAft>
                <a:spcPts val="0"/>
              </a:spcAft>
              <a:buClr>
                <a:schemeClr val="dk2"/>
              </a:buClr>
              <a:buSzPts val="2400"/>
              <a:buFont typeface="Roboto"/>
              <a:buChar char="●"/>
              <a:defRPr sz="2400">
                <a:solidFill>
                  <a:schemeClr val="dk2"/>
                </a:solidFill>
                <a:latin typeface="Roboto"/>
                <a:ea typeface="Roboto"/>
                <a:cs typeface="Roboto"/>
                <a:sym typeface="Roboto"/>
              </a:defRPr>
            </a:lvl1pPr>
            <a:lvl2pPr indent="-381000" lvl="1" marL="914400">
              <a:spcBef>
                <a:spcPts val="0"/>
              </a:spcBef>
              <a:spcAft>
                <a:spcPts val="0"/>
              </a:spcAft>
              <a:buClr>
                <a:schemeClr val="dk2"/>
              </a:buClr>
              <a:buSzPts val="2400"/>
              <a:buFont typeface="Roboto"/>
              <a:buChar char="○"/>
              <a:defRPr sz="2400">
                <a:solidFill>
                  <a:schemeClr val="dk2"/>
                </a:solidFill>
                <a:latin typeface="Roboto"/>
                <a:ea typeface="Roboto"/>
                <a:cs typeface="Roboto"/>
                <a:sym typeface="Roboto"/>
              </a:defRPr>
            </a:lvl2pPr>
            <a:lvl3pPr indent="-381000" lvl="2" marL="1371600">
              <a:spcBef>
                <a:spcPts val="0"/>
              </a:spcBef>
              <a:spcAft>
                <a:spcPts val="0"/>
              </a:spcAft>
              <a:buClr>
                <a:schemeClr val="dk2"/>
              </a:buClr>
              <a:buSzPts val="2400"/>
              <a:buFont typeface="Roboto"/>
              <a:buChar char="■"/>
              <a:defRPr sz="2400">
                <a:solidFill>
                  <a:schemeClr val="dk2"/>
                </a:solidFill>
                <a:latin typeface="Roboto"/>
                <a:ea typeface="Roboto"/>
                <a:cs typeface="Roboto"/>
                <a:sym typeface="Roboto"/>
              </a:defRPr>
            </a:lvl3pPr>
            <a:lvl4pPr indent="-381000" lvl="3" marL="1828800">
              <a:spcBef>
                <a:spcPts val="0"/>
              </a:spcBef>
              <a:spcAft>
                <a:spcPts val="0"/>
              </a:spcAft>
              <a:buClr>
                <a:schemeClr val="dk2"/>
              </a:buClr>
              <a:buSzPts val="2400"/>
              <a:buFont typeface="Roboto"/>
              <a:buChar char="●"/>
              <a:defRPr sz="2400">
                <a:solidFill>
                  <a:schemeClr val="dk2"/>
                </a:solidFill>
                <a:latin typeface="Roboto"/>
                <a:ea typeface="Roboto"/>
                <a:cs typeface="Roboto"/>
                <a:sym typeface="Roboto"/>
              </a:defRPr>
            </a:lvl4pPr>
            <a:lvl5pPr indent="-381000" lvl="4" marL="2286000">
              <a:spcBef>
                <a:spcPts val="0"/>
              </a:spcBef>
              <a:spcAft>
                <a:spcPts val="0"/>
              </a:spcAft>
              <a:buClr>
                <a:schemeClr val="dk2"/>
              </a:buClr>
              <a:buSzPts val="2400"/>
              <a:buFont typeface="Roboto"/>
              <a:buChar char="○"/>
              <a:defRPr sz="2400">
                <a:solidFill>
                  <a:schemeClr val="dk2"/>
                </a:solidFill>
                <a:latin typeface="Roboto"/>
                <a:ea typeface="Roboto"/>
                <a:cs typeface="Roboto"/>
                <a:sym typeface="Roboto"/>
              </a:defRPr>
            </a:lvl5pPr>
            <a:lvl6pPr indent="-381000" lvl="5" marL="2743200">
              <a:spcBef>
                <a:spcPts val="0"/>
              </a:spcBef>
              <a:spcAft>
                <a:spcPts val="0"/>
              </a:spcAft>
              <a:buClr>
                <a:schemeClr val="dk2"/>
              </a:buClr>
              <a:buSzPts val="2400"/>
              <a:buFont typeface="Roboto"/>
              <a:buChar char="■"/>
              <a:defRPr sz="2400">
                <a:solidFill>
                  <a:schemeClr val="dk2"/>
                </a:solidFill>
                <a:latin typeface="Roboto"/>
                <a:ea typeface="Roboto"/>
                <a:cs typeface="Roboto"/>
                <a:sym typeface="Roboto"/>
              </a:defRPr>
            </a:lvl6pPr>
            <a:lvl7pPr indent="-381000" lvl="6" marL="3200400">
              <a:spcBef>
                <a:spcPts val="0"/>
              </a:spcBef>
              <a:spcAft>
                <a:spcPts val="0"/>
              </a:spcAft>
              <a:buClr>
                <a:schemeClr val="dk2"/>
              </a:buClr>
              <a:buSzPts val="2400"/>
              <a:buFont typeface="Roboto"/>
              <a:buChar char="●"/>
              <a:defRPr sz="2400">
                <a:solidFill>
                  <a:schemeClr val="dk2"/>
                </a:solidFill>
                <a:latin typeface="Roboto"/>
                <a:ea typeface="Roboto"/>
                <a:cs typeface="Roboto"/>
                <a:sym typeface="Roboto"/>
              </a:defRPr>
            </a:lvl7pPr>
            <a:lvl8pPr indent="-381000" lvl="7" marL="3657600">
              <a:spcBef>
                <a:spcPts val="0"/>
              </a:spcBef>
              <a:spcAft>
                <a:spcPts val="0"/>
              </a:spcAft>
              <a:buClr>
                <a:schemeClr val="dk2"/>
              </a:buClr>
              <a:buSzPts val="2400"/>
              <a:buFont typeface="Roboto"/>
              <a:buChar char="○"/>
              <a:defRPr sz="2400">
                <a:solidFill>
                  <a:schemeClr val="dk2"/>
                </a:solidFill>
                <a:latin typeface="Roboto"/>
                <a:ea typeface="Roboto"/>
                <a:cs typeface="Roboto"/>
                <a:sym typeface="Roboto"/>
              </a:defRPr>
            </a:lvl8pPr>
            <a:lvl9pPr indent="-381000" lvl="8" marL="4114800">
              <a:spcBef>
                <a:spcPts val="0"/>
              </a:spcBef>
              <a:spcAft>
                <a:spcPts val="0"/>
              </a:spcAft>
              <a:buClr>
                <a:schemeClr val="dk2"/>
              </a:buClr>
              <a:buSzPts val="2400"/>
              <a:buFont typeface="Roboto"/>
              <a:buChar char="■"/>
              <a:defRPr sz="2400">
                <a:solidFill>
                  <a:schemeClr val="dk2"/>
                </a:solidFill>
                <a:latin typeface="Roboto"/>
                <a:ea typeface="Roboto"/>
                <a:cs typeface="Roboto"/>
                <a:sym typeface="Roboto"/>
              </a:defRPr>
            </a:lvl9pPr>
          </a:lstStyle>
          <a:p/>
        </p:txBody>
      </p:sp>
      <p:sp>
        <p:nvSpPr>
          <p:cNvPr id="154" name="Google Shape;154;p22"/>
          <p:cNvSpPr txBox="1"/>
          <p:nvPr>
            <p:ph idx="12" type="sldNum"/>
          </p:nvPr>
        </p:nvSpPr>
        <p:spPr>
          <a:xfrm>
            <a:off x="11409045" y="6333134"/>
            <a:ext cx="731700" cy="525000"/>
          </a:xfrm>
          <a:prstGeom prst="rect">
            <a:avLst/>
          </a:prstGeom>
        </p:spPr>
        <p:txBody>
          <a:bodyPr anchorCtr="0" anchor="t"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extLst>
    <p:ext uri="{DCECCB84-F9BA-43D5-87BE-67443E8EF086}">
      <p15:sldGuideLst>
        <p15:guide id="1" pos="168">
          <p15:clr>
            <a:srgbClr val="E46962"/>
          </p15:clr>
        </p15:guide>
      </p15:sldGuideLst>
    </p:ext>
  </p:extLst>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ext and 4 items">
  <p:cSld name="TITLE_1_1_2">
    <p:bg>
      <p:bgPr>
        <a:solidFill>
          <a:schemeClr val="lt2"/>
        </a:solidFill>
      </p:bgPr>
    </p:bg>
    <p:spTree>
      <p:nvGrpSpPr>
        <p:cNvPr id="155" name="Shape 155"/>
        <p:cNvGrpSpPr/>
        <p:nvPr/>
      </p:nvGrpSpPr>
      <p:grpSpPr>
        <a:xfrm>
          <a:off x="0" y="0"/>
          <a:ext cx="0" cy="0"/>
          <a:chOff x="0" y="0"/>
          <a:chExt cx="0" cy="0"/>
        </a:xfrm>
      </p:grpSpPr>
      <p:sp>
        <p:nvSpPr>
          <p:cNvPr id="156" name="Google Shape;156;p23"/>
          <p:cNvSpPr txBox="1"/>
          <p:nvPr>
            <p:ph type="title"/>
          </p:nvPr>
        </p:nvSpPr>
        <p:spPr>
          <a:xfrm>
            <a:off x="266933" y="473467"/>
            <a:ext cx="4986900" cy="1329300"/>
          </a:xfrm>
          <a:prstGeom prst="rect">
            <a:avLst/>
          </a:prstGeom>
        </p:spPr>
        <p:txBody>
          <a:bodyPr anchorCtr="0" anchor="t" bIns="121900" lIns="121900" spcFirstLastPara="1" rIns="121900" wrap="square" tIns="121900">
            <a:spAutoFit/>
          </a:bodyPr>
          <a:lstStyle>
            <a:lvl1pPr lvl="0">
              <a:spcBef>
                <a:spcPts val="0"/>
              </a:spcBef>
              <a:spcAft>
                <a:spcPts val="0"/>
              </a:spcAft>
              <a:buClr>
                <a:schemeClr val="accent2"/>
              </a:buClr>
              <a:buSzPts val="4000"/>
              <a:buFont typeface="Roboto"/>
              <a:buNone/>
              <a:defRPr b="1" sz="4000">
                <a:solidFill>
                  <a:schemeClr val="accent2"/>
                </a:solidFill>
                <a:latin typeface="Roboto"/>
                <a:ea typeface="Roboto"/>
                <a:cs typeface="Roboto"/>
                <a:sym typeface="Roboto"/>
              </a:defRPr>
            </a:lvl1pPr>
            <a:lvl2pPr lvl="1">
              <a:spcBef>
                <a:spcPts val="0"/>
              </a:spcBef>
              <a:spcAft>
                <a:spcPts val="0"/>
              </a:spcAft>
              <a:buClr>
                <a:schemeClr val="dk1"/>
              </a:buClr>
              <a:buSzPts val="1900"/>
              <a:buNone/>
              <a:defRPr>
                <a:solidFill>
                  <a:schemeClr val="dk1"/>
                </a:solidFill>
              </a:defRPr>
            </a:lvl2pPr>
            <a:lvl3pPr lvl="2">
              <a:spcBef>
                <a:spcPts val="0"/>
              </a:spcBef>
              <a:spcAft>
                <a:spcPts val="0"/>
              </a:spcAft>
              <a:buClr>
                <a:schemeClr val="dk1"/>
              </a:buClr>
              <a:buSzPts val="1900"/>
              <a:buNone/>
              <a:defRPr>
                <a:solidFill>
                  <a:schemeClr val="dk1"/>
                </a:solidFill>
              </a:defRPr>
            </a:lvl3pPr>
            <a:lvl4pPr lvl="3">
              <a:spcBef>
                <a:spcPts val="0"/>
              </a:spcBef>
              <a:spcAft>
                <a:spcPts val="0"/>
              </a:spcAft>
              <a:buClr>
                <a:schemeClr val="dk1"/>
              </a:buClr>
              <a:buSzPts val="1900"/>
              <a:buNone/>
              <a:defRPr>
                <a:solidFill>
                  <a:schemeClr val="dk1"/>
                </a:solidFill>
              </a:defRPr>
            </a:lvl4pPr>
            <a:lvl5pPr lvl="4">
              <a:spcBef>
                <a:spcPts val="0"/>
              </a:spcBef>
              <a:spcAft>
                <a:spcPts val="0"/>
              </a:spcAft>
              <a:buClr>
                <a:schemeClr val="dk1"/>
              </a:buClr>
              <a:buSzPts val="1900"/>
              <a:buNone/>
              <a:defRPr>
                <a:solidFill>
                  <a:schemeClr val="dk1"/>
                </a:solidFill>
              </a:defRPr>
            </a:lvl5pPr>
            <a:lvl6pPr lvl="5">
              <a:spcBef>
                <a:spcPts val="0"/>
              </a:spcBef>
              <a:spcAft>
                <a:spcPts val="0"/>
              </a:spcAft>
              <a:buClr>
                <a:schemeClr val="dk1"/>
              </a:buClr>
              <a:buSzPts val="1900"/>
              <a:buNone/>
              <a:defRPr>
                <a:solidFill>
                  <a:schemeClr val="dk1"/>
                </a:solidFill>
              </a:defRPr>
            </a:lvl6pPr>
            <a:lvl7pPr lvl="6">
              <a:spcBef>
                <a:spcPts val="0"/>
              </a:spcBef>
              <a:spcAft>
                <a:spcPts val="0"/>
              </a:spcAft>
              <a:buClr>
                <a:schemeClr val="dk1"/>
              </a:buClr>
              <a:buSzPts val="1900"/>
              <a:buNone/>
              <a:defRPr>
                <a:solidFill>
                  <a:schemeClr val="dk1"/>
                </a:solidFill>
              </a:defRPr>
            </a:lvl7pPr>
            <a:lvl8pPr lvl="7">
              <a:spcBef>
                <a:spcPts val="0"/>
              </a:spcBef>
              <a:spcAft>
                <a:spcPts val="0"/>
              </a:spcAft>
              <a:buClr>
                <a:schemeClr val="dk1"/>
              </a:buClr>
              <a:buSzPts val="1900"/>
              <a:buNone/>
              <a:defRPr>
                <a:solidFill>
                  <a:schemeClr val="dk1"/>
                </a:solidFill>
              </a:defRPr>
            </a:lvl8pPr>
            <a:lvl9pPr lvl="8">
              <a:spcBef>
                <a:spcPts val="0"/>
              </a:spcBef>
              <a:spcAft>
                <a:spcPts val="0"/>
              </a:spcAft>
              <a:buClr>
                <a:schemeClr val="dk1"/>
              </a:buClr>
              <a:buSzPts val="1900"/>
              <a:buNone/>
              <a:defRPr>
                <a:solidFill>
                  <a:schemeClr val="dk1"/>
                </a:solidFill>
              </a:defRPr>
            </a:lvl9pPr>
          </a:lstStyle>
          <a:p/>
        </p:txBody>
      </p:sp>
      <p:sp>
        <p:nvSpPr>
          <p:cNvPr id="157" name="Google Shape;157;p23"/>
          <p:cNvSpPr txBox="1"/>
          <p:nvPr>
            <p:ph idx="1" type="body"/>
          </p:nvPr>
        </p:nvSpPr>
        <p:spPr>
          <a:xfrm>
            <a:off x="5754567" y="628267"/>
            <a:ext cx="6109500" cy="1593600"/>
          </a:xfrm>
          <a:prstGeom prst="rect">
            <a:avLst/>
          </a:prstGeom>
          <a:noFill/>
          <a:ln>
            <a:noFill/>
          </a:ln>
        </p:spPr>
        <p:txBody>
          <a:bodyPr anchorCtr="0" anchor="t" bIns="121900" lIns="121900" spcFirstLastPara="1" rIns="121900" wrap="square" tIns="121900">
            <a:noAutofit/>
          </a:bodyPr>
          <a:lstStyle>
            <a:lvl1pPr indent="-381000" lvl="0" marL="457200">
              <a:spcBef>
                <a:spcPts val="0"/>
              </a:spcBef>
              <a:spcAft>
                <a:spcPts val="0"/>
              </a:spcAft>
              <a:buClr>
                <a:schemeClr val="dk2"/>
              </a:buClr>
              <a:buSzPts val="2400"/>
              <a:buFont typeface="Roboto"/>
              <a:buChar char="●"/>
              <a:defRPr sz="2400">
                <a:solidFill>
                  <a:schemeClr val="dk2"/>
                </a:solidFill>
                <a:latin typeface="Roboto"/>
                <a:ea typeface="Roboto"/>
                <a:cs typeface="Roboto"/>
                <a:sym typeface="Roboto"/>
              </a:defRPr>
            </a:lvl1pPr>
            <a:lvl2pPr indent="-381000" lvl="1" marL="914400">
              <a:spcBef>
                <a:spcPts val="0"/>
              </a:spcBef>
              <a:spcAft>
                <a:spcPts val="0"/>
              </a:spcAft>
              <a:buClr>
                <a:schemeClr val="dk2"/>
              </a:buClr>
              <a:buSzPts val="2400"/>
              <a:buFont typeface="Roboto"/>
              <a:buChar char="○"/>
              <a:defRPr sz="2400">
                <a:solidFill>
                  <a:schemeClr val="dk2"/>
                </a:solidFill>
                <a:latin typeface="Roboto"/>
                <a:ea typeface="Roboto"/>
                <a:cs typeface="Roboto"/>
                <a:sym typeface="Roboto"/>
              </a:defRPr>
            </a:lvl2pPr>
            <a:lvl3pPr indent="-381000" lvl="2" marL="1371600">
              <a:spcBef>
                <a:spcPts val="0"/>
              </a:spcBef>
              <a:spcAft>
                <a:spcPts val="0"/>
              </a:spcAft>
              <a:buClr>
                <a:schemeClr val="dk2"/>
              </a:buClr>
              <a:buSzPts val="2400"/>
              <a:buFont typeface="Roboto"/>
              <a:buChar char="■"/>
              <a:defRPr sz="2400">
                <a:solidFill>
                  <a:schemeClr val="dk2"/>
                </a:solidFill>
                <a:latin typeface="Roboto"/>
                <a:ea typeface="Roboto"/>
                <a:cs typeface="Roboto"/>
                <a:sym typeface="Roboto"/>
              </a:defRPr>
            </a:lvl3pPr>
            <a:lvl4pPr indent="-381000" lvl="3" marL="1828800">
              <a:spcBef>
                <a:spcPts val="0"/>
              </a:spcBef>
              <a:spcAft>
                <a:spcPts val="0"/>
              </a:spcAft>
              <a:buClr>
                <a:schemeClr val="dk2"/>
              </a:buClr>
              <a:buSzPts val="2400"/>
              <a:buFont typeface="Roboto"/>
              <a:buChar char="●"/>
              <a:defRPr sz="2400">
                <a:solidFill>
                  <a:schemeClr val="dk2"/>
                </a:solidFill>
                <a:latin typeface="Roboto"/>
                <a:ea typeface="Roboto"/>
                <a:cs typeface="Roboto"/>
                <a:sym typeface="Roboto"/>
              </a:defRPr>
            </a:lvl4pPr>
            <a:lvl5pPr indent="-381000" lvl="4" marL="2286000">
              <a:spcBef>
                <a:spcPts val="0"/>
              </a:spcBef>
              <a:spcAft>
                <a:spcPts val="0"/>
              </a:spcAft>
              <a:buClr>
                <a:schemeClr val="dk2"/>
              </a:buClr>
              <a:buSzPts val="2400"/>
              <a:buFont typeface="Roboto"/>
              <a:buChar char="○"/>
              <a:defRPr sz="2400">
                <a:solidFill>
                  <a:schemeClr val="dk2"/>
                </a:solidFill>
                <a:latin typeface="Roboto"/>
                <a:ea typeface="Roboto"/>
                <a:cs typeface="Roboto"/>
                <a:sym typeface="Roboto"/>
              </a:defRPr>
            </a:lvl5pPr>
            <a:lvl6pPr indent="-381000" lvl="5" marL="2743200">
              <a:spcBef>
                <a:spcPts val="0"/>
              </a:spcBef>
              <a:spcAft>
                <a:spcPts val="0"/>
              </a:spcAft>
              <a:buClr>
                <a:schemeClr val="dk2"/>
              </a:buClr>
              <a:buSzPts val="2400"/>
              <a:buFont typeface="Roboto"/>
              <a:buChar char="■"/>
              <a:defRPr sz="2400">
                <a:solidFill>
                  <a:schemeClr val="dk2"/>
                </a:solidFill>
                <a:latin typeface="Roboto"/>
                <a:ea typeface="Roboto"/>
                <a:cs typeface="Roboto"/>
                <a:sym typeface="Roboto"/>
              </a:defRPr>
            </a:lvl6pPr>
            <a:lvl7pPr indent="-381000" lvl="6" marL="3200400">
              <a:spcBef>
                <a:spcPts val="0"/>
              </a:spcBef>
              <a:spcAft>
                <a:spcPts val="0"/>
              </a:spcAft>
              <a:buClr>
                <a:schemeClr val="dk2"/>
              </a:buClr>
              <a:buSzPts val="2400"/>
              <a:buFont typeface="Roboto"/>
              <a:buChar char="●"/>
              <a:defRPr sz="2400">
                <a:solidFill>
                  <a:schemeClr val="dk2"/>
                </a:solidFill>
                <a:latin typeface="Roboto"/>
                <a:ea typeface="Roboto"/>
                <a:cs typeface="Roboto"/>
                <a:sym typeface="Roboto"/>
              </a:defRPr>
            </a:lvl7pPr>
            <a:lvl8pPr indent="-381000" lvl="7" marL="3657600">
              <a:spcBef>
                <a:spcPts val="0"/>
              </a:spcBef>
              <a:spcAft>
                <a:spcPts val="0"/>
              </a:spcAft>
              <a:buClr>
                <a:schemeClr val="dk2"/>
              </a:buClr>
              <a:buSzPts val="2400"/>
              <a:buFont typeface="Roboto"/>
              <a:buChar char="○"/>
              <a:defRPr sz="2400">
                <a:solidFill>
                  <a:schemeClr val="dk2"/>
                </a:solidFill>
                <a:latin typeface="Roboto"/>
                <a:ea typeface="Roboto"/>
                <a:cs typeface="Roboto"/>
                <a:sym typeface="Roboto"/>
              </a:defRPr>
            </a:lvl8pPr>
            <a:lvl9pPr indent="-381000" lvl="8" marL="4114800">
              <a:spcBef>
                <a:spcPts val="0"/>
              </a:spcBef>
              <a:spcAft>
                <a:spcPts val="0"/>
              </a:spcAft>
              <a:buClr>
                <a:schemeClr val="dk2"/>
              </a:buClr>
              <a:buSzPts val="2400"/>
              <a:buFont typeface="Roboto"/>
              <a:buChar char="■"/>
              <a:defRPr sz="2400">
                <a:solidFill>
                  <a:schemeClr val="dk2"/>
                </a:solidFill>
                <a:latin typeface="Roboto"/>
                <a:ea typeface="Roboto"/>
                <a:cs typeface="Roboto"/>
                <a:sym typeface="Roboto"/>
              </a:defRPr>
            </a:lvl9pPr>
          </a:lstStyle>
          <a:p/>
        </p:txBody>
      </p:sp>
      <p:sp>
        <p:nvSpPr>
          <p:cNvPr id="158" name="Google Shape;158;p23"/>
          <p:cNvSpPr/>
          <p:nvPr/>
        </p:nvSpPr>
        <p:spPr>
          <a:xfrm>
            <a:off x="-18200" y="3223267"/>
            <a:ext cx="12228300" cy="2986800"/>
          </a:xfrm>
          <a:prstGeom prst="rect">
            <a:avLst/>
          </a:prstGeom>
          <a:solidFill>
            <a:schemeClr val="accent5"/>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59" name="Google Shape;159;p23"/>
          <p:cNvSpPr/>
          <p:nvPr>
            <p:ph idx="2" type="pic"/>
          </p:nvPr>
        </p:nvSpPr>
        <p:spPr>
          <a:xfrm>
            <a:off x="1953050" y="2614000"/>
            <a:ext cx="1629900" cy="1629900"/>
          </a:xfrm>
          <a:prstGeom prst="ellipse">
            <a:avLst/>
          </a:prstGeom>
          <a:noFill/>
          <a:ln>
            <a:noFill/>
          </a:ln>
        </p:spPr>
      </p:sp>
      <p:sp>
        <p:nvSpPr>
          <p:cNvPr id="160" name="Google Shape;160;p23"/>
          <p:cNvSpPr/>
          <p:nvPr>
            <p:ph idx="3" type="pic"/>
          </p:nvPr>
        </p:nvSpPr>
        <p:spPr>
          <a:xfrm>
            <a:off x="5281000" y="2614000"/>
            <a:ext cx="1629900" cy="1629900"/>
          </a:xfrm>
          <a:prstGeom prst="ellipse">
            <a:avLst/>
          </a:prstGeom>
          <a:noFill/>
          <a:ln>
            <a:noFill/>
          </a:ln>
        </p:spPr>
      </p:sp>
      <p:sp>
        <p:nvSpPr>
          <p:cNvPr id="161" name="Google Shape;161;p23"/>
          <p:cNvSpPr/>
          <p:nvPr>
            <p:ph idx="4" type="pic"/>
          </p:nvPr>
        </p:nvSpPr>
        <p:spPr>
          <a:xfrm>
            <a:off x="8608967" y="2614000"/>
            <a:ext cx="1629900" cy="1629900"/>
          </a:xfrm>
          <a:prstGeom prst="ellipse">
            <a:avLst/>
          </a:prstGeom>
          <a:noFill/>
          <a:ln>
            <a:noFill/>
          </a:ln>
        </p:spPr>
      </p:sp>
      <p:sp>
        <p:nvSpPr>
          <p:cNvPr id="162" name="Google Shape;162;p23"/>
          <p:cNvSpPr txBox="1"/>
          <p:nvPr>
            <p:ph idx="5" type="subTitle"/>
          </p:nvPr>
        </p:nvSpPr>
        <p:spPr>
          <a:xfrm>
            <a:off x="1699533" y="4425267"/>
            <a:ext cx="2121600" cy="582900"/>
          </a:xfrm>
          <a:prstGeom prst="rect">
            <a:avLst/>
          </a:prstGeom>
          <a:noFill/>
          <a:ln>
            <a:noFill/>
          </a:ln>
        </p:spPr>
        <p:txBody>
          <a:bodyPr anchorCtr="0" anchor="t" bIns="121900" lIns="121900" spcFirstLastPara="1" rIns="121900" wrap="square" tIns="121900">
            <a:spAutoFit/>
          </a:bodyPr>
          <a:lstStyle>
            <a:lvl1pPr lvl="0" algn="ctr">
              <a:spcBef>
                <a:spcPts val="0"/>
              </a:spcBef>
              <a:spcAft>
                <a:spcPts val="0"/>
              </a:spcAft>
              <a:buClr>
                <a:schemeClr val="dk2"/>
              </a:buClr>
              <a:buSzPts val="1900"/>
              <a:buFont typeface="Roboto Medium"/>
              <a:buNone/>
              <a:defRPr sz="1900">
                <a:solidFill>
                  <a:schemeClr val="dk2"/>
                </a:solidFill>
                <a:latin typeface="Roboto Medium"/>
                <a:ea typeface="Roboto Medium"/>
                <a:cs typeface="Roboto Medium"/>
                <a:sym typeface="Roboto Medium"/>
              </a:defRPr>
            </a:lvl1pPr>
            <a:lvl2pPr lvl="1" algn="ctr">
              <a:spcBef>
                <a:spcPts val="0"/>
              </a:spcBef>
              <a:spcAft>
                <a:spcPts val="0"/>
              </a:spcAft>
              <a:buClr>
                <a:schemeClr val="dk2"/>
              </a:buClr>
              <a:buSzPts val="1900"/>
              <a:buFont typeface="Roboto Medium"/>
              <a:buNone/>
              <a:defRPr sz="1900">
                <a:solidFill>
                  <a:schemeClr val="dk2"/>
                </a:solidFill>
                <a:latin typeface="Roboto Medium"/>
                <a:ea typeface="Roboto Medium"/>
                <a:cs typeface="Roboto Medium"/>
                <a:sym typeface="Roboto Medium"/>
              </a:defRPr>
            </a:lvl2pPr>
            <a:lvl3pPr lvl="2" algn="ctr">
              <a:spcBef>
                <a:spcPts val="0"/>
              </a:spcBef>
              <a:spcAft>
                <a:spcPts val="0"/>
              </a:spcAft>
              <a:buClr>
                <a:schemeClr val="dk2"/>
              </a:buClr>
              <a:buSzPts val="1900"/>
              <a:buFont typeface="Roboto Medium"/>
              <a:buNone/>
              <a:defRPr sz="1900">
                <a:solidFill>
                  <a:schemeClr val="dk2"/>
                </a:solidFill>
                <a:latin typeface="Roboto Medium"/>
                <a:ea typeface="Roboto Medium"/>
                <a:cs typeface="Roboto Medium"/>
                <a:sym typeface="Roboto Medium"/>
              </a:defRPr>
            </a:lvl3pPr>
            <a:lvl4pPr lvl="3" algn="ctr">
              <a:spcBef>
                <a:spcPts val="0"/>
              </a:spcBef>
              <a:spcAft>
                <a:spcPts val="0"/>
              </a:spcAft>
              <a:buClr>
                <a:schemeClr val="dk2"/>
              </a:buClr>
              <a:buSzPts val="1900"/>
              <a:buFont typeface="Roboto Medium"/>
              <a:buNone/>
              <a:defRPr sz="1900">
                <a:solidFill>
                  <a:schemeClr val="dk2"/>
                </a:solidFill>
                <a:latin typeface="Roboto Medium"/>
                <a:ea typeface="Roboto Medium"/>
                <a:cs typeface="Roboto Medium"/>
                <a:sym typeface="Roboto Medium"/>
              </a:defRPr>
            </a:lvl4pPr>
            <a:lvl5pPr lvl="4" algn="ctr">
              <a:spcBef>
                <a:spcPts val="0"/>
              </a:spcBef>
              <a:spcAft>
                <a:spcPts val="0"/>
              </a:spcAft>
              <a:buClr>
                <a:schemeClr val="dk2"/>
              </a:buClr>
              <a:buSzPts val="1900"/>
              <a:buFont typeface="Roboto Medium"/>
              <a:buNone/>
              <a:defRPr sz="1900">
                <a:solidFill>
                  <a:schemeClr val="dk2"/>
                </a:solidFill>
                <a:latin typeface="Roboto Medium"/>
                <a:ea typeface="Roboto Medium"/>
                <a:cs typeface="Roboto Medium"/>
                <a:sym typeface="Roboto Medium"/>
              </a:defRPr>
            </a:lvl5pPr>
            <a:lvl6pPr lvl="5" algn="ctr">
              <a:spcBef>
                <a:spcPts val="0"/>
              </a:spcBef>
              <a:spcAft>
                <a:spcPts val="0"/>
              </a:spcAft>
              <a:buClr>
                <a:schemeClr val="dk2"/>
              </a:buClr>
              <a:buSzPts val="1900"/>
              <a:buFont typeface="Roboto Medium"/>
              <a:buNone/>
              <a:defRPr sz="1900">
                <a:solidFill>
                  <a:schemeClr val="dk2"/>
                </a:solidFill>
                <a:latin typeface="Roboto Medium"/>
                <a:ea typeface="Roboto Medium"/>
                <a:cs typeface="Roboto Medium"/>
                <a:sym typeface="Roboto Medium"/>
              </a:defRPr>
            </a:lvl6pPr>
            <a:lvl7pPr lvl="6" algn="ctr">
              <a:spcBef>
                <a:spcPts val="0"/>
              </a:spcBef>
              <a:spcAft>
                <a:spcPts val="0"/>
              </a:spcAft>
              <a:buClr>
                <a:schemeClr val="dk2"/>
              </a:buClr>
              <a:buSzPts val="1900"/>
              <a:buFont typeface="Roboto Medium"/>
              <a:buNone/>
              <a:defRPr sz="1900">
                <a:solidFill>
                  <a:schemeClr val="dk2"/>
                </a:solidFill>
                <a:latin typeface="Roboto Medium"/>
                <a:ea typeface="Roboto Medium"/>
                <a:cs typeface="Roboto Medium"/>
                <a:sym typeface="Roboto Medium"/>
              </a:defRPr>
            </a:lvl7pPr>
            <a:lvl8pPr lvl="7" algn="ctr">
              <a:spcBef>
                <a:spcPts val="0"/>
              </a:spcBef>
              <a:spcAft>
                <a:spcPts val="0"/>
              </a:spcAft>
              <a:buClr>
                <a:schemeClr val="dk2"/>
              </a:buClr>
              <a:buSzPts val="1900"/>
              <a:buFont typeface="Roboto Medium"/>
              <a:buNone/>
              <a:defRPr sz="1900">
                <a:solidFill>
                  <a:schemeClr val="dk2"/>
                </a:solidFill>
                <a:latin typeface="Roboto Medium"/>
                <a:ea typeface="Roboto Medium"/>
                <a:cs typeface="Roboto Medium"/>
                <a:sym typeface="Roboto Medium"/>
              </a:defRPr>
            </a:lvl8pPr>
            <a:lvl9pPr lvl="8" algn="ctr">
              <a:spcBef>
                <a:spcPts val="0"/>
              </a:spcBef>
              <a:spcAft>
                <a:spcPts val="0"/>
              </a:spcAft>
              <a:buClr>
                <a:schemeClr val="dk2"/>
              </a:buClr>
              <a:buSzPts val="1900"/>
              <a:buFont typeface="Roboto Medium"/>
              <a:buNone/>
              <a:defRPr sz="1900">
                <a:solidFill>
                  <a:schemeClr val="dk2"/>
                </a:solidFill>
                <a:latin typeface="Roboto Medium"/>
                <a:ea typeface="Roboto Medium"/>
                <a:cs typeface="Roboto Medium"/>
                <a:sym typeface="Roboto Medium"/>
              </a:defRPr>
            </a:lvl9pPr>
          </a:lstStyle>
          <a:p/>
        </p:txBody>
      </p:sp>
      <p:sp>
        <p:nvSpPr>
          <p:cNvPr id="163" name="Google Shape;163;p23"/>
          <p:cNvSpPr txBox="1"/>
          <p:nvPr>
            <p:ph idx="6" type="subTitle"/>
          </p:nvPr>
        </p:nvSpPr>
        <p:spPr>
          <a:xfrm>
            <a:off x="5035200" y="4425267"/>
            <a:ext cx="2121600" cy="582900"/>
          </a:xfrm>
          <a:prstGeom prst="rect">
            <a:avLst/>
          </a:prstGeom>
          <a:noFill/>
          <a:ln>
            <a:noFill/>
          </a:ln>
        </p:spPr>
        <p:txBody>
          <a:bodyPr anchorCtr="0" anchor="t" bIns="121900" lIns="121900" spcFirstLastPara="1" rIns="121900" wrap="square" tIns="121900">
            <a:spAutoFit/>
          </a:bodyPr>
          <a:lstStyle>
            <a:lvl1pPr lvl="0" algn="ctr">
              <a:spcBef>
                <a:spcPts val="0"/>
              </a:spcBef>
              <a:spcAft>
                <a:spcPts val="0"/>
              </a:spcAft>
              <a:buClr>
                <a:schemeClr val="dk2"/>
              </a:buClr>
              <a:buSzPts val="1900"/>
              <a:buFont typeface="Roboto Medium"/>
              <a:buNone/>
              <a:defRPr sz="1900">
                <a:solidFill>
                  <a:schemeClr val="dk2"/>
                </a:solidFill>
                <a:latin typeface="Roboto Medium"/>
                <a:ea typeface="Roboto Medium"/>
                <a:cs typeface="Roboto Medium"/>
                <a:sym typeface="Roboto Medium"/>
              </a:defRPr>
            </a:lvl1pPr>
            <a:lvl2pPr lvl="1" algn="ctr">
              <a:spcBef>
                <a:spcPts val="0"/>
              </a:spcBef>
              <a:spcAft>
                <a:spcPts val="0"/>
              </a:spcAft>
              <a:buClr>
                <a:schemeClr val="dk2"/>
              </a:buClr>
              <a:buSzPts val="1900"/>
              <a:buFont typeface="Roboto Medium"/>
              <a:buNone/>
              <a:defRPr sz="1900">
                <a:solidFill>
                  <a:schemeClr val="dk2"/>
                </a:solidFill>
                <a:latin typeface="Roboto Medium"/>
                <a:ea typeface="Roboto Medium"/>
                <a:cs typeface="Roboto Medium"/>
                <a:sym typeface="Roboto Medium"/>
              </a:defRPr>
            </a:lvl2pPr>
            <a:lvl3pPr lvl="2" algn="ctr">
              <a:spcBef>
                <a:spcPts val="0"/>
              </a:spcBef>
              <a:spcAft>
                <a:spcPts val="0"/>
              </a:spcAft>
              <a:buClr>
                <a:schemeClr val="dk2"/>
              </a:buClr>
              <a:buSzPts val="1900"/>
              <a:buFont typeface="Roboto Medium"/>
              <a:buNone/>
              <a:defRPr sz="1900">
                <a:solidFill>
                  <a:schemeClr val="dk2"/>
                </a:solidFill>
                <a:latin typeface="Roboto Medium"/>
                <a:ea typeface="Roboto Medium"/>
                <a:cs typeface="Roboto Medium"/>
                <a:sym typeface="Roboto Medium"/>
              </a:defRPr>
            </a:lvl3pPr>
            <a:lvl4pPr lvl="3" algn="ctr">
              <a:spcBef>
                <a:spcPts val="0"/>
              </a:spcBef>
              <a:spcAft>
                <a:spcPts val="0"/>
              </a:spcAft>
              <a:buClr>
                <a:schemeClr val="dk2"/>
              </a:buClr>
              <a:buSzPts val="1900"/>
              <a:buFont typeface="Roboto Medium"/>
              <a:buNone/>
              <a:defRPr sz="1900">
                <a:solidFill>
                  <a:schemeClr val="dk2"/>
                </a:solidFill>
                <a:latin typeface="Roboto Medium"/>
                <a:ea typeface="Roboto Medium"/>
                <a:cs typeface="Roboto Medium"/>
                <a:sym typeface="Roboto Medium"/>
              </a:defRPr>
            </a:lvl4pPr>
            <a:lvl5pPr lvl="4" algn="ctr">
              <a:spcBef>
                <a:spcPts val="0"/>
              </a:spcBef>
              <a:spcAft>
                <a:spcPts val="0"/>
              </a:spcAft>
              <a:buClr>
                <a:schemeClr val="dk2"/>
              </a:buClr>
              <a:buSzPts val="1900"/>
              <a:buFont typeface="Roboto Medium"/>
              <a:buNone/>
              <a:defRPr sz="1900">
                <a:solidFill>
                  <a:schemeClr val="dk2"/>
                </a:solidFill>
                <a:latin typeface="Roboto Medium"/>
                <a:ea typeface="Roboto Medium"/>
                <a:cs typeface="Roboto Medium"/>
                <a:sym typeface="Roboto Medium"/>
              </a:defRPr>
            </a:lvl5pPr>
            <a:lvl6pPr lvl="5" algn="ctr">
              <a:spcBef>
                <a:spcPts val="0"/>
              </a:spcBef>
              <a:spcAft>
                <a:spcPts val="0"/>
              </a:spcAft>
              <a:buClr>
                <a:schemeClr val="dk2"/>
              </a:buClr>
              <a:buSzPts val="1900"/>
              <a:buFont typeface="Roboto Medium"/>
              <a:buNone/>
              <a:defRPr sz="1900">
                <a:solidFill>
                  <a:schemeClr val="dk2"/>
                </a:solidFill>
                <a:latin typeface="Roboto Medium"/>
                <a:ea typeface="Roboto Medium"/>
                <a:cs typeface="Roboto Medium"/>
                <a:sym typeface="Roboto Medium"/>
              </a:defRPr>
            </a:lvl6pPr>
            <a:lvl7pPr lvl="6" algn="ctr">
              <a:spcBef>
                <a:spcPts val="0"/>
              </a:spcBef>
              <a:spcAft>
                <a:spcPts val="0"/>
              </a:spcAft>
              <a:buClr>
                <a:schemeClr val="dk2"/>
              </a:buClr>
              <a:buSzPts val="1900"/>
              <a:buFont typeface="Roboto Medium"/>
              <a:buNone/>
              <a:defRPr sz="1900">
                <a:solidFill>
                  <a:schemeClr val="dk2"/>
                </a:solidFill>
                <a:latin typeface="Roboto Medium"/>
                <a:ea typeface="Roboto Medium"/>
                <a:cs typeface="Roboto Medium"/>
                <a:sym typeface="Roboto Medium"/>
              </a:defRPr>
            </a:lvl7pPr>
            <a:lvl8pPr lvl="7" algn="ctr">
              <a:spcBef>
                <a:spcPts val="0"/>
              </a:spcBef>
              <a:spcAft>
                <a:spcPts val="0"/>
              </a:spcAft>
              <a:buClr>
                <a:schemeClr val="dk2"/>
              </a:buClr>
              <a:buSzPts val="1900"/>
              <a:buFont typeface="Roboto Medium"/>
              <a:buNone/>
              <a:defRPr sz="1900">
                <a:solidFill>
                  <a:schemeClr val="dk2"/>
                </a:solidFill>
                <a:latin typeface="Roboto Medium"/>
                <a:ea typeface="Roboto Medium"/>
                <a:cs typeface="Roboto Medium"/>
                <a:sym typeface="Roboto Medium"/>
              </a:defRPr>
            </a:lvl8pPr>
            <a:lvl9pPr lvl="8" algn="ctr">
              <a:spcBef>
                <a:spcPts val="0"/>
              </a:spcBef>
              <a:spcAft>
                <a:spcPts val="0"/>
              </a:spcAft>
              <a:buClr>
                <a:schemeClr val="dk2"/>
              </a:buClr>
              <a:buSzPts val="1900"/>
              <a:buFont typeface="Roboto Medium"/>
              <a:buNone/>
              <a:defRPr sz="1900">
                <a:solidFill>
                  <a:schemeClr val="dk2"/>
                </a:solidFill>
                <a:latin typeface="Roboto Medium"/>
                <a:ea typeface="Roboto Medium"/>
                <a:cs typeface="Roboto Medium"/>
                <a:sym typeface="Roboto Medium"/>
              </a:defRPr>
            </a:lvl9pPr>
          </a:lstStyle>
          <a:p/>
        </p:txBody>
      </p:sp>
      <p:sp>
        <p:nvSpPr>
          <p:cNvPr id="164" name="Google Shape;164;p23"/>
          <p:cNvSpPr txBox="1"/>
          <p:nvPr>
            <p:ph idx="7" type="subTitle"/>
          </p:nvPr>
        </p:nvSpPr>
        <p:spPr>
          <a:xfrm>
            <a:off x="8363167" y="4425267"/>
            <a:ext cx="2121600" cy="582900"/>
          </a:xfrm>
          <a:prstGeom prst="rect">
            <a:avLst/>
          </a:prstGeom>
          <a:noFill/>
          <a:ln>
            <a:noFill/>
          </a:ln>
        </p:spPr>
        <p:txBody>
          <a:bodyPr anchorCtr="0" anchor="t" bIns="121900" lIns="121900" spcFirstLastPara="1" rIns="121900" wrap="square" tIns="121900">
            <a:spAutoFit/>
          </a:bodyPr>
          <a:lstStyle>
            <a:lvl1pPr lvl="0" algn="ctr">
              <a:spcBef>
                <a:spcPts val="0"/>
              </a:spcBef>
              <a:spcAft>
                <a:spcPts val="0"/>
              </a:spcAft>
              <a:buClr>
                <a:schemeClr val="dk2"/>
              </a:buClr>
              <a:buSzPts val="1900"/>
              <a:buFont typeface="Roboto Medium"/>
              <a:buNone/>
              <a:defRPr sz="1900">
                <a:solidFill>
                  <a:schemeClr val="dk2"/>
                </a:solidFill>
                <a:latin typeface="Roboto Medium"/>
                <a:ea typeface="Roboto Medium"/>
                <a:cs typeface="Roboto Medium"/>
                <a:sym typeface="Roboto Medium"/>
              </a:defRPr>
            </a:lvl1pPr>
            <a:lvl2pPr lvl="1" algn="ctr">
              <a:spcBef>
                <a:spcPts val="0"/>
              </a:spcBef>
              <a:spcAft>
                <a:spcPts val="0"/>
              </a:spcAft>
              <a:buClr>
                <a:schemeClr val="dk2"/>
              </a:buClr>
              <a:buSzPts val="1900"/>
              <a:buFont typeface="Roboto Medium"/>
              <a:buNone/>
              <a:defRPr sz="1900">
                <a:solidFill>
                  <a:schemeClr val="dk2"/>
                </a:solidFill>
                <a:latin typeface="Roboto Medium"/>
                <a:ea typeface="Roboto Medium"/>
                <a:cs typeface="Roboto Medium"/>
                <a:sym typeface="Roboto Medium"/>
              </a:defRPr>
            </a:lvl2pPr>
            <a:lvl3pPr lvl="2" algn="ctr">
              <a:spcBef>
                <a:spcPts val="0"/>
              </a:spcBef>
              <a:spcAft>
                <a:spcPts val="0"/>
              </a:spcAft>
              <a:buClr>
                <a:schemeClr val="dk2"/>
              </a:buClr>
              <a:buSzPts val="1900"/>
              <a:buFont typeface="Roboto Medium"/>
              <a:buNone/>
              <a:defRPr sz="1900">
                <a:solidFill>
                  <a:schemeClr val="dk2"/>
                </a:solidFill>
                <a:latin typeface="Roboto Medium"/>
                <a:ea typeface="Roboto Medium"/>
                <a:cs typeface="Roboto Medium"/>
                <a:sym typeface="Roboto Medium"/>
              </a:defRPr>
            </a:lvl3pPr>
            <a:lvl4pPr lvl="3" algn="ctr">
              <a:spcBef>
                <a:spcPts val="0"/>
              </a:spcBef>
              <a:spcAft>
                <a:spcPts val="0"/>
              </a:spcAft>
              <a:buClr>
                <a:schemeClr val="dk2"/>
              </a:buClr>
              <a:buSzPts val="1900"/>
              <a:buFont typeface="Roboto Medium"/>
              <a:buNone/>
              <a:defRPr sz="1900">
                <a:solidFill>
                  <a:schemeClr val="dk2"/>
                </a:solidFill>
                <a:latin typeface="Roboto Medium"/>
                <a:ea typeface="Roboto Medium"/>
                <a:cs typeface="Roboto Medium"/>
                <a:sym typeface="Roboto Medium"/>
              </a:defRPr>
            </a:lvl4pPr>
            <a:lvl5pPr lvl="4" algn="ctr">
              <a:spcBef>
                <a:spcPts val="0"/>
              </a:spcBef>
              <a:spcAft>
                <a:spcPts val="0"/>
              </a:spcAft>
              <a:buClr>
                <a:schemeClr val="dk2"/>
              </a:buClr>
              <a:buSzPts val="1900"/>
              <a:buFont typeface="Roboto Medium"/>
              <a:buNone/>
              <a:defRPr sz="1900">
                <a:solidFill>
                  <a:schemeClr val="dk2"/>
                </a:solidFill>
                <a:latin typeface="Roboto Medium"/>
                <a:ea typeface="Roboto Medium"/>
                <a:cs typeface="Roboto Medium"/>
                <a:sym typeface="Roboto Medium"/>
              </a:defRPr>
            </a:lvl5pPr>
            <a:lvl6pPr lvl="5" algn="ctr">
              <a:spcBef>
                <a:spcPts val="0"/>
              </a:spcBef>
              <a:spcAft>
                <a:spcPts val="0"/>
              </a:spcAft>
              <a:buClr>
                <a:schemeClr val="dk2"/>
              </a:buClr>
              <a:buSzPts val="1900"/>
              <a:buFont typeface="Roboto Medium"/>
              <a:buNone/>
              <a:defRPr sz="1900">
                <a:solidFill>
                  <a:schemeClr val="dk2"/>
                </a:solidFill>
                <a:latin typeface="Roboto Medium"/>
                <a:ea typeface="Roboto Medium"/>
                <a:cs typeface="Roboto Medium"/>
                <a:sym typeface="Roboto Medium"/>
              </a:defRPr>
            </a:lvl6pPr>
            <a:lvl7pPr lvl="6" algn="ctr">
              <a:spcBef>
                <a:spcPts val="0"/>
              </a:spcBef>
              <a:spcAft>
                <a:spcPts val="0"/>
              </a:spcAft>
              <a:buClr>
                <a:schemeClr val="dk2"/>
              </a:buClr>
              <a:buSzPts val="1900"/>
              <a:buFont typeface="Roboto Medium"/>
              <a:buNone/>
              <a:defRPr sz="1900">
                <a:solidFill>
                  <a:schemeClr val="dk2"/>
                </a:solidFill>
                <a:latin typeface="Roboto Medium"/>
                <a:ea typeface="Roboto Medium"/>
                <a:cs typeface="Roboto Medium"/>
                <a:sym typeface="Roboto Medium"/>
              </a:defRPr>
            </a:lvl7pPr>
            <a:lvl8pPr lvl="7" algn="ctr">
              <a:spcBef>
                <a:spcPts val="0"/>
              </a:spcBef>
              <a:spcAft>
                <a:spcPts val="0"/>
              </a:spcAft>
              <a:buClr>
                <a:schemeClr val="dk2"/>
              </a:buClr>
              <a:buSzPts val="1900"/>
              <a:buFont typeface="Roboto Medium"/>
              <a:buNone/>
              <a:defRPr sz="1900">
                <a:solidFill>
                  <a:schemeClr val="dk2"/>
                </a:solidFill>
                <a:latin typeface="Roboto Medium"/>
                <a:ea typeface="Roboto Medium"/>
                <a:cs typeface="Roboto Medium"/>
                <a:sym typeface="Roboto Medium"/>
              </a:defRPr>
            </a:lvl8pPr>
            <a:lvl9pPr lvl="8" algn="ctr">
              <a:spcBef>
                <a:spcPts val="0"/>
              </a:spcBef>
              <a:spcAft>
                <a:spcPts val="0"/>
              </a:spcAft>
              <a:buClr>
                <a:schemeClr val="dk2"/>
              </a:buClr>
              <a:buSzPts val="1900"/>
              <a:buFont typeface="Roboto Medium"/>
              <a:buNone/>
              <a:defRPr sz="1900">
                <a:solidFill>
                  <a:schemeClr val="dk2"/>
                </a:solidFill>
                <a:latin typeface="Roboto Medium"/>
                <a:ea typeface="Roboto Medium"/>
                <a:cs typeface="Roboto Medium"/>
                <a:sym typeface="Roboto Medium"/>
              </a:defRPr>
            </a:lvl9pPr>
          </a:lstStyle>
          <a:p/>
        </p:txBody>
      </p:sp>
      <p:grpSp>
        <p:nvGrpSpPr>
          <p:cNvPr id="165" name="Google Shape;165;p23"/>
          <p:cNvGrpSpPr/>
          <p:nvPr/>
        </p:nvGrpSpPr>
        <p:grpSpPr>
          <a:xfrm>
            <a:off x="-18200" y="6209645"/>
            <a:ext cx="12228094" cy="647984"/>
            <a:chOff x="-13650" y="4657350"/>
            <a:chExt cx="9171300" cy="486000"/>
          </a:xfrm>
        </p:grpSpPr>
        <p:sp>
          <p:nvSpPr>
            <p:cNvPr id="166" name="Google Shape;166;p23"/>
            <p:cNvSpPr/>
            <p:nvPr/>
          </p:nvSpPr>
          <p:spPr>
            <a:xfrm>
              <a:off x="-13650" y="4657350"/>
              <a:ext cx="9171300" cy="486000"/>
            </a:xfrm>
            <a:prstGeom prst="rect">
              <a:avLst/>
            </a:prstGeom>
            <a:solidFill>
              <a:schemeClr val="accent4"/>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pic>
          <p:nvPicPr>
            <p:cNvPr id="167" name="Google Shape;167;p23"/>
            <p:cNvPicPr preferRelativeResize="0"/>
            <p:nvPr/>
          </p:nvPicPr>
          <p:blipFill>
            <a:blip r:embed="rId2">
              <a:alphaModFix/>
            </a:blip>
            <a:stretch>
              <a:fillRect/>
            </a:stretch>
          </p:blipFill>
          <p:spPr>
            <a:xfrm>
              <a:off x="213858" y="4777811"/>
              <a:ext cx="1179275" cy="245075"/>
            </a:xfrm>
            <a:prstGeom prst="rect">
              <a:avLst/>
            </a:prstGeom>
            <a:noFill/>
            <a:ln>
              <a:noFill/>
            </a:ln>
          </p:spPr>
        </p:pic>
      </p:grpSp>
      <p:sp>
        <p:nvSpPr>
          <p:cNvPr id="168" name="Google Shape;168;p23"/>
          <p:cNvSpPr txBox="1"/>
          <p:nvPr>
            <p:ph idx="12" type="sldNum"/>
          </p:nvPr>
        </p:nvSpPr>
        <p:spPr>
          <a:xfrm>
            <a:off x="11409045" y="6333134"/>
            <a:ext cx="731700" cy="525000"/>
          </a:xfrm>
          <a:prstGeom prst="rect">
            <a:avLst/>
          </a:prstGeom>
        </p:spPr>
        <p:txBody>
          <a:bodyPr anchorCtr="0" anchor="t"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extLst>
    <p:ext uri="{DCECCB84-F9BA-43D5-87BE-67443E8EF086}">
      <p15:sldGuideLst>
        <p15:guide id="1" pos="168">
          <p15:clr>
            <a:srgbClr val="E46962"/>
          </p15:clr>
        </p15:guide>
      </p15:sldGuideLst>
    </p:ext>
  </p:extLst>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ext and full page image with quote">
  <p:cSld name="TITLE_1_1_1">
    <p:bg>
      <p:bgPr>
        <a:solidFill>
          <a:schemeClr val="lt2"/>
        </a:solidFill>
      </p:bgPr>
    </p:bg>
    <p:spTree>
      <p:nvGrpSpPr>
        <p:cNvPr id="169" name="Shape 169"/>
        <p:cNvGrpSpPr/>
        <p:nvPr/>
      </p:nvGrpSpPr>
      <p:grpSpPr>
        <a:xfrm>
          <a:off x="0" y="0"/>
          <a:ext cx="0" cy="0"/>
          <a:chOff x="0" y="0"/>
          <a:chExt cx="0" cy="0"/>
        </a:xfrm>
      </p:grpSpPr>
      <p:sp>
        <p:nvSpPr>
          <p:cNvPr id="170" name="Google Shape;170;p24"/>
          <p:cNvSpPr/>
          <p:nvPr>
            <p:ph idx="2" type="pic"/>
          </p:nvPr>
        </p:nvSpPr>
        <p:spPr>
          <a:xfrm>
            <a:off x="-54633" y="-45533"/>
            <a:ext cx="12328500" cy="6255600"/>
          </a:xfrm>
          <a:prstGeom prst="rect">
            <a:avLst/>
          </a:prstGeom>
          <a:noFill/>
          <a:ln>
            <a:noFill/>
          </a:ln>
        </p:spPr>
      </p:sp>
      <p:grpSp>
        <p:nvGrpSpPr>
          <p:cNvPr id="171" name="Google Shape;171;p24"/>
          <p:cNvGrpSpPr/>
          <p:nvPr/>
        </p:nvGrpSpPr>
        <p:grpSpPr>
          <a:xfrm>
            <a:off x="-18200" y="6209645"/>
            <a:ext cx="12228094" cy="647984"/>
            <a:chOff x="-13650" y="4657350"/>
            <a:chExt cx="9171300" cy="486000"/>
          </a:xfrm>
        </p:grpSpPr>
        <p:sp>
          <p:nvSpPr>
            <p:cNvPr id="172" name="Google Shape;172;p24"/>
            <p:cNvSpPr/>
            <p:nvPr/>
          </p:nvSpPr>
          <p:spPr>
            <a:xfrm>
              <a:off x="-13650" y="4657350"/>
              <a:ext cx="9171300" cy="486000"/>
            </a:xfrm>
            <a:prstGeom prst="rect">
              <a:avLst/>
            </a:prstGeom>
            <a:solidFill>
              <a:schemeClr val="accent4"/>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pic>
          <p:nvPicPr>
            <p:cNvPr id="173" name="Google Shape;173;p24"/>
            <p:cNvPicPr preferRelativeResize="0"/>
            <p:nvPr/>
          </p:nvPicPr>
          <p:blipFill>
            <a:blip r:embed="rId2">
              <a:alphaModFix/>
            </a:blip>
            <a:stretch>
              <a:fillRect/>
            </a:stretch>
          </p:blipFill>
          <p:spPr>
            <a:xfrm>
              <a:off x="213858" y="4777811"/>
              <a:ext cx="1179275" cy="245075"/>
            </a:xfrm>
            <a:prstGeom prst="rect">
              <a:avLst/>
            </a:prstGeom>
            <a:noFill/>
            <a:ln>
              <a:noFill/>
            </a:ln>
          </p:spPr>
        </p:pic>
      </p:grpSp>
      <p:sp>
        <p:nvSpPr>
          <p:cNvPr id="174" name="Google Shape;174;p24"/>
          <p:cNvSpPr txBox="1"/>
          <p:nvPr>
            <p:ph idx="12" type="sldNum"/>
          </p:nvPr>
        </p:nvSpPr>
        <p:spPr>
          <a:xfrm>
            <a:off x="11409045" y="6333134"/>
            <a:ext cx="731700" cy="525000"/>
          </a:xfrm>
          <a:prstGeom prst="rect">
            <a:avLst/>
          </a:prstGeom>
        </p:spPr>
        <p:txBody>
          <a:bodyPr anchorCtr="0" anchor="t"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extLst>
    <p:ext uri="{DCECCB84-F9BA-43D5-87BE-67443E8EF086}">
      <p15:sldGuideLst>
        <p15:guide id="1" pos="168">
          <p15:clr>
            <a:srgbClr val="E46962"/>
          </p15:clr>
        </p15:guide>
      </p15:sldGuideLst>
    </p:ext>
  </p:extLst>
</p:sldLayout>
</file>

<file path=ppt/slideLayouts/slideLayout2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ext and full page image">
  <p:cSld name="TITLE_1_1_1_1">
    <p:bg>
      <p:bgPr>
        <a:solidFill>
          <a:schemeClr val="lt2"/>
        </a:solidFill>
      </p:bgPr>
    </p:bg>
    <p:spTree>
      <p:nvGrpSpPr>
        <p:cNvPr id="175" name="Shape 175"/>
        <p:cNvGrpSpPr/>
        <p:nvPr/>
      </p:nvGrpSpPr>
      <p:grpSpPr>
        <a:xfrm>
          <a:off x="0" y="0"/>
          <a:ext cx="0" cy="0"/>
          <a:chOff x="0" y="0"/>
          <a:chExt cx="0" cy="0"/>
        </a:xfrm>
      </p:grpSpPr>
      <p:sp>
        <p:nvSpPr>
          <p:cNvPr id="176" name="Google Shape;176;p25"/>
          <p:cNvSpPr/>
          <p:nvPr>
            <p:ph idx="2" type="pic"/>
          </p:nvPr>
        </p:nvSpPr>
        <p:spPr>
          <a:xfrm>
            <a:off x="-63733" y="-36433"/>
            <a:ext cx="12310500" cy="6246300"/>
          </a:xfrm>
          <a:prstGeom prst="rect">
            <a:avLst/>
          </a:prstGeom>
          <a:noFill/>
          <a:ln>
            <a:noFill/>
          </a:ln>
        </p:spPr>
      </p:sp>
      <p:sp>
        <p:nvSpPr>
          <p:cNvPr id="177" name="Google Shape;177;p25"/>
          <p:cNvSpPr txBox="1"/>
          <p:nvPr>
            <p:ph idx="1" type="body"/>
          </p:nvPr>
        </p:nvSpPr>
        <p:spPr>
          <a:xfrm>
            <a:off x="6938233" y="746633"/>
            <a:ext cx="4926000" cy="4962300"/>
          </a:xfrm>
          <a:prstGeom prst="rect">
            <a:avLst/>
          </a:prstGeom>
          <a:solidFill>
            <a:schemeClr val="lt2"/>
          </a:solidFill>
          <a:ln>
            <a:noFill/>
          </a:ln>
        </p:spPr>
        <p:txBody>
          <a:bodyPr anchorCtr="0" anchor="t" bIns="487675" lIns="121900" spcFirstLastPara="1" rIns="121900" wrap="square" tIns="487675">
            <a:noAutofit/>
          </a:bodyPr>
          <a:lstStyle>
            <a:lvl1pPr indent="-381000" lvl="0" marL="457200">
              <a:spcBef>
                <a:spcPts val="0"/>
              </a:spcBef>
              <a:spcAft>
                <a:spcPts val="0"/>
              </a:spcAft>
              <a:buClr>
                <a:schemeClr val="dk2"/>
              </a:buClr>
              <a:buSzPts val="2400"/>
              <a:buFont typeface="Roboto"/>
              <a:buChar char="●"/>
              <a:defRPr sz="2400">
                <a:solidFill>
                  <a:schemeClr val="dk2"/>
                </a:solidFill>
                <a:latin typeface="Roboto"/>
                <a:ea typeface="Roboto"/>
                <a:cs typeface="Roboto"/>
                <a:sym typeface="Roboto"/>
              </a:defRPr>
            </a:lvl1pPr>
            <a:lvl2pPr indent="-381000" lvl="1" marL="914400">
              <a:spcBef>
                <a:spcPts val="0"/>
              </a:spcBef>
              <a:spcAft>
                <a:spcPts val="0"/>
              </a:spcAft>
              <a:buClr>
                <a:schemeClr val="dk2"/>
              </a:buClr>
              <a:buSzPts val="2400"/>
              <a:buFont typeface="Roboto"/>
              <a:buChar char="○"/>
              <a:defRPr sz="2400">
                <a:solidFill>
                  <a:schemeClr val="dk2"/>
                </a:solidFill>
                <a:latin typeface="Roboto"/>
                <a:ea typeface="Roboto"/>
                <a:cs typeface="Roboto"/>
                <a:sym typeface="Roboto"/>
              </a:defRPr>
            </a:lvl2pPr>
            <a:lvl3pPr indent="-381000" lvl="2" marL="1371600">
              <a:spcBef>
                <a:spcPts val="0"/>
              </a:spcBef>
              <a:spcAft>
                <a:spcPts val="0"/>
              </a:spcAft>
              <a:buClr>
                <a:schemeClr val="dk2"/>
              </a:buClr>
              <a:buSzPts val="2400"/>
              <a:buFont typeface="Roboto"/>
              <a:buChar char="■"/>
              <a:defRPr sz="2400">
                <a:solidFill>
                  <a:schemeClr val="dk2"/>
                </a:solidFill>
                <a:latin typeface="Roboto"/>
                <a:ea typeface="Roboto"/>
                <a:cs typeface="Roboto"/>
                <a:sym typeface="Roboto"/>
              </a:defRPr>
            </a:lvl3pPr>
            <a:lvl4pPr indent="-381000" lvl="3" marL="1828800">
              <a:spcBef>
                <a:spcPts val="0"/>
              </a:spcBef>
              <a:spcAft>
                <a:spcPts val="0"/>
              </a:spcAft>
              <a:buClr>
                <a:schemeClr val="dk2"/>
              </a:buClr>
              <a:buSzPts val="2400"/>
              <a:buFont typeface="Roboto"/>
              <a:buChar char="●"/>
              <a:defRPr sz="2400">
                <a:solidFill>
                  <a:schemeClr val="dk2"/>
                </a:solidFill>
                <a:latin typeface="Roboto"/>
                <a:ea typeface="Roboto"/>
                <a:cs typeface="Roboto"/>
                <a:sym typeface="Roboto"/>
              </a:defRPr>
            </a:lvl4pPr>
            <a:lvl5pPr indent="-381000" lvl="4" marL="2286000">
              <a:spcBef>
                <a:spcPts val="0"/>
              </a:spcBef>
              <a:spcAft>
                <a:spcPts val="0"/>
              </a:spcAft>
              <a:buClr>
                <a:schemeClr val="dk2"/>
              </a:buClr>
              <a:buSzPts val="2400"/>
              <a:buFont typeface="Roboto"/>
              <a:buChar char="○"/>
              <a:defRPr sz="2400">
                <a:solidFill>
                  <a:schemeClr val="dk2"/>
                </a:solidFill>
                <a:latin typeface="Roboto"/>
                <a:ea typeface="Roboto"/>
                <a:cs typeface="Roboto"/>
                <a:sym typeface="Roboto"/>
              </a:defRPr>
            </a:lvl5pPr>
            <a:lvl6pPr indent="-381000" lvl="5" marL="2743200">
              <a:spcBef>
                <a:spcPts val="0"/>
              </a:spcBef>
              <a:spcAft>
                <a:spcPts val="0"/>
              </a:spcAft>
              <a:buClr>
                <a:schemeClr val="dk2"/>
              </a:buClr>
              <a:buSzPts val="2400"/>
              <a:buFont typeface="Roboto"/>
              <a:buChar char="■"/>
              <a:defRPr sz="2400">
                <a:solidFill>
                  <a:schemeClr val="dk2"/>
                </a:solidFill>
                <a:latin typeface="Roboto"/>
                <a:ea typeface="Roboto"/>
                <a:cs typeface="Roboto"/>
                <a:sym typeface="Roboto"/>
              </a:defRPr>
            </a:lvl6pPr>
            <a:lvl7pPr indent="-381000" lvl="6" marL="3200400">
              <a:spcBef>
                <a:spcPts val="0"/>
              </a:spcBef>
              <a:spcAft>
                <a:spcPts val="0"/>
              </a:spcAft>
              <a:buClr>
                <a:schemeClr val="dk2"/>
              </a:buClr>
              <a:buSzPts val="2400"/>
              <a:buFont typeface="Roboto"/>
              <a:buChar char="●"/>
              <a:defRPr sz="2400">
                <a:solidFill>
                  <a:schemeClr val="dk2"/>
                </a:solidFill>
                <a:latin typeface="Roboto"/>
                <a:ea typeface="Roboto"/>
                <a:cs typeface="Roboto"/>
                <a:sym typeface="Roboto"/>
              </a:defRPr>
            </a:lvl7pPr>
            <a:lvl8pPr indent="-381000" lvl="7" marL="3657600">
              <a:spcBef>
                <a:spcPts val="0"/>
              </a:spcBef>
              <a:spcAft>
                <a:spcPts val="0"/>
              </a:spcAft>
              <a:buClr>
                <a:schemeClr val="dk2"/>
              </a:buClr>
              <a:buSzPts val="2400"/>
              <a:buFont typeface="Roboto"/>
              <a:buChar char="○"/>
              <a:defRPr sz="2400">
                <a:solidFill>
                  <a:schemeClr val="dk2"/>
                </a:solidFill>
                <a:latin typeface="Roboto"/>
                <a:ea typeface="Roboto"/>
                <a:cs typeface="Roboto"/>
                <a:sym typeface="Roboto"/>
              </a:defRPr>
            </a:lvl8pPr>
            <a:lvl9pPr indent="-381000" lvl="8" marL="4114800">
              <a:spcBef>
                <a:spcPts val="0"/>
              </a:spcBef>
              <a:spcAft>
                <a:spcPts val="0"/>
              </a:spcAft>
              <a:buClr>
                <a:schemeClr val="dk2"/>
              </a:buClr>
              <a:buSzPts val="2400"/>
              <a:buFont typeface="Roboto"/>
              <a:buChar char="■"/>
              <a:defRPr sz="2400">
                <a:solidFill>
                  <a:schemeClr val="dk2"/>
                </a:solidFill>
                <a:latin typeface="Roboto"/>
                <a:ea typeface="Roboto"/>
                <a:cs typeface="Roboto"/>
                <a:sym typeface="Roboto"/>
              </a:defRPr>
            </a:lvl9pPr>
          </a:lstStyle>
          <a:p/>
        </p:txBody>
      </p:sp>
      <p:grpSp>
        <p:nvGrpSpPr>
          <p:cNvPr id="178" name="Google Shape;178;p25"/>
          <p:cNvGrpSpPr/>
          <p:nvPr/>
        </p:nvGrpSpPr>
        <p:grpSpPr>
          <a:xfrm>
            <a:off x="-18200" y="6209645"/>
            <a:ext cx="12228094" cy="647984"/>
            <a:chOff x="-13650" y="4657350"/>
            <a:chExt cx="9171300" cy="486000"/>
          </a:xfrm>
        </p:grpSpPr>
        <p:sp>
          <p:nvSpPr>
            <p:cNvPr id="179" name="Google Shape;179;p25"/>
            <p:cNvSpPr/>
            <p:nvPr/>
          </p:nvSpPr>
          <p:spPr>
            <a:xfrm>
              <a:off x="-13650" y="4657350"/>
              <a:ext cx="9171300" cy="486000"/>
            </a:xfrm>
            <a:prstGeom prst="rect">
              <a:avLst/>
            </a:prstGeom>
            <a:solidFill>
              <a:schemeClr val="accent4"/>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pic>
          <p:nvPicPr>
            <p:cNvPr id="180" name="Google Shape;180;p25"/>
            <p:cNvPicPr preferRelativeResize="0"/>
            <p:nvPr/>
          </p:nvPicPr>
          <p:blipFill>
            <a:blip r:embed="rId2">
              <a:alphaModFix/>
            </a:blip>
            <a:stretch>
              <a:fillRect/>
            </a:stretch>
          </p:blipFill>
          <p:spPr>
            <a:xfrm>
              <a:off x="213858" y="4777811"/>
              <a:ext cx="1179275" cy="245075"/>
            </a:xfrm>
            <a:prstGeom prst="rect">
              <a:avLst/>
            </a:prstGeom>
            <a:noFill/>
            <a:ln>
              <a:noFill/>
            </a:ln>
          </p:spPr>
        </p:pic>
      </p:grpSp>
      <p:sp>
        <p:nvSpPr>
          <p:cNvPr id="181" name="Google Shape;181;p25"/>
          <p:cNvSpPr txBox="1"/>
          <p:nvPr>
            <p:ph idx="12" type="sldNum"/>
          </p:nvPr>
        </p:nvSpPr>
        <p:spPr>
          <a:xfrm>
            <a:off x="11409045" y="6333134"/>
            <a:ext cx="731700" cy="525000"/>
          </a:xfrm>
          <a:prstGeom prst="rect">
            <a:avLst/>
          </a:prstGeom>
        </p:spPr>
        <p:txBody>
          <a:bodyPr anchorCtr="0" anchor="t"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extLst>
    <p:ext uri="{DCECCB84-F9BA-43D5-87BE-67443E8EF086}">
      <p15:sldGuideLst>
        <p15:guide id="1" pos="168">
          <p15:clr>
            <a:srgbClr val="E46962"/>
          </p15:clr>
        </p15:guide>
      </p15:sldGuideLst>
    </p:ext>
  </p:extLst>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ver Gradient Background">
  <p:cSld name="CUSTOM_1">
    <p:bg>
      <p:bgPr>
        <a:blipFill>
          <a:blip r:embed="rId2">
            <a:alphaModFix/>
          </a:blip>
          <a:stretch>
            <a:fillRect/>
          </a:stretch>
        </a:blipFill>
      </p:bgPr>
    </p:bg>
    <p:spTree>
      <p:nvGrpSpPr>
        <p:cNvPr id="20" name="Shape 20"/>
        <p:cNvGrpSpPr/>
        <p:nvPr/>
      </p:nvGrpSpPr>
      <p:grpSpPr>
        <a:xfrm>
          <a:off x="0" y="0"/>
          <a:ext cx="0" cy="0"/>
          <a:chOff x="0" y="0"/>
          <a:chExt cx="0" cy="0"/>
        </a:xfrm>
      </p:grpSpPr>
      <p:sp>
        <p:nvSpPr>
          <p:cNvPr id="21" name="Google Shape;21;p4"/>
          <p:cNvSpPr txBox="1"/>
          <p:nvPr>
            <p:ph type="title"/>
          </p:nvPr>
        </p:nvSpPr>
        <p:spPr>
          <a:xfrm>
            <a:off x="692026" y="1316565"/>
            <a:ext cx="5809200" cy="1679100"/>
          </a:xfrm>
          <a:prstGeom prst="rect">
            <a:avLst/>
          </a:prstGeom>
          <a:noFill/>
          <a:ln>
            <a:noFill/>
          </a:ln>
        </p:spPr>
        <p:txBody>
          <a:bodyPr anchorCtr="0" anchor="t" bIns="121900" lIns="121900" spcFirstLastPara="1" rIns="121900" wrap="square" tIns="121900">
            <a:noAutofit/>
          </a:bodyPr>
          <a:lstStyle>
            <a:lvl1pPr lvl="0" rtl="0">
              <a:spcBef>
                <a:spcPts val="0"/>
              </a:spcBef>
              <a:spcAft>
                <a:spcPts val="0"/>
              </a:spcAft>
              <a:buClr>
                <a:schemeClr val="lt1"/>
              </a:buClr>
              <a:buSzPts val="4800"/>
              <a:buFont typeface="Roboto"/>
              <a:buNone/>
              <a:defRPr b="1" sz="4800">
                <a:solidFill>
                  <a:schemeClr val="lt1"/>
                </a:solidFill>
                <a:latin typeface="Roboto"/>
                <a:ea typeface="Roboto"/>
                <a:cs typeface="Roboto"/>
                <a:sym typeface="Roboto"/>
              </a:defRPr>
            </a:lvl1pPr>
            <a:lvl2pPr lvl="1" rtl="0">
              <a:spcBef>
                <a:spcPts val="0"/>
              </a:spcBef>
              <a:spcAft>
                <a:spcPts val="0"/>
              </a:spcAft>
              <a:buClr>
                <a:schemeClr val="lt1"/>
              </a:buClr>
              <a:buSzPts val="4800"/>
              <a:buFont typeface="Roboto"/>
              <a:buNone/>
              <a:defRPr b="1" sz="4800">
                <a:solidFill>
                  <a:schemeClr val="lt1"/>
                </a:solidFill>
                <a:latin typeface="Roboto"/>
                <a:ea typeface="Roboto"/>
                <a:cs typeface="Roboto"/>
                <a:sym typeface="Roboto"/>
              </a:defRPr>
            </a:lvl2pPr>
            <a:lvl3pPr lvl="2" rtl="0">
              <a:spcBef>
                <a:spcPts val="0"/>
              </a:spcBef>
              <a:spcAft>
                <a:spcPts val="0"/>
              </a:spcAft>
              <a:buClr>
                <a:schemeClr val="lt1"/>
              </a:buClr>
              <a:buSzPts val="4800"/>
              <a:buFont typeface="Roboto"/>
              <a:buNone/>
              <a:defRPr b="1" sz="4800">
                <a:solidFill>
                  <a:schemeClr val="lt1"/>
                </a:solidFill>
                <a:latin typeface="Roboto"/>
                <a:ea typeface="Roboto"/>
                <a:cs typeface="Roboto"/>
                <a:sym typeface="Roboto"/>
              </a:defRPr>
            </a:lvl3pPr>
            <a:lvl4pPr lvl="3" rtl="0">
              <a:spcBef>
                <a:spcPts val="0"/>
              </a:spcBef>
              <a:spcAft>
                <a:spcPts val="0"/>
              </a:spcAft>
              <a:buClr>
                <a:schemeClr val="lt1"/>
              </a:buClr>
              <a:buSzPts val="4800"/>
              <a:buFont typeface="Roboto"/>
              <a:buNone/>
              <a:defRPr b="1" sz="4800">
                <a:solidFill>
                  <a:schemeClr val="lt1"/>
                </a:solidFill>
                <a:latin typeface="Roboto"/>
                <a:ea typeface="Roboto"/>
                <a:cs typeface="Roboto"/>
                <a:sym typeface="Roboto"/>
              </a:defRPr>
            </a:lvl4pPr>
            <a:lvl5pPr lvl="4" rtl="0">
              <a:spcBef>
                <a:spcPts val="0"/>
              </a:spcBef>
              <a:spcAft>
                <a:spcPts val="0"/>
              </a:spcAft>
              <a:buClr>
                <a:schemeClr val="lt1"/>
              </a:buClr>
              <a:buSzPts val="4800"/>
              <a:buFont typeface="Roboto"/>
              <a:buNone/>
              <a:defRPr b="1" sz="4800">
                <a:solidFill>
                  <a:schemeClr val="lt1"/>
                </a:solidFill>
                <a:latin typeface="Roboto"/>
                <a:ea typeface="Roboto"/>
                <a:cs typeface="Roboto"/>
                <a:sym typeface="Roboto"/>
              </a:defRPr>
            </a:lvl5pPr>
            <a:lvl6pPr lvl="5" rtl="0">
              <a:spcBef>
                <a:spcPts val="0"/>
              </a:spcBef>
              <a:spcAft>
                <a:spcPts val="0"/>
              </a:spcAft>
              <a:buClr>
                <a:schemeClr val="lt1"/>
              </a:buClr>
              <a:buSzPts val="4800"/>
              <a:buFont typeface="Roboto"/>
              <a:buNone/>
              <a:defRPr b="1" sz="4800">
                <a:solidFill>
                  <a:schemeClr val="lt1"/>
                </a:solidFill>
                <a:latin typeface="Roboto"/>
                <a:ea typeface="Roboto"/>
                <a:cs typeface="Roboto"/>
                <a:sym typeface="Roboto"/>
              </a:defRPr>
            </a:lvl6pPr>
            <a:lvl7pPr lvl="6" rtl="0">
              <a:spcBef>
                <a:spcPts val="0"/>
              </a:spcBef>
              <a:spcAft>
                <a:spcPts val="0"/>
              </a:spcAft>
              <a:buClr>
                <a:schemeClr val="lt1"/>
              </a:buClr>
              <a:buSzPts val="4800"/>
              <a:buFont typeface="Roboto"/>
              <a:buNone/>
              <a:defRPr b="1" sz="4800">
                <a:solidFill>
                  <a:schemeClr val="lt1"/>
                </a:solidFill>
                <a:latin typeface="Roboto"/>
                <a:ea typeface="Roboto"/>
                <a:cs typeface="Roboto"/>
                <a:sym typeface="Roboto"/>
              </a:defRPr>
            </a:lvl7pPr>
            <a:lvl8pPr lvl="7" rtl="0">
              <a:spcBef>
                <a:spcPts val="0"/>
              </a:spcBef>
              <a:spcAft>
                <a:spcPts val="0"/>
              </a:spcAft>
              <a:buClr>
                <a:schemeClr val="lt1"/>
              </a:buClr>
              <a:buSzPts val="4800"/>
              <a:buFont typeface="Roboto"/>
              <a:buNone/>
              <a:defRPr b="1" sz="4800">
                <a:solidFill>
                  <a:schemeClr val="lt1"/>
                </a:solidFill>
                <a:latin typeface="Roboto"/>
                <a:ea typeface="Roboto"/>
                <a:cs typeface="Roboto"/>
                <a:sym typeface="Roboto"/>
              </a:defRPr>
            </a:lvl8pPr>
            <a:lvl9pPr lvl="8" rtl="0">
              <a:spcBef>
                <a:spcPts val="0"/>
              </a:spcBef>
              <a:spcAft>
                <a:spcPts val="0"/>
              </a:spcAft>
              <a:buClr>
                <a:schemeClr val="lt1"/>
              </a:buClr>
              <a:buSzPts val="4800"/>
              <a:buFont typeface="Roboto"/>
              <a:buNone/>
              <a:defRPr b="1" sz="4800">
                <a:solidFill>
                  <a:schemeClr val="lt1"/>
                </a:solidFill>
                <a:latin typeface="Roboto"/>
                <a:ea typeface="Roboto"/>
                <a:cs typeface="Roboto"/>
                <a:sym typeface="Roboto"/>
              </a:defRPr>
            </a:lvl9pPr>
          </a:lstStyle>
          <a:p/>
        </p:txBody>
      </p:sp>
      <p:sp>
        <p:nvSpPr>
          <p:cNvPr id="22" name="Google Shape;22;p4"/>
          <p:cNvSpPr txBox="1"/>
          <p:nvPr>
            <p:ph idx="1" type="subTitle"/>
          </p:nvPr>
        </p:nvSpPr>
        <p:spPr>
          <a:xfrm>
            <a:off x="692026" y="3177798"/>
            <a:ext cx="5690700" cy="783300"/>
          </a:xfrm>
          <a:prstGeom prst="rect">
            <a:avLst/>
          </a:prstGeom>
          <a:noFill/>
          <a:ln>
            <a:noFill/>
          </a:ln>
        </p:spPr>
        <p:txBody>
          <a:bodyPr anchorCtr="0" anchor="t" bIns="121900" lIns="121900" spcFirstLastPara="1" rIns="121900" wrap="square" tIns="121900">
            <a:noAutofit/>
          </a:bodyPr>
          <a:lstStyle>
            <a:lvl1pPr lvl="0" rtl="0">
              <a:spcBef>
                <a:spcPts val="0"/>
              </a:spcBef>
              <a:spcAft>
                <a:spcPts val="0"/>
              </a:spcAft>
              <a:buClr>
                <a:schemeClr val="lt2"/>
              </a:buClr>
              <a:buSzPts val="2700"/>
              <a:buFont typeface="Roboto"/>
              <a:buNone/>
              <a:defRPr sz="2700">
                <a:solidFill>
                  <a:schemeClr val="lt2"/>
                </a:solidFill>
                <a:latin typeface="Roboto"/>
                <a:ea typeface="Roboto"/>
                <a:cs typeface="Roboto"/>
                <a:sym typeface="Roboto"/>
              </a:defRPr>
            </a:lvl1pPr>
            <a:lvl2pPr lvl="1" rtl="0">
              <a:spcBef>
                <a:spcPts val="0"/>
              </a:spcBef>
              <a:spcAft>
                <a:spcPts val="0"/>
              </a:spcAft>
              <a:buSzPts val="1900"/>
              <a:buNone/>
              <a:defRPr sz="1900"/>
            </a:lvl2pPr>
            <a:lvl3pPr lvl="2" rtl="0">
              <a:spcBef>
                <a:spcPts val="0"/>
              </a:spcBef>
              <a:spcAft>
                <a:spcPts val="0"/>
              </a:spcAft>
              <a:buSzPts val="1900"/>
              <a:buNone/>
              <a:defRPr sz="1900"/>
            </a:lvl3pPr>
            <a:lvl4pPr lvl="3" rtl="0">
              <a:spcBef>
                <a:spcPts val="0"/>
              </a:spcBef>
              <a:spcAft>
                <a:spcPts val="0"/>
              </a:spcAft>
              <a:buSzPts val="1900"/>
              <a:buNone/>
              <a:defRPr sz="1900"/>
            </a:lvl4pPr>
            <a:lvl5pPr lvl="4" rtl="0">
              <a:spcBef>
                <a:spcPts val="0"/>
              </a:spcBef>
              <a:spcAft>
                <a:spcPts val="0"/>
              </a:spcAft>
              <a:buSzPts val="1900"/>
              <a:buNone/>
              <a:defRPr sz="1900"/>
            </a:lvl5pPr>
            <a:lvl6pPr lvl="5" rtl="0">
              <a:spcBef>
                <a:spcPts val="0"/>
              </a:spcBef>
              <a:spcAft>
                <a:spcPts val="0"/>
              </a:spcAft>
              <a:buSzPts val="1900"/>
              <a:buNone/>
              <a:defRPr sz="1900"/>
            </a:lvl6pPr>
            <a:lvl7pPr lvl="6" rtl="0">
              <a:spcBef>
                <a:spcPts val="0"/>
              </a:spcBef>
              <a:spcAft>
                <a:spcPts val="0"/>
              </a:spcAft>
              <a:buSzPts val="1900"/>
              <a:buNone/>
              <a:defRPr sz="1900"/>
            </a:lvl7pPr>
            <a:lvl8pPr lvl="7" rtl="0">
              <a:spcBef>
                <a:spcPts val="0"/>
              </a:spcBef>
              <a:spcAft>
                <a:spcPts val="0"/>
              </a:spcAft>
              <a:buSzPts val="1900"/>
              <a:buNone/>
              <a:defRPr sz="1900"/>
            </a:lvl8pPr>
            <a:lvl9pPr lvl="8" rtl="0">
              <a:spcBef>
                <a:spcPts val="0"/>
              </a:spcBef>
              <a:spcAft>
                <a:spcPts val="0"/>
              </a:spcAft>
              <a:buSzPts val="1900"/>
              <a:buNone/>
              <a:defRPr sz="1900"/>
            </a:lvl9pPr>
          </a:lstStyle>
          <a:p/>
        </p:txBody>
      </p:sp>
      <p:pic>
        <p:nvPicPr>
          <p:cNvPr id="23" name="Google Shape;23;p4"/>
          <p:cNvPicPr preferRelativeResize="0"/>
          <p:nvPr/>
        </p:nvPicPr>
        <p:blipFill>
          <a:blip r:embed="rId3">
            <a:alphaModFix/>
          </a:blip>
          <a:stretch>
            <a:fillRect/>
          </a:stretch>
        </p:blipFill>
        <p:spPr>
          <a:xfrm>
            <a:off x="304800" y="5968542"/>
            <a:ext cx="2036733" cy="423233"/>
          </a:xfrm>
          <a:prstGeom prst="rect">
            <a:avLst/>
          </a:prstGeom>
          <a:noFill/>
          <a:ln>
            <a:noFill/>
          </a:ln>
        </p:spPr>
      </p:pic>
      <p:sp>
        <p:nvSpPr>
          <p:cNvPr id="24" name="Google Shape;24;p4"/>
          <p:cNvSpPr txBox="1"/>
          <p:nvPr>
            <p:ph idx="2" type="subTitle"/>
          </p:nvPr>
        </p:nvSpPr>
        <p:spPr>
          <a:xfrm>
            <a:off x="692026" y="4302290"/>
            <a:ext cx="4552800" cy="423300"/>
          </a:xfrm>
          <a:prstGeom prst="rect">
            <a:avLst/>
          </a:prstGeom>
          <a:noFill/>
          <a:ln>
            <a:noFill/>
          </a:ln>
        </p:spPr>
        <p:txBody>
          <a:bodyPr anchorCtr="0" anchor="t" bIns="121900" lIns="121900" spcFirstLastPara="1" rIns="121900" wrap="square" tIns="121900">
            <a:noAutofit/>
          </a:bodyPr>
          <a:lstStyle>
            <a:lvl1pPr lvl="0" rtl="0">
              <a:spcBef>
                <a:spcPts val="0"/>
              </a:spcBef>
              <a:spcAft>
                <a:spcPts val="0"/>
              </a:spcAft>
              <a:buClr>
                <a:schemeClr val="lt2"/>
              </a:buClr>
              <a:buSzPts val="1600"/>
              <a:buFont typeface="Roboto"/>
              <a:buNone/>
              <a:defRPr sz="1600">
                <a:solidFill>
                  <a:schemeClr val="lt2"/>
                </a:solidFill>
                <a:latin typeface="Roboto"/>
                <a:ea typeface="Roboto"/>
                <a:cs typeface="Roboto"/>
                <a:sym typeface="Roboto"/>
              </a:defRPr>
            </a:lvl1pPr>
            <a:lvl2pPr lvl="1" rtl="0" algn="r">
              <a:spcBef>
                <a:spcPts val="0"/>
              </a:spcBef>
              <a:spcAft>
                <a:spcPts val="0"/>
              </a:spcAft>
              <a:buSzPts val="1600"/>
              <a:buNone/>
              <a:defRPr sz="1600"/>
            </a:lvl2pPr>
            <a:lvl3pPr lvl="2" rtl="0" algn="r">
              <a:spcBef>
                <a:spcPts val="0"/>
              </a:spcBef>
              <a:spcAft>
                <a:spcPts val="0"/>
              </a:spcAft>
              <a:buSzPts val="1600"/>
              <a:buNone/>
              <a:defRPr sz="1600"/>
            </a:lvl3pPr>
            <a:lvl4pPr lvl="3" rtl="0" algn="r">
              <a:spcBef>
                <a:spcPts val="0"/>
              </a:spcBef>
              <a:spcAft>
                <a:spcPts val="0"/>
              </a:spcAft>
              <a:buSzPts val="1600"/>
              <a:buNone/>
              <a:defRPr sz="1600"/>
            </a:lvl4pPr>
            <a:lvl5pPr lvl="4" rtl="0" algn="r">
              <a:spcBef>
                <a:spcPts val="0"/>
              </a:spcBef>
              <a:spcAft>
                <a:spcPts val="0"/>
              </a:spcAft>
              <a:buSzPts val="1600"/>
              <a:buNone/>
              <a:defRPr sz="1600"/>
            </a:lvl5pPr>
            <a:lvl6pPr lvl="5" rtl="0" algn="r">
              <a:spcBef>
                <a:spcPts val="0"/>
              </a:spcBef>
              <a:spcAft>
                <a:spcPts val="0"/>
              </a:spcAft>
              <a:buSzPts val="1600"/>
              <a:buNone/>
              <a:defRPr sz="1600"/>
            </a:lvl6pPr>
            <a:lvl7pPr lvl="6" rtl="0" algn="r">
              <a:spcBef>
                <a:spcPts val="0"/>
              </a:spcBef>
              <a:spcAft>
                <a:spcPts val="0"/>
              </a:spcAft>
              <a:buSzPts val="1600"/>
              <a:buNone/>
              <a:defRPr sz="1600"/>
            </a:lvl7pPr>
            <a:lvl8pPr lvl="7" rtl="0" algn="r">
              <a:spcBef>
                <a:spcPts val="0"/>
              </a:spcBef>
              <a:spcAft>
                <a:spcPts val="0"/>
              </a:spcAft>
              <a:buSzPts val="1600"/>
              <a:buNone/>
              <a:defRPr sz="1600"/>
            </a:lvl8pPr>
            <a:lvl9pPr lvl="8" rtl="0" algn="r">
              <a:spcBef>
                <a:spcPts val="0"/>
              </a:spcBef>
              <a:spcAft>
                <a:spcPts val="0"/>
              </a:spcAft>
              <a:buSzPts val="1600"/>
              <a:buNone/>
              <a:defRPr sz="1600"/>
            </a:lvl9pPr>
          </a:lstStyle>
          <a:p/>
        </p:txBody>
      </p:sp>
      <p:sp>
        <p:nvSpPr>
          <p:cNvPr id="25" name="Google Shape;25;p4"/>
          <p:cNvSpPr txBox="1"/>
          <p:nvPr>
            <p:ph idx="12" type="sldNum"/>
          </p:nvPr>
        </p:nvSpPr>
        <p:spPr>
          <a:xfrm>
            <a:off x="11409045" y="6333134"/>
            <a:ext cx="731700" cy="525000"/>
          </a:xfrm>
          <a:prstGeom prst="rect">
            <a:avLst/>
          </a:prstGeom>
        </p:spPr>
        <p:txBody>
          <a:bodyPr anchorCtr="0" anchor="t" bIns="91425" lIns="91425" spcFirstLastPara="1" rIns="91425" wrap="square" tIns="91425">
            <a:noAutofit/>
          </a:bodyPr>
          <a:lstStyle>
            <a:lvl1pPr lvl="0">
              <a:buNone/>
              <a:defRPr>
                <a:solidFill>
                  <a:schemeClr val="lt2"/>
                </a:solidFill>
                <a:latin typeface="Roboto"/>
                <a:ea typeface="Roboto"/>
                <a:cs typeface="Roboto"/>
                <a:sym typeface="Roboto"/>
              </a:defRPr>
            </a:lvl1pPr>
            <a:lvl2pPr lvl="1">
              <a:buNone/>
              <a:defRPr>
                <a:solidFill>
                  <a:schemeClr val="lt2"/>
                </a:solidFill>
                <a:latin typeface="Roboto"/>
                <a:ea typeface="Roboto"/>
                <a:cs typeface="Roboto"/>
                <a:sym typeface="Roboto"/>
              </a:defRPr>
            </a:lvl2pPr>
            <a:lvl3pPr lvl="2">
              <a:buNone/>
              <a:defRPr>
                <a:solidFill>
                  <a:schemeClr val="lt2"/>
                </a:solidFill>
                <a:latin typeface="Roboto"/>
                <a:ea typeface="Roboto"/>
                <a:cs typeface="Roboto"/>
                <a:sym typeface="Roboto"/>
              </a:defRPr>
            </a:lvl3pPr>
            <a:lvl4pPr lvl="3">
              <a:buNone/>
              <a:defRPr>
                <a:solidFill>
                  <a:schemeClr val="lt2"/>
                </a:solidFill>
                <a:latin typeface="Roboto"/>
                <a:ea typeface="Roboto"/>
                <a:cs typeface="Roboto"/>
                <a:sym typeface="Roboto"/>
              </a:defRPr>
            </a:lvl4pPr>
            <a:lvl5pPr lvl="4">
              <a:buNone/>
              <a:defRPr>
                <a:solidFill>
                  <a:schemeClr val="lt2"/>
                </a:solidFill>
                <a:latin typeface="Roboto"/>
                <a:ea typeface="Roboto"/>
                <a:cs typeface="Roboto"/>
                <a:sym typeface="Roboto"/>
              </a:defRPr>
            </a:lvl5pPr>
            <a:lvl6pPr lvl="5">
              <a:buNone/>
              <a:defRPr>
                <a:solidFill>
                  <a:schemeClr val="lt2"/>
                </a:solidFill>
                <a:latin typeface="Roboto"/>
                <a:ea typeface="Roboto"/>
                <a:cs typeface="Roboto"/>
                <a:sym typeface="Roboto"/>
              </a:defRPr>
            </a:lvl6pPr>
            <a:lvl7pPr lvl="6">
              <a:buNone/>
              <a:defRPr>
                <a:solidFill>
                  <a:schemeClr val="lt2"/>
                </a:solidFill>
                <a:latin typeface="Roboto"/>
                <a:ea typeface="Roboto"/>
                <a:cs typeface="Roboto"/>
                <a:sym typeface="Roboto"/>
              </a:defRPr>
            </a:lvl7pPr>
            <a:lvl8pPr lvl="7">
              <a:buNone/>
              <a:defRPr>
                <a:solidFill>
                  <a:schemeClr val="lt2"/>
                </a:solidFill>
                <a:latin typeface="Roboto"/>
                <a:ea typeface="Roboto"/>
                <a:cs typeface="Roboto"/>
                <a:sym typeface="Roboto"/>
              </a:defRPr>
            </a:lvl8pPr>
            <a:lvl9pPr lvl="8">
              <a:buNone/>
              <a:defRPr>
                <a:solidFill>
                  <a:schemeClr val="lt2"/>
                </a:solidFill>
                <a:latin typeface="Roboto"/>
                <a:ea typeface="Roboto"/>
                <a:cs typeface="Roboto"/>
                <a:sym typeface="Roboto"/>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extLst>
    <p:ext uri="{DCECCB84-F9BA-43D5-87BE-67443E8EF086}">
      <p15:sldGuideLst>
        <p15:guide id="1" pos="192">
          <p15:clr>
            <a:srgbClr val="E46962"/>
          </p15:clr>
        </p15:guide>
        <p15:guide id="2" pos="516">
          <p15:clr>
            <a:srgbClr val="E46962"/>
          </p15:clr>
        </p15:guide>
      </p15:sldGuideLst>
    </p:ext>
  </p:extLst>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ver Gradient Background 1">
  <p:cSld name="CUSTOM_1_1">
    <p:bg>
      <p:bgPr>
        <a:blipFill>
          <a:blip r:embed="rId2">
            <a:alphaModFix/>
          </a:blip>
          <a:stretch>
            <a:fillRect/>
          </a:stretch>
        </a:blipFill>
      </p:bgPr>
    </p:bg>
    <p:spTree>
      <p:nvGrpSpPr>
        <p:cNvPr id="26" name="Shape 26"/>
        <p:cNvGrpSpPr/>
        <p:nvPr/>
      </p:nvGrpSpPr>
      <p:grpSpPr>
        <a:xfrm>
          <a:off x="0" y="0"/>
          <a:ext cx="0" cy="0"/>
          <a:chOff x="0" y="0"/>
          <a:chExt cx="0" cy="0"/>
        </a:xfrm>
      </p:grpSpPr>
      <p:sp>
        <p:nvSpPr>
          <p:cNvPr id="27" name="Google Shape;27;p5"/>
          <p:cNvSpPr txBox="1"/>
          <p:nvPr>
            <p:ph type="title"/>
          </p:nvPr>
        </p:nvSpPr>
        <p:spPr>
          <a:xfrm>
            <a:off x="628300" y="2117800"/>
            <a:ext cx="5809200" cy="1679100"/>
          </a:xfrm>
          <a:prstGeom prst="rect">
            <a:avLst/>
          </a:prstGeom>
          <a:noFill/>
          <a:ln>
            <a:noFill/>
          </a:ln>
        </p:spPr>
        <p:txBody>
          <a:bodyPr anchorCtr="0" anchor="t" bIns="121900" lIns="121900" spcFirstLastPara="1" rIns="121900" wrap="square" tIns="121900">
            <a:noAutofit/>
          </a:bodyPr>
          <a:lstStyle>
            <a:lvl1pPr lvl="0" rtl="0">
              <a:spcBef>
                <a:spcPts val="0"/>
              </a:spcBef>
              <a:spcAft>
                <a:spcPts val="0"/>
              </a:spcAft>
              <a:buClr>
                <a:schemeClr val="accent2"/>
              </a:buClr>
              <a:buSzPts val="4800"/>
              <a:buFont typeface="Roboto"/>
              <a:buNone/>
              <a:defRPr b="1" sz="4800">
                <a:solidFill>
                  <a:schemeClr val="accent2"/>
                </a:solidFill>
                <a:latin typeface="Roboto"/>
                <a:ea typeface="Roboto"/>
                <a:cs typeface="Roboto"/>
                <a:sym typeface="Roboto"/>
              </a:defRPr>
            </a:lvl1pPr>
            <a:lvl2pPr lvl="1" rtl="0">
              <a:spcBef>
                <a:spcPts val="0"/>
              </a:spcBef>
              <a:spcAft>
                <a:spcPts val="0"/>
              </a:spcAft>
              <a:buClr>
                <a:schemeClr val="accent2"/>
              </a:buClr>
              <a:buSzPts val="4800"/>
              <a:buFont typeface="Roboto"/>
              <a:buNone/>
              <a:defRPr b="1" sz="4800">
                <a:solidFill>
                  <a:schemeClr val="accent2"/>
                </a:solidFill>
                <a:latin typeface="Roboto"/>
                <a:ea typeface="Roboto"/>
                <a:cs typeface="Roboto"/>
                <a:sym typeface="Roboto"/>
              </a:defRPr>
            </a:lvl2pPr>
            <a:lvl3pPr lvl="2" rtl="0">
              <a:spcBef>
                <a:spcPts val="0"/>
              </a:spcBef>
              <a:spcAft>
                <a:spcPts val="0"/>
              </a:spcAft>
              <a:buClr>
                <a:schemeClr val="accent2"/>
              </a:buClr>
              <a:buSzPts val="4800"/>
              <a:buFont typeface="Roboto"/>
              <a:buNone/>
              <a:defRPr b="1" sz="4800">
                <a:solidFill>
                  <a:schemeClr val="accent2"/>
                </a:solidFill>
                <a:latin typeface="Roboto"/>
                <a:ea typeface="Roboto"/>
                <a:cs typeface="Roboto"/>
                <a:sym typeface="Roboto"/>
              </a:defRPr>
            </a:lvl3pPr>
            <a:lvl4pPr lvl="3" rtl="0">
              <a:spcBef>
                <a:spcPts val="0"/>
              </a:spcBef>
              <a:spcAft>
                <a:spcPts val="0"/>
              </a:spcAft>
              <a:buClr>
                <a:schemeClr val="accent2"/>
              </a:buClr>
              <a:buSzPts val="4800"/>
              <a:buFont typeface="Roboto"/>
              <a:buNone/>
              <a:defRPr b="1" sz="4800">
                <a:solidFill>
                  <a:schemeClr val="accent2"/>
                </a:solidFill>
                <a:latin typeface="Roboto"/>
                <a:ea typeface="Roboto"/>
                <a:cs typeface="Roboto"/>
                <a:sym typeface="Roboto"/>
              </a:defRPr>
            </a:lvl4pPr>
            <a:lvl5pPr lvl="4" rtl="0">
              <a:spcBef>
                <a:spcPts val="0"/>
              </a:spcBef>
              <a:spcAft>
                <a:spcPts val="0"/>
              </a:spcAft>
              <a:buClr>
                <a:schemeClr val="accent2"/>
              </a:buClr>
              <a:buSzPts val="4800"/>
              <a:buFont typeface="Roboto"/>
              <a:buNone/>
              <a:defRPr b="1" sz="4800">
                <a:solidFill>
                  <a:schemeClr val="accent2"/>
                </a:solidFill>
                <a:latin typeface="Roboto"/>
                <a:ea typeface="Roboto"/>
                <a:cs typeface="Roboto"/>
                <a:sym typeface="Roboto"/>
              </a:defRPr>
            </a:lvl5pPr>
            <a:lvl6pPr lvl="5" rtl="0">
              <a:spcBef>
                <a:spcPts val="0"/>
              </a:spcBef>
              <a:spcAft>
                <a:spcPts val="0"/>
              </a:spcAft>
              <a:buClr>
                <a:schemeClr val="accent2"/>
              </a:buClr>
              <a:buSzPts val="4800"/>
              <a:buFont typeface="Roboto"/>
              <a:buNone/>
              <a:defRPr b="1" sz="4800">
                <a:solidFill>
                  <a:schemeClr val="accent2"/>
                </a:solidFill>
                <a:latin typeface="Roboto"/>
                <a:ea typeface="Roboto"/>
                <a:cs typeface="Roboto"/>
                <a:sym typeface="Roboto"/>
              </a:defRPr>
            </a:lvl6pPr>
            <a:lvl7pPr lvl="6" rtl="0">
              <a:spcBef>
                <a:spcPts val="0"/>
              </a:spcBef>
              <a:spcAft>
                <a:spcPts val="0"/>
              </a:spcAft>
              <a:buClr>
                <a:schemeClr val="accent2"/>
              </a:buClr>
              <a:buSzPts val="4800"/>
              <a:buFont typeface="Roboto"/>
              <a:buNone/>
              <a:defRPr b="1" sz="4800">
                <a:solidFill>
                  <a:schemeClr val="accent2"/>
                </a:solidFill>
                <a:latin typeface="Roboto"/>
                <a:ea typeface="Roboto"/>
                <a:cs typeface="Roboto"/>
                <a:sym typeface="Roboto"/>
              </a:defRPr>
            </a:lvl7pPr>
            <a:lvl8pPr lvl="7" rtl="0">
              <a:spcBef>
                <a:spcPts val="0"/>
              </a:spcBef>
              <a:spcAft>
                <a:spcPts val="0"/>
              </a:spcAft>
              <a:buClr>
                <a:schemeClr val="accent2"/>
              </a:buClr>
              <a:buSzPts val="4800"/>
              <a:buFont typeface="Roboto"/>
              <a:buNone/>
              <a:defRPr b="1" sz="4800">
                <a:solidFill>
                  <a:schemeClr val="accent2"/>
                </a:solidFill>
                <a:latin typeface="Roboto"/>
                <a:ea typeface="Roboto"/>
                <a:cs typeface="Roboto"/>
                <a:sym typeface="Roboto"/>
              </a:defRPr>
            </a:lvl8pPr>
            <a:lvl9pPr lvl="8" rtl="0">
              <a:spcBef>
                <a:spcPts val="0"/>
              </a:spcBef>
              <a:spcAft>
                <a:spcPts val="0"/>
              </a:spcAft>
              <a:buClr>
                <a:schemeClr val="accent2"/>
              </a:buClr>
              <a:buSzPts val="4800"/>
              <a:buFont typeface="Roboto"/>
              <a:buNone/>
              <a:defRPr b="1" sz="4800">
                <a:solidFill>
                  <a:schemeClr val="accent2"/>
                </a:solidFill>
                <a:latin typeface="Roboto"/>
                <a:ea typeface="Roboto"/>
                <a:cs typeface="Roboto"/>
                <a:sym typeface="Roboto"/>
              </a:defRPr>
            </a:lvl9pPr>
          </a:lstStyle>
          <a:p/>
        </p:txBody>
      </p:sp>
      <p:sp>
        <p:nvSpPr>
          <p:cNvPr id="28" name="Google Shape;28;p5"/>
          <p:cNvSpPr txBox="1"/>
          <p:nvPr>
            <p:ph idx="1" type="subTitle"/>
          </p:nvPr>
        </p:nvSpPr>
        <p:spPr>
          <a:xfrm>
            <a:off x="641973" y="3979033"/>
            <a:ext cx="5690700" cy="783300"/>
          </a:xfrm>
          <a:prstGeom prst="rect">
            <a:avLst/>
          </a:prstGeom>
          <a:noFill/>
          <a:ln>
            <a:noFill/>
          </a:ln>
        </p:spPr>
        <p:txBody>
          <a:bodyPr anchorCtr="0" anchor="t" bIns="121900" lIns="121900" spcFirstLastPara="1" rIns="121900" wrap="square" tIns="121900">
            <a:noAutofit/>
          </a:bodyPr>
          <a:lstStyle>
            <a:lvl1pPr lvl="0" rtl="0">
              <a:spcBef>
                <a:spcPts val="0"/>
              </a:spcBef>
              <a:spcAft>
                <a:spcPts val="0"/>
              </a:spcAft>
              <a:buClr>
                <a:schemeClr val="accent2"/>
              </a:buClr>
              <a:buSzPts val="2700"/>
              <a:buFont typeface="Roboto"/>
              <a:buNone/>
              <a:defRPr sz="2700">
                <a:solidFill>
                  <a:schemeClr val="accent2"/>
                </a:solidFill>
                <a:latin typeface="Roboto"/>
                <a:ea typeface="Roboto"/>
                <a:cs typeface="Roboto"/>
                <a:sym typeface="Roboto"/>
              </a:defRPr>
            </a:lvl1pPr>
            <a:lvl2pPr lvl="1" rtl="0">
              <a:spcBef>
                <a:spcPts val="0"/>
              </a:spcBef>
              <a:spcAft>
                <a:spcPts val="0"/>
              </a:spcAft>
              <a:buClr>
                <a:schemeClr val="accent2"/>
              </a:buClr>
              <a:buSzPts val="1900"/>
              <a:buNone/>
              <a:defRPr sz="1900">
                <a:solidFill>
                  <a:schemeClr val="accent2"/>
                </a:solidFill>
              </a:defRPr>
            </a:lvl2pPr>
            <a:lvl3pPr lvl="2" rtl="0">
              <a:spcBef>
                <a:spcPts val="0"/>
              </a:spcBef>
              <a:spcAft>
                <a:spcPts val="0"/>
              </a:spcAft>
              <a:buClr>
                <a:schemeClr val="accent2"/>
              </a:buClr>
              <a:buSzPts val="1900"/>
              <a:buNone/>
              <a:defRPr sz="1900">
                <a:solidFill>
                  <a:schemeClr val="accent2"/>
                </a:solidFill>
              </a:defRPr>
            </a:lvl3pPr>
            <a:lvl4pPr lvl="3" rtl="0">
              <a:spcBef>
                <a:spcPts val="0"/>
              </a:spcBef>
              <a:spcAft>
                <a:spcPts val="0"/>
              </a:spcAft>
              <a:buClr>
                <a:schemeClr val="accent2"/>
              </a:buClr>
              <a:buSzPts val="1900"/>
              <a:buNone/>
              <a:defRPr sz="1900">
                <a:solidFill>
                  <a:schemeClr val="accent2"/>
                </a:solidFill>
              </a:defRPr>
            </a:lvl4pPr>
            <a:lvl5pPr lvl="4" rtl="0">
              <a:spcBef>
                <a:spcPts val="0"/>
              </a:spcBef>
              <a:spcAft>
                <a:spcPts val="0"/>
              </a:spcAft>
              <a:buClr>
                <a:schemeClr val="accent2"/>
              </a:buClr>
              <a:buSzPts val="1900"/>
              <a:buNone/>
              <a:defRPr sz="1900">
                <a:solidFill>
                  <a:schemeClr val="accent2"/>
                </a:solidFill>
              </a:defRPr>
            </a:lvl5pPr>
            <a:lvl6pPr lvl="5" rtl="0">
              <a:spcBef>
                <a:spcPts val="0"/>
              </a:spcBef>
              <a:spcAft>
                <a:spcPts val="0"/>
              </a:spcAft>
              <a:buClr>
                <a:schemeClr val="accent2"/>
              </a:buClr>
              <a:buSzPts val="1900"/>
              <a:buNone/>
              <a:defRPr sz="1900">
                <a:solidFill>
                  <a:schemeClr val="accent2"/>
                </a:solidFill>
              </a:defRPr>
            </a:lvl6pPr>
            <a:lvl7pPr lvl="6" rtl="0">
              <a:spcBef>
                <a:spcPts val="0"/>
              </a:spcBef>
              <a:spcAft>
                <a:spcPts val="0"/>
              </a:spcAft>
              <a:buClr>
                <a:schemeClr val="accent2"/>
              </a:buClr>
              <a:buSzPts val="1900"/>
              <a:buNone/>
              <a:defRPr sz="1900">
                <a:solidFill>
                  <a:schemeClr val="accent2"/>
                </a:solidFill>
              </a:defRPr>
            </a:lvl7pPr>
            <a:lvl8pPr lvl="7" rtl="0">
              <a:spcBef>
                <a:spcPts val="0"/>
              </a:spcBef>
              <a:spcAft>
                <a:spcPts val="0"/>
              </a:spcAft>
              <a:buClr>
                <a:schemeClr val="accent2"/>
              </a:buClr>
              <a:buSzPts val="1900"/>
              <a:buNone/>
              <a:defRPr sz="1900">
                <a:solidFill>
                  <a:schemeClr val="accent2"/>
                </a:solidFill>
              </a:defRPr>
            </a:lvl8pPr>
            <a:lvl9pPr lvl="8" rtl="0">
              <a:spcBef>
                <a:spcPts val="0"/>
              </a:spcBef>
              <a:spcAft>
                <a:spcPts val="0"/>
              </a:spcAft>
              <a:buClr>
                <a:schemeClr val="accent2"/>
              </a:buClr>
              <a:buSzPts val="1900"/>
              <a:buNone/>
              <a:defRPr sz="1900">
                <a:solidFill>
                  <a:schemeClr val="accent2"/>
                </a:solidFill>
              </a:defRPr>
            </a:lvl9pPr>
          </a:lstStyle>
          <a:p/>
        </p:txBody>
      </p:sp>
      <p:sp>
        <p:nvSpPr>
          <p:cNvPr id="29" name="Google Shape;29;p5"/>
          <p:cNvSpPr txBox="1"/>
          <p:nvPr>
            <p:ph idx="2" type="subTitle"/>
          </p:nvPr>
        </p:nvSpPr>
        <p:spPr>
          <a:xfrm>
            <a:off x="641967" y="5791000"/>
            <a:ext cx="4552800" cy="423300"/>
          </a:xfrm>
          <a:prstGeom prst="rect">
            <a:avLst/>
          </a:prstGeom>
          <a:noFill/>
          <a:ln>
            <a:noFill/>
          </a:ln>
        </p:spPr>
        <p:txBody>
          <a:bodyPr anchorCtr="0" anchor="t" bIns="121900" lIns="121900" spcFirstLastPara="1" rIns="121900" wrap="square" tIns="121900">
            <a:noAutofit/>
          </a:bodyPr>
          <a:lstStyle>
            <a:lvl1pPr lvl="0" rtl="0">
              <a:spcBef>
                <a:spcPts val="0"/>
              </a:spcBef>
              <a:spcAft>
                <a:spcPts val="0"/>
              </a:spcAft>
              <a:buClr>
                <a:schemeClr val="accent2"/>
              </a:buClr>
              <a:buSzPts val="1600"/>
              <a:buFont typeface="Roboto"/>
              <a:buNone/>
              <a:defRPr sz="1600">
                <a:solidFill>
                  <a:schemeClr val="accent2"/>
                </a:solidFill>
                <a:latin typeface="Roboto"/>
                <a:ea typeface="Roboto"/>
                <a:cs typeface="Roboto"/>
                <a:sym typeface="Roboto"/>
              </a:defRPr>
            </a:lvl1pPr>
            <a:lvl2pPr lvl="1" rtl="0">
              <a:spcBef>
                <a:spcPts val="0"/>
              </a:spcBef>
              <a:spcAft>
                <a:spcPts val="0"/>
              </a:spcAft>
              <a:buClr>
                <a:schemeClr val="accent2"/>
              </a:buClr>
              <a:buSzPts val="1600"/>
              <a:buNone/>
              <a:defRPr sz="1600">
                <a:solidFill>
                  <a:schemeClr val="accent2"/>
                </a:solidFill>
              </a:defRPr>
            </a:lvl2pPr>
            <a:lvl3pPr lvl="2" rtl="0">
              <a:spcBef>
                <a:spcPts val="0"/>
              </a:spcBef>
              <a:spcAft>
                <a:spcPts val="0"/>
              </a:spcAft>
              <a:buClr>
                <a:schemeClr val="accent2"/>
              </a:buClr>
              <a:buSzPts val="1600"/>
              <a:buNone/>
              <a:defRPr sz="1600">
                <a:solidFill>
                  <a:schemeClr val="accent2"/>
                </a:solidFill>
              </a:defRPr>
            </a:lvl3pPr>
            <a:lvl4pPr lvl="3" rtl="0">
              <a:spcBef>
                <a:spcPts val="0"/>
              </a:spcBef>
              <a:spcAft>
                <a:spcPts val="0"/>
              </a:spcAft>
              <a:buClr>
                <a:schemeClr val="accent2"/>
              </a:buClr>
              <a:buSzPts val="1600"/>
              <a:buNone/>
              <a:defRPr sz="1600">
                <a:solidFill>
                  <a:schemeClr val="accent2"/>
                </a:solidFill>
              </a:defRPr>
            </a:lvl4pPr>
            <a:lvl5pPr lvl="4" rtl="0">
              <a:spcBef>
                <a:spcPts val="0"/>
              </a:spcBef>
              <a:spcAft>
                <a:spcPts val="0"/>
              </a:spcAft>
              <a:buClr>
                <a:schemeClr val="accent2"/>
              </a:buClr>
              <a:buSzPts val="1600"/>
              <a:buNone/>
              <a:defRPr sz="1600">
                <a:solidFill>
                  <a:schemeClr val="accent2"/>
                </a:solidFill>
              </a:defRPr>
            </a:lvl5pPr>
            <a:lvl6pPr lvl="5" rtl="0">
              <a:spcBef>
                <a:spcPts val="0"/>
              </a:spcBef>
              <a:spcAft>
                <a:spcPts val="0"/>
              </a:spcAft>
              <a:buClr>
                <a:schemeClr val="accent2"/>
              </a:buClr>
              <a:buSzPts val="1600"/>
              <a:buNone/>
              <a:defRPr sz="1600">
                <a:solidFill>
                  <a:schemeClr val="accent2"/>
                </a:solidFill>
              </a:defRPr>
            </a:lvl6pPr>
            <a:lvl7pPr lvl="6" rtl="0">
              <a:spcBef>
                <a:spcPts val="0"/>
              </a:spcBef>
              <a:spcAft>
                <a:spcPts val="0"/>
              </a:spcAft>
              <a:buClr>
                <a:schemeClr val="accent2"/>
              </a:buClr>
              <a:buSzPts val="1600"/>
              <a:buNone/>
              <a:defRPr sz="1600">
                <a:solidFill>
                  <a:schemeClr val="accent2"/>
                </a:solidFill>
              </a:defRPr>
            </a:lvl7pPr>
            <a:lvl8pPr lvl="7" rtl="0">
              <a:spcBef>
                <a:spcPts val="0"/>
              </a:spcBef>
              <a:spcAft>
                <a:spcPts val="0"/>
              </a:spcAft>
              <a:buClr>
                <a:schemeClr val="accent2"/>
              </a:buClr>
              <a:buSzPts val="1600"/>
              <a:buNone/>
              <a:defRPr sz="1600">
                <a:solidFill>
                  <a:schemeClr val="accent2"/>
                </a:solidFill>
              </a:defRPr>
            </a:lvl8pPr>
            <a:lvl9pPr lvl="8" rtl="0">
              <a:spcBef>
                <a:spcPts val="0"/>
              </a:spcBef>
              <a:spcAft>
                <a:spcPts val="0"/>
              </a:spcAft>
              <a:buClr>
                <a:schemeClr val="accent2"/>
              </a:buClr>
              <a:buSzPts val="1600"/>
              <a:buNone/>
              <a:defRPr sz="1600">
                <a:solidFill>
                  <a:schemeClr val="accent2"/>
                </a:solidFill>
              </a:defRPr>
            </a:lvl9pPr>
          </a:lstStyle>
          <a:p/>
        </p:txBody>
      </p:sp>
      <p:sp>
        <p:nvSpPr>
          <p:cNvPr id="30" name="Google Shape;30;p5"/>
          <p:cNvSpPr txBox="1"/>
          <p:nvPr>
            <p:ph idx="12" type="sldNum"/>
          </p:nvPr>
        </p:nvSpPr>
        <p:spPr>
          <a:xfrm>
            <a:off x="11409045" y="6333134"/>
            <a:ext cx="731700" cy="525000"/>
          </a:xfrm>
          <a:prstGeom prst="rect">
            <a:avLst/>
          </a:prstGeom>
        </p:spPr>
        <p:txBody>
          <a:bodyPr anchorCtr="0" anchor="t" bIns="91425" lIns="91425" spcFirstLastPara="1" rIns="91425" wrap="square" tIns="91425">
            <a:noAutofit/>
          </a:bodyPr>
          <a:lstStyle>
            <a:lvl1pPr lvl="0">
              <a:buNone/>
              <a:defRPr>
                <a:solidFill>
                  <a:schemeClr val="accent2"/>
                </a:solidFill>
                <a:latin typeface="Roboto"/>
                <a:ea typeface="Roboto"/>
                <a:cs typeface="Roboto"/>
                <a:sym typeface="Roboto"/>
              </a:defRPr>
            </a:lvl1pPr>
            <a:lvl2pPr lvl="1">
              <a:buNone/>
              <a:defRPr>
                <a:solidFill>
                  <a:schemeClr val="accent2"/>
                </a:solidFill>
                <a:latin typeface="Roboto"/>
                <a:ea typeface="Roboto"/>
                <a:cs typeface="Roboto"/>
                <a:sym typeface="Roboto"/>
              </a:defRPr>
            </a:lvl2pPr>
            <a:lvl3pPr lvl="2">
              <a:buNone/>
              <a:defRPr>
                <a:solidFill>
                  <a:schemeClr val="accent2"/>
                </a:solidFill>
                <a:latin typeface="Roboto"/>
                <a:ea typeface="Roboto"/>
                <a:cs typeface="Roboto"/>
                <a:sym typeface="Roboto"/>
              </a:defRPr>
            </a:lvl3pPr>
            <a:lvl4pPr lvl="3">
              <a:buNone/>
              <a:defRPr>
                <a:solidFill>
                  <a:schemeClr val="accent2"/>
                </a:solidFill>
                <a:latin typeface="Roboto"/>
                <a:ea typeface="Roboto"/>
                <a:cs typeface="Roboto"/>
                <a:sym typeface="Roboto"/>
              </a:defRPr>
            </a:lvl4pPr>
            <a:lvl5pPr lvl="4">
              <a:buNone/>
              <a:defRPr>
                <a:solidFill>
                  <a:schemeClr val="accent2"/>
                </a:solidFill>
                <a:latin typeface="Roboto"/>
                <a:ea typeface="Roboto"/>
                <a:cs typeface="Roboto"/>
                <a:sym typeface="Roboto"/>
              </a:defRPr>
            </a:lvl5pPr>
            <a:lvl6pPr lvl="5">
              <a:buNone/>
              <a:defRPr>
                <a:solidFill>
                  <a:schemeClr val="accent2"/>
                </a:solidFill>
                <a:latin typeface="Roboto"/>
                <a:ea typeface="Roboto"/>
                <a:cs typeface="Roboto"/>
                <a:sym typeface="Roboto"/>
              </a:defRPr>
            </a:lvl6pPr>
            <a:lvl7pPr lvl="6">
              <a:buNone/>
              <a:defRPr>
                <a:solidFill>
                  <a:schemeClr val="accent2"/>
                </a:solidFill>
                <a:latin typeface="Roboto"/>
                <a:ea typeface="Roboto"/>
                <a:cs typeface="Roboto"/>
                <a:sym typeface="Roboto"/>
              </a:defRPr>
            </a:lvl7pPr>
            <a:lvl8pPr lvl="7">
              <a:buNone/>
              <a:defRPr>
                <a:solidFill>
                  <a:schemeClr val="accent2"/>
                </a:solidFill>
                <a:latin typeface="Roboto"/>
                <a:ea typeface="Roboto"/>
                <a:cs typeface="Roboto"/>
                <a:sym typeface="Roboto"/>
              </a:defRPr>
            </a:lvl8pPr>
            <a:lvl9pPr lvl="8">
              <a:buNone/>
              <a:defRPr>
                <a:solidFill>
                  <a:schemeClr val="accent2"/>
                </a:solidFill>
                <a:latin typeface="Roboto"/>
                <a:ea typeface="Roboto"/>
                <a:cs typeface="Roboto"/>
                <a:sym typeface="Roboto"/>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extLst>
    <p:ext uri="{DCECCB84-F9BA-43D5-87BE-67443E8EF086}">
      <p15:sldGuideLst>
        <p15:guide id="1" pos="192">
          <p15:clr>
            <a:srgbClr val="E46962"/>
          </p15:clr>
        </p15:guide>
        <p15:guide id="2" pos="480">
          <p15:clr>
            <a:srgbClr val="E46962"/>
          </p15:clr>
        </p15:guide>
      </p15:sldGuideLst>
    </p:ext>
  </p:extLst>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ext and half page image vertical">
  <p:cSld name="TITLE_1">
    <p:bg>
      <p:bgPr>
        <a:solidFill>
          <a:schemeClr val="lt2"/>
        </a:solidFill>
      </p:bgPr>
    </p:bg>
    <p:spTree>
      <p:nvGrpSpPr>
        <p:cNvPr id="31" name="Shape 31"/>
        <p:cNvGrpSpPr/>
        <p:nvPr/>
      </p:nvGrpSpPr>
      <p:grpSpPr>
        <a:xfrm>
          <a:off x="0" y="0"/>
          <a:ext cx="0" cy="0"/>
          <a:chOff x="0" y="0"/>
          <a:chExt cx="0" cy="0"/>
        </a:xfrm>
      </p:grpSpPr>
      <p:sp>
        <p:nvSpPr>
          <p:cNvPr id="32" name="Google Shape;32;p6"/>
          <p:cNvSpPr/>
          <p:nvPr>
            <p:ph idx="2" type="pic"/>
          </p:nvPr>
        </p:nvSpPr>
        <p:spPr>
          <a:xfrm>
            <a:off x="5982033" y="-67"/>
            <a:ext cx="6301200" cy="6210000"/>
          </a:xfrm>
          <a:prstGeom prst="rect">
            <a:avLst/>
          </a:prstGeom>
          <a:noFill/>
          <a:ln>
            <a:noFill/>
          </a:ln>
        </p:spPr>
      </p:sp>
      <p:sp>
        <p:nvSpPr>
          <p:cNvPr id="33" name="Google Shape;33;p6"/>
          <p:cNvSpPr txBox="1"/>
          <p:nvPr>
            <p:ph type="title"/>
          </p:nvPr>
        </p:nvSpPr>
        <p:spPr>
          <a:xfrm>
            <a:off x="266933" y="473467"/>
            <a:ext cx="4986900" cy="1329300"/>
          </a:xfrm>
          <a:prstGeom prst="rect">
            <a:avLst/>
          </a:prstGeom>
          <a:noFill/>
          <a:ln>
            <a:noFill/>
          </a:ln>
        </p:spPr>
        <p:txBody>
          <a:bodyPr anchorCtr="0" anchor="t" bIns="121900" lIns="121900" spcFirstLastPara="1" rIns="121900" wrap="square" tIns="121900">
            <a:noAutofit/>
          </a:bodyPr>
          <a:lstStyle>
            <a:lvl1pPr lvl="0" rtl="0">
              <a:spcBef>
                <a:spcPts val="0"/>
              </a:spcBef>
              <a:spcAft>
                <a:spcPts val="0"/>
              </a:spcAft>
              <a:buClr>
                <a:schemeClr val="accent2"/>
              </a:buClr>
              <a:buSzPts val="4000"/>
              <a:buFont typeface="Roboto"/>
              <a:buNone/>
              <a:defRPr b="1" sz="4000">
                <a:solidFill>
                  <a:schemeClr val="accent2"/>
                </a:solidFill>
                <a:latin typeface="Roboto"/>
                <a:ea typeface="Roboto"/>
                <a:cs typeface="Roboto"/>
                <a:sym typeface="Roboto"/>
              </a:defRPr>
            </a:lvl1pPr>
            <a:lvl2pPr lvl="1" rtl="0">
              <a:spcBef>
                <a:spcPts val="0"/>
              </a:spcBef>
              <a:spcAft>
                <a:spcPts val="0"/>
              </a:spcAft>
              <a:buClr>
                <a:schemeClr val="dk1"/>
              </a:buClr>
              <a:buSzPts val="1900"/>
              <a:buNone/>
              <a:defRPr sz="1900">
                <a:solidFill>
                  <a:schemeClr val="dk1"/>
                </a:solidFill>
              </a:defRPr>
            </a:lvl2pPr>
            <a:lvl3pPr lvl="2" rtl="0">
              <a:spcBef>
                <a:spcPts val="0"/>
              </a:spcBef>
              <a:spcAft>
                <a:spcPts val="0"/>
              </a:spcAft>
              <a:buClr>
                <a:schemeClr val="dk1"/>
              </a:buClr>
              <a:buSzPts val="1900"/>
              <a:buNone/>
              <a:defRPr sz="1900">
                <a:solidFill>
                  <a:schemeClr val="dk1"/>
                </a:solidFill>
              </a:defRPr>
            </a:lvl3pPr>
            <a:lvl4pPr lvl="3" rtl="0">
              <a:spcBef>
                <a:spcPts val="0"/>
              </a:spcBef>
              <a:spcAft>
                <a:spcPts val="0"/>
              </a:spcAft>
              <a:buClr>
                <a:schemeClr val="dk1"/>
              </a:buClr>
              <a:buSzPts val="1900"/>
              <a:buNone/>
              <a:defRPr sz="1900">
                <a:solidFill>
                  <a:schemeClr val="dk1"/>
                </a:solidFill>
              </a:defRPr>
            </a:lvl4pPr>
            <a:lvl5pPr lvl="4" rtl="0">
              <a:spcBef>
                <a:spcPts val="0"/>
              </a:spcBef>
              <a:spcAft>
                <a:spcPts val="0"/>
              </a:spcAft>
              <a:buClr>
                <a:schemeClr val="dk1"/>
              </a:buClr>
              <a:buSzPts val="1900"/>
              <a:buNone/>
              <a:defRPr sz="1900">
                <a:solidFill>
                  <a:schemeClr val="dk1"/>
                </a:solidFill>
              </a:defRPr>
            </a:lvl5pPr>
            <a:lvl6pPr lvl="5" rtl="0">
              <a:spcBef>
                <a:spcPts val="0"/>
              </a:spcBef>
              <a:spcAft>
                <a:spcPts val="0"/>
              </a:spcAft>
              <a:buClr>
                <a:schemeClr val="dk1"/>
              </a:buClr>
              <a:buSzPts val="1900"/>
              <a:buNone/>
              <a:defRPr sz="1900">
                <a:solidFill>
                  <a:schemeClr val="dk1"/>
                </a:solidFill>
              </a:defRPr>
            </a:lvl6pPr>
            <a:lvl7pPr lvl="6" rtl="0">
              <a:spcBef>
                <a:spcPts val="0"/>
              </a:spcBef>
              <a:spcAft>
                <a:spcPts val="0"/>
              </a:spcAft>
              <a:buClr>
                <a:schemeClr val="dk1"/>
              </a:buClr>
              <a:buSzPts val="1900"/>
              <a:buNone/>
              <a:defRPr sz="1900">
                <a:solidFill>
                  <a:schemeClr val="dk1"/>
                </a:solidFill>
              </a:defRPr>
            </a:lvl7pPr>
            <a:lvl8pPr lvl="7" rtl="0">
              <a:spcBef>
                <a:spcPts val="0"/>
              </a:spcBef>
              <a:spcAft>
                <a:spcPts val="0"/>
              </a:spcAft>
              <a:buClr>
                <a:schemeClr val="dk1"/>
              </a:buClr>
              <a:buSzPts val="1900"/>
              <a:buNone/>
              <a:defRPr sz="1900">
                <a:solidFill>
                  <a:schemeClr val="dk1"/>
                </a:solidFill>
              </a:defRPr>
            </a:lvl8pPr>
            <a:lvl9pPr lvl="8" rtl="0">
              <a:spcBef>
                <a:spcPts val="0"/>
              </a:spcBef>
              <a:spcAft>
                <a:spcPts val="0"/>
              </a:spcAft>
              <a:buClr>
                <a:schemeClr val="dk1"/>
              </a:buClr>
              <a:buSzPts val="1900"/>
              <a:buNone/>
              <a:defRPr sz="1900">
                <a:solidFill>
                  <a:schemeClr val="dk1"/>
                </a:solidFill>
              </a:defRPr>
            </a:lvl9pPr>
          </a:lstStyle>
          <a:p/>
        </p:txBody>
      </p:sp>
      <p:sp>
        <p:nvSpPr>
          <p:cNvPr id="34" name="Google Shape;34;p6"/>
          <p:cNvSpPr txBox="1"/>
          <p:nvPr>
            <p:ph idx="1" type="body"/>
          </p:nvPr>
        </p:nvSpPr>
        <p:spPr>
          <a:xfrm>
            <a:off x="266933" y="2277800"/>
            <a:ext cx="5442000" cy="3597300"/>
          </a:xfrm>
          <a:prstGeom prst="rect">
            <a:avLst/>
          </a:prstGeom>
          <a:noFill/>
          <a:ln>
            <a:noFill/>
          </a:ln>
        </p:spPr>
        <p:txBody>
          <a:bodyPr anchorCtr="0" anchor="t" bIns="121900" lIns="121900" spcFirstLastPara="1" rIns="121900" wrap="square" tIns="121900">
            <a:spAutoFit/>
          </a:bodyPr>
          <a:lstStyle>
            <a:lvl1pPr indent="-381000" lvl="0" marL="457200" rtl="0">
              <a:spcBef>
                <a:spcPts val="0"/>
              </a:spcBef>
              <a:spcAft>
                <a:spcPts val="0"/>
              </a:spcAft>
              <a:buClr>
                <a:schemeClr val="dk2"/>
              </a:buClr>
              <a:buSzPts val="2400"/>
              <a:buFont typeface="Roboto"/>
              <a:buChar char="●"/>
              <a:defRPr sz="2400">
                <a:solidFill>
                  <a:schemeClr val="dk2"/>
                </a:solidFill>
                <a:latin typeface="Roboto"/>
                <a:ea typeface="Roboto"/>
                <a:cs typeface="Roboto"/>
                <a:sym typeface="Roboto"/>
              </a:defRPr>
            </a:lvl1pPr>
            <a:lvl2pPr indent="-381000" lvl="1" marL="914400" rtl="0">
              <a:spcBef>
                <a:spcPts val="0"/>
              </a:spcBef>
              <a:spcAft>
                <a:spcPts val="0"/>
              </a:spcAft>
              <a:buClr>
                <a:schemeClr val="dk2"/>
              </a:buClr>
              <a:buSzPts val="2400"/>
              <a:buFont typeface="Roboto"/>
              <a:buChar char="○"/>
              <a:defRPr sz="2400">
                <a:solidFill>
                  <a:schemeClr val="dk2"/>
                </a:solidFill>
                <a:latin typeface="Roboto"/>
                <a:ea typeface="Roboto"/>
                <a:cs typeface="Roboto"/>
                <a:sym typeface="Roboto"/>
              </a:defRPr>
            </a:lvl2pPr>
            <a:lvl3pPr indent="-381000" lvl="2" marL="1371600" rtl="0">
              <a:spcBef>
                <a:spcPts val="0"/>
              </a:spcBef>
              <a:spcAft>
                <a:spcPts val="0"/>
              </a:spcAft>
              <a:buClr>
                <a:schemeClr val="dk2"/>
              </a:buClr>
              <a:buSzPts val="2400"/>
              <a:buFont typeface="Roboto"/>
              <a:buChar char="■"/>
              <a:defRPr sz="2400">
                <a:solidFill>
                  <a:schemeClr val="dk2"/>
                </a:solidFill>
                <a:latin typeface="Roboto"/>
                <a:ea typeface="Roboto"/>
                <a:cs typeface="Roboto"/>
                <a:sym typeface="Roboto"/>
              </a:defRPr>
            </a:lvl3pPr>
            <a:lvl4pPr indent="-381000" lvl="3" marL="1828800" rtl="0">
              <a:spcBef>
                <a:spcPts val="0"/>
              </a:spcBef>
              <a:spcAft>
                <a:spcPts val="0"/>
              </a:spcAft>
              <a:buClr>
                <a:schemeClr val="dk2"/>
              </a:buClr>
              <a:buSzPts val="2400"/>
              <a:buFont typeface="Roboto"/>
              <a:buChar char="●"/>
              <a:defRPr sz="2400">
                <a:solidFill>
                  <a:schemeClr val="dk2"/>
                </a:solidFill>
                <a:latin typeface="Roboto"/>
                <a:ea typeface="Roboto"/>
                <a:cs typeface="Roboto"/>
                <a:sym typeface="Roboto"/>
              </a:defRPr>
            </a:lvl4pPr>
            <a:lvl5pPr indent="-381000" lvl="4" marL="2286000" rtl="0">
              <a:spcBef>
                <a:spcPts val="0"/>
              </a:spcBef>
              <a:spcAft>
                <a:spcPts val="0"/>
              </a:spcAft>
              <a:buClr>
                <a:schemeClr val="dk2"/>
              </a:buClr>
              <a:buSzPts val="2400"/>
              <a:buFont typeface="Roboto"/>
              <a:buChar char="○"/>
              <a:defRPr sz="2400">
                <a:solidFill>
                  <a:schemeClr val="dk2"/>
                </a:solidFill>
                <a:latin typeface="Roboto"/>
                <a:ea typeface="Roboto"/>
                <a:cs typeface="Roboto"/>
                <a:sym typeface="Roboto"/>
              </a:defRPr>
            </a:lvl5pPr>
            <a:lvl6pPr indent="-381000" lvl="5" marL="2743200" rtl="0">
              <a:spcBef>
                <a:spcPts val="0"/>
              </a:spcBef>
              <a:spcAft>
                <a:spcPts val="0"/>
              </a:spcAft>
              <a:buClr>
                <a:schemeClr val="dk2"/>
              </a:buClr>
              <a:buSzPts val="2400"/>
              <a:buFont typeface="Roboto"/>
              <a:buChar char="■"/>
              <a:defRPr sz="2400">
                <a:solidFill>
                  <a:schemeClr val="dk2"/>
                </a:solidFill>
                <a:latin typeface="Roboto"/>
                <a:ea typeface="Roboto"/>
                <a:cs typeface="Roboto"/>
                <a:sym typeface="Roboto"/>
              </a:defRPr>
            </a:lvl6pPr>
            <a:lvl7pPr indent="-381000" lvl="6" marL="3200400" rtl="0">
              <a:spcBef>
                <a:spcPts val="0"/>
              </a:spcBef>
              <a:spcAft>
                <a:spcPts val="0"/>
              </a:spcAft>
              <a:buClr>
                <a:schemeClr val="dk2"/>
              </a:buClr>
              <a:buSzPts val="2400"/>
              <a:buFont typeface="Roboto"/>
              <a:buChar char="●"/>
              <a:defRPr sz="2400">
                <a:solidFill>
                  <a:schemeClr val="dk2"/>
                </a:solidFill>
                <a:latin typeface="Roboto"/>
                <a:ea typeface="Roboto"/>
                <a:cs typeface="Roboto"/>
                <a:sym typeface="Roboto"/>
              </a:defRPr>
            </a:lvl7pPr>
            <a:lvl8pPr indent="-381000" lvl="7" marL="3657600" rtl="0">
              <a:spcBef>
                <a:spcPts val="0"/>
              </a:spcBef>
              <a:spcAft>
                <a:spcPts val="0"/>
              </a:spcAft>
              <a:buClr>
                <a:schemeClr val="dk2"/>
              </a:buClr>
              <a:buSzPts val="2400"/>
              <a:buFont typeface="Roboto"/>
              <a:buChar char="○"/>
              <a:defRPr sz="2400">
                <a:solidFill>
                  <a:schemeClr val="dk2"/>
                </a:solidFill>
                <a:latin typeface="Roboto"/>
                <a:ea typeface="Roboto"/>
                <a:cs typeface="Roboto"/>
                <a:sym typeface="Roboto"/>
              </a:defRPr>
            </a:lvl8pPr>
            <a:lvl9pPr indent="-381000" lvl="8" marL="4114800" rtl="0">
              <a:spcBef>
                <a:spcPts val="0"/>
              </a:spcBef>
              <a:spcAft>
                <a:spcPts val="0"/>
              </a:spcAft>
              <a:buClr>
                <a:schemeClr val="dk2"/>
              </a:buClr>
              <a:buSzPts val="2400"/>
              <a:buFont typeface="Roboto"/>
              <a:buChar char="■"/>
              <a:defRPr sz="2400">
                <a:solidFill>
                  <a:schemeClr val="dk2"/>
                </a:solidFill>
                <a:latin typeface="Roboto"/>
                <a:ea typeface="Roboto"/>
                <a:cs typeface="Roboto"/>
                <a:sym typeface="Roboto"/>
              </a:defRPr>
            </a:lvl9pPr>
          </a:lstStyle>
          <a:p/>
        </p:txBody>
      </p:sp>
      <p:grpSp>
        <p:nvGrpSpPr>
          <p:cNvPr id="35" name="Google Shape;35;p6"/>
          <p:cNvGrpSpPr/>
          <p:nvPr/>
        </p:nvGrpSpPr>
        <p:grpSpPr>
          <a:xfrm>
            <a:off x="-18200" y="6209645"/>
            <a:ext cx="12228094" cy="647984"/>
            <a:chOff x="-13650" y="4657350"/>
            <a:chExt cx="9171300" cy="486000"/>
          </a:xfrm>
        </p:grpSpPr>
        <p:sp>
          <p:nvSpPr>
            <p:cNvPr id="36" name="Google Shape;36;p6"/>
            <p:cNvSpPr/>
            <p:nvPr/>
          </p:nvSpPr>
          <p:spPr>
            <a:xfrm>
              <a:off x="-13650" y="4657350"/>
              <a:ext cx="9171300" cy="486000"/>
            </a:xfrm>
            <a:prstGeom prst="rect">
              <a:avLst/>
            </a:prstGeom>
            <a:solidFill>
              <a:schemeClr val="accent4"/>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pic>
          <p:nvPicPr>
            <p:cNvPr id="37" name="Google Shape;37;p6"/>
            <p:cNvPicPr preferRelativeResize="0"/>
            <p:nvPr/>
          </p:nvPicPr>
          <p:blipFill>
            <a:blip r:embed="rId2">
              <a:alphaModFix/>
            </a:blip>
            <a:stretch>
              <a:fillRect/>
            </a:stretch>
          </p:blipFill>
          <p:spPr>
            <a:xfrm>
              <a:off x="213858" y="4777811"/>
              <a:ext cx="1179275" cy="245075"/>
            </a:xfrm>
            <a:prstGeom prst="rect">
              <a:avLst/>
            </a:prstGeom>
            <a:noFill/>
            <a:ln>
              <a:noFill/>
            </a:ln>
          </p:spPr>
        </p:pic>
      </p:grpSp>
      <p:sp>
        <p:nvSpPr>
          <p:cNvPr id="38" name="Google Shape;38;p6"/>
          <p:cNvSpPr txBox="1"/>
          <p:nvPr>
            <p:ph idx="12" type="sldNum"/>
          </p:nvPr>
        </p:nvSpPr>
        <p:spPr>
          <a:xfrm>
            <a:off x="11409045" y="6333134"/>
            <a:ext cx="731700" cy="525000"/>
          </a:xfrm>
          <a:prstGeom prst="rect">
            <a:avLst/>
          </a:prstGeom>
        </p:spPr>
        <p:txBody>
          <a:bodyPr anchorCtr="0" anchor="t" bIns="91425" lIns="91425" spcFirstLastPara="1" rIns="91425" wrap="square" tIns="91425">
            <a:noAutofit/>
          </a:bodyPr>
          <a:lstStyle>
            <a:lvl1pPr lvl="0">
              <a:buNone/>
              <a:defRPr>
                <a:solidFill>
                  <a:schemeClr val="dk2"/>
                </a:solidFill>
                <a:latin typeface="Roboto"/>
                <a:ea typeface="Roboto"/>
                <a:cs typeface="Roboto"/>
                <a:sym typeface="Roboto"/>
              </a:defRPr>
            </a:lvl1pPr>
            <a:lvl2pPr lvl="1">
              <a:buNone/>
              <a:defRPr>
                <a:solidFill>
                  <a:schemeClr val="dk2"/>
                </a:solidFill>
                <a:latin typeface="Roboto"/>
                <a:ea typeface="Roboto"/>
                <a:cs typeface="Roboto"/>
                <a:sym typeface="Roboto"/>
              </a:defRPr>
            </a:lvl2pPr>
            <a:lvl3pPr lvl="2">
              <a:buNone/>
              <a:defRPr>
                <a:solidFill>
                  <a:schemeClr val="dk2"/>
                </a:solidFill>
                <a:latin typeface="Roboto"/>
                <a:ea typeface="Roboto"/>
                <a:cs typeface="Roboto"/>
                <a:sym typeface="Roboto"/>
              </a:defRPr>
            </a:lvl3pPr>
            <a:lvl4pPr lvl="3">
              <a:buNone/>
              <a:defRPr>
                <a:solidFill>
                  <a:schemeClr val="dk2"/>
                </a:solidFill>
                <a:latin typeface="Roboto"/>
                <a:ea typeface="Roboto"/>
                <a:cs typeface="Roboto"/>
                <a:sym typeface="Roboto"/>
              </a:defRPr>
            </a:lvl4pPr>
            <a:lvl5pPr lvl="4">
              <a:buNone/>
              <a:defRPr>
                <a:solidFill>
                  <a:schemeClr val="dk2"/>
                </a:solidFill>
                <a:latin typeface="Roboto"/>
                <a:ea typeface="Roboto"/>
                <a:cs typeface="Roboto"/>
                <a:sym typeface="Roboto"/>
              </a:defRPr>
            </a:lvl5pPr>
            <a:lvl6pPr lvl="5">
              <a:buNone/>
              <a:defRPr>
                <a:solidFill>
                  <a:schemeClr val="dk2"/>
                </a:solidFill>
                <a:latin typeface="Roboto"/>
                <a:ea typeface="Roboto"/>
                <a:cs typeface="Roboto"/>
                <a:sym typeface="Roboto"/>
              </a:defRPr>
            </a:lvl6pPr>
            <a:lvl7pPr lvl="6">
              <a:buNone/>
              <a:defRPr>
                <a:solidFill>
                  <a:schemeClr val="dk2"/>
                </a:solidFill>
                <a:latin typeface="Roboto"/>
                <a:ea typeface="Roboto"/>
                <a:cs typeface="Roboto"/>
                <a:sym typeface="Roboto"/>
              </a:defRPr>
            </a:lvl7pPr>
            <a:lvl8pPr lvl="7">
              <a:buNone/>
              <a:defRPr>
                <a:solidFill>
                  <a:schemeClr val="dk2"/>
                </a:solidFill>
                <a:latin typeface="Roboto"/>
                <a:ea typeface="Roboto"/>
                <a:cs typeface="Roboto"/>
                <a:sym typeface="Roboto"/>
              </a:defRPr>
            </a:lvl8pPr>
            <a:lvl9pPr lvl="8">
              <a:buNone/>
              <a:defRPr>
                <a:solidFill>
                  <a:schemeClr val="dk2"/>
                </a:solidFill>
                <a:latin typeface="Roboto"/>
                <a:ea typeface="Roboto"/>
                <a:cs typeface="Roboto"/>
                <a:sym typeface="Roboto"/>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extLst>
    <p:ext uri="{DCECCB84-F9BA-43D5-87BE-67443E8EF086}">
      <p15:sldGuideLst>
        <p15:guide id="1" pos="168">
          <p15:clr>
            <a:srgbClr val="E46962"/>
          </p15:clr>
        </p15:guide>
      </p15:sldGuideLst>
    </p:ext>
  </p:extLst>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ext and tryptic images">
  <p:cSld name="TITLE_1_2">
    <p:bg>
      <p:bgPr>
        <a:solidFill>
          <a:schemeClr val="lt2"/>
        </a:solidFill>
      </p:bgPr>
    </p:bg>
    <p:spTree>
      <p:nvGrpSpPr>
        <p:cNvPr id="39" name="Shape 39"/>
        <p:cNvGrpSpPr/>
        <p:nvPr/>
      </p:nvGrpSpPr>
      <p:grpSpPr>
        <a:xfrm>
          <a:off x="0" y="0"/>
          <a:ext cx="0" cy="0"/>
          <a:chOff x="0" y="0"/>
          <a:chExt cx="0" cy="0"/>
        </a:xfrm>
      </p:grpSpPr>
      <p:sp>
        <p:nvSpPr>
          <p:cNvPr id="40" name="Google Shape;40;p7"/>
          <p:cNvSpPr/>
          <p:nvPr>
            <p:ph idx="2" type="pic"/>
          </p:nvPr>
        </p:nvSpPr>
        <p:spPr>
          <a:xfrm>
            <a:off x="5982033" y="-67"/>
            <a:ext cx="6210000" cy="3259500"/>
          </a:xfrm>
          <a:prstGeom prst="rect">
            <a:avLst/>
          </a:prstGeom>
          <a:noFill/>
          <a:ln>
            <a:noFill/>
          </a:ln>
        </p:spPr>
      </p:sp>
      <p:sp>
        <p:nvSpPr>
          <p:cNvPr id="41" name="Google Shape;41;p7"/>
          <p:cNvSpPr txBox="1"/>
          <p:nvPr>
            <p:ph type="title"/>
          </p:nvPr>
        </p:nvSpPr>
        <p:spPr>
          <a:xfrm>
            <a:off x="266933" y="473467"/>
            <a:ext cx="4986900" cy="1329300"/>
          </a:xfrm>
          <a:prstGeom prst="rect">
            <a:avLst/>
          </a:prstGeom>
          <a:noFill/>
          <a:ln>
            <a:noFill/>
          </a:ln>
        </p:spPr>
        <p:txBody>
          <a:bodyPr anchorCtr="0" anchor="t" bIns="121900" lIns="121900" spcFirstLastPara="1" rIns="121900" wrap="square" tIns="121900">
            <a:noAutofit/>
          </a:bodyPr>
          <a:lstStyle>
            <a:lvl1pPr lvl="0" rtl="0">
              <a:spcBef>
                <a:spcPts val="0"/>
              </a:spcBef>
              <a:spcAft>
                <a:spcPts val="0"/>
              </a:spcAft>
              <a:buClr>
                <a:schemeClr val="accent2"/>
              </a:buClr>
              <a:buSzPts val="4000"/>
              <a:buFont typeface="Roboto"/>
              <a:buNone/>
              <a:defRPr b="1" sz="4000">
                <a:solidFill>
                  <a:schemeClr val="accent2"/>
                </a:solidFill>
                <a:latin typeface="Roboto"/>
                <a:ea typeface="Roboto"/>
                <a:cs typeface="Roboto"/>
                <a:sym typeface="Roboto"/>
              </a:defRPr>
            </a:lvl1pPr>
            <a:lvl2pPr lvl="1" rtl="0">
              <a:spcBef>
                <a:spcPts val="0"/>
              </a:spcBef>
              <a:spcAft>
                <a:spcPts val="0"/>
              </a:spcAft>
              <a:buClr>
                <a:schemeClr val="dk1"/>
              </a:buClr>
              <a:buSzPts val="1900"/>
              <a:buNone/>
              <a:defRPr sz="1900">
                <a:solidFill>
                  <a:schemeClr val="dk1"/>
                </a:solidFill>
              </a:defRPr>
            </a:lvl2pPr>
            <a:lvl3pPr lvl="2" rtl="0">
              <a:spcBef>
                <a:spcPts val="0"/>
              </a:spcBef>
              <a:spcAft>
                <a:spcPts val="0"/>
              </a:spcAft>
              <a:buClr>
                <a:schemeClr val="dk1"/>
              </a:buClr>
              <a:buSzPts val="1900"/>
              <a:buNone/>
              <a:defRPr sz="1900">
                <a:solidFill>
                  <a:schemeClr val="dk1"/>
                </a:solidFill>
              </a:defRPr>
            </a:lvl3pPr>
            <a:lvl4pPr lvl="3" rtl="0">
              <a:spcBef>
                <a:spcPts val="0"/>
              </a:spcBef>
              <a:spcAft>
                <a:spcPts val="0"/>
              </a:spcAft>
              <a:buClr>
                <a:schemeClr val="dk1"/>
              </a:buClr>
              <a:buSzPts val="1900"/>
              <a:buNone/>
              <a:defRPr sz="1900">
                <a:solidFill>
                  <a:schemeClr val="dk1"/>
                </a:solidFill>
              </a:defRPr>
            </a:lvl4pPr>
            <a:lvl5pPr lvl="4" rtl="0">
              <a:spcBef>
                <a:spcPts val="0"/>
              </a:spcBef>
              <a:spcAft>
                <a:spcPts val="0"/>
              </a:spcAft>
              <a:buClr>
                <a:schemeClr val="dk1"/>
              </a:buClr>
              <a:buSzPts val="1900"/>
              <a:buNone/>
              <a:defRPr sz="1900">
                <a:solidFill>
                  <a:schemeClr val="dk1"/>
                </a:solidFill>
              </a:defRPr>
            </a:lvl5pPr>
            <a:lvl6pPr lvl="5" rtl="0">
              <a:spcBef>
                <a:spcPts val="0"/>
              </a:spcBef>
              <a:spcAft>
                <a:spcPts val="0"/>
              </a:spcAft>
              <a:buClr>
                <a:schemeClr val="dk1"/>
              </a:buClr>
              <a:buSzPts val="1900"/>
              <a:buNone/>
              <a:defRPr sz="1900">
                <a:solidFill>
                  <a:schemeClr val="dk1"/>
                </a:solidFill>
              </a:defRPr>
            </a:lvl6pPr>
            <a:lvl7pPr lvl="6" rtl="0">
              <a:spcBef>
                <a:spcPts val="0"/>
              </a:spcBef>
              <a:spcAft>
                <a:spcPts val="0"/>
              </a:spcAft>
              <a:buClr>
                <a:schemeClr val="dk1"/>
              </a:buClr>
              <a:buSzPts val="1900"/>
              <a:buNone/>
              <a:defRPr sz="1900">
                <a:solidFill>
                  <a:schemeClr val="dk1"/>
                </a:solidFill>
              </a:defRPr>
            </a:lvl7pPr>
            <a:lvl8pPr lvl="7" rtl="0">
              <a:spcBef>
                <a:spcPts val="0"/>
              </a:spcBef>
              <a:spcAft>
                <a:spcPts val="0"/>
              </a:spcAft>
              <a:buClr>
                <a:schemeClr val="dk1"/>
              </a:buClr>
              <a:buSzPts val="1900"/>
              <a:buNone/>
              <a:defRPr sz="1900">
                <a:solidFill>
                  <a:schemeClr val="dk1"/>
                </a:solidFill>
              </a:defRPr>
            </a:lvl8pPr>
            <a:lvl9pPr lvl="8" rtl="0">
              <a:spcBef>
                <a:spcPts val="0"/>
              </a:spcBef>
              <a:spcAft>
                <a:spcPts val="0"/>
              </a:spcAft>
              <a:buClr>
                <a:schemeClr val="dk1"/>
              </a:buClr>
              <a:buSzPts val="1900"/>
              <a:buNone/>
              <a:defRPr sz="1900">
                <a:solidFill>
                  <a:schemeClr val="dk1"/>
                </a:solidFill>
              </a:defRPr>
            </a:lvl9pPr>
          </a:lstStyle>
          <a:p/>
        </p:txBody>
      </p:sp>
      <p:sp>
        <p:nvSpPr>
          <p:cNvPr id="42" name="Google Shape;42;p7"/>
          <p:cNvSpPr/>
          <p:nvPr>
            <p:ph idx="3" type="pic"/>
          </p:nvPr>
        </p:nvSpPr>
        <p:spPr>
          <a:xfrm>
            <a:off x="9178000" y="3450867"/>
            <a:ext cx="3014100" cy="2758800"/>
          </a:xfrm>
          <a:prstGeom prst="rect">
            <a:avLst/>
          </a:prstGeom>
          <a:noFill/>
          <a:ln>
            <a:noFill/>
          </a:ln>
        </p:spPr>
      </p:sp>
      <p:sp>
        <p:nvSpPr>
          <p:cNvPr id="43" name="Google Shape;43;p7"/>
          <p:cNvSpPr/>
          <p:nvPr>
            <p:ph idx="4" type="pic"/>
          </p:nvPr>
        </p:nvSpPr>
        <p:spPr>
          <a:xfrm>
            <a:off x="5982033" y="3450867"/>
            <a:ext cx="3014100" cy="2758800"/>
          </a:xfrm>
          <a:prstGeom prst="rect">
            <a:avLst/>
          </a:prstGeom>
          <a:noFill/>
          <a:ln>
            <a:noFill/>
          </a:ln>
        </p:spPr>
      </p:sp>
      <p:sp>
        <p:nvSpPr>
          <p:cNvPr id="44" name="Google Shape;44;p7"/>
          <p:cNvSpPr txBox="1"/>
          <p:nvPr>
            <p:ph idx="1" type="body"/>
          </p:nvPr>
        </p:nvSpPr>
        <p:spPr>
          <a:xfrm>
            <a:off x="266933" y="2277800"/>
            <a:ext cx="5442000" cy="3597300"/>
          </a:xfrm>
          <a:prstGeom prst="rect">
            <a:avLst/>
          </a:prstGeom>
          <a:noFill/>
          <a:ln>
            <a:noFill/>
          </a:ln>
        </p:spPr>
        <p:txBody>
          <a:bodyPr anchorCtr="0" anchor="t" bIns="121900" lIns="121900" spcFirstLastPara="1" rIns="121900" wrap="square" tIns="121900">
            <a:spAutoFit/>
          </a:bodyPr>
          <a:lstStyle>
            <a:lvl1pPr indent="-381000" lvl="0" marL="457200" rtl="0">
              <a:spcBef>
                <a:spcPts val="0"/>
              </a:spcBef>
              <a:spcAft>
                <a:spcPts val="0"/>
              </a:spcAft>
              <a:buClr>
                <a:schemeClr val="dk2"/>
              </a:buClr>
              <a:buSzPts val="2400"/>
              <a:buFont typeface="Roboto"/>
              <a:buChar char="●"/>
              <a:defRPr sz="2400">
                <a:solidFill>
                  <a:schemeClr val="dk2"/>
                </a:solidFill>
                <a:latin typeface="Roboto"/>
                <a:ea typeface="Roboto"/>
                <a:cs typeface="Roboto"/>
                <a:sym typeface="Roboto"/>
              </a:defRPr>
            </a:lvl1pPr>
            <a:lvl2pPr indent="-381000" lvl="1" marL="914400" rtl="0">
              <a:spcBef>
                <a:spcPts val="0"/>
              </a:spcBef>
              <a:spcAft>
                <a:spcPts val="0"/>
              </a:spcAft>
              <a:buClr>
                <a:schemeClr val="dk2"/>
              </a:buClr>
              <a:buSzPts val="2400"/>
              <a:buFont typeface="Roboto"/>
              <a:buChar char="○"/>
              <a:defRPr sz="2400">
                <a:solidFill>
                  <a:schemeClr val="dk2"/>
                </a:solidFill>
                <a:latin typeface="Roboto"/>
                <a:ea typeface="Roboto"/>
                <a:cs typeface="Roboto"/>
                <a:sym typeface="Roboto"/>
              </a:defRPr>
            </a:lvl2pPr>
            <a:lvl3pPr indent="-381000" lvl="2" marL="1371600" rtl="0">
              <a:spcBef>
                <a:spcPts val="0"/>
              </a:spcBef>
              <a:spcAft>
                <a:spcPts val="0"/>
              </a:spcAft>
              <a:buClr>
                <a:schemeClr val="dk2"/>
              </a:buClr>
              <a:buSzPts val="2400"/>
              <a:buFont typeface="Roboto"/>
              <a:buChar char="■"/>
              <a:defRPr sz="2400">
                <a:solidFill>
                  <a:schemeClr val="dk2"/>
                </a:solidFill>
                <a:latin typeface="Roboto"/>
                <a:ea typeface="Roboto"/>
                <a:cs typeface="Roboto"/>
                <a:sym typeface="Roboto"/>
              </a:defRPr>
            </a:lvl3pPr>
            <a:lvl4pPr indent="-381000" lvl="3" marL="1828800" rtl="0">
              <a:spcBef>
                <a:spcPts val="0"/>
              </a:spcBef>
              <a:spcAft>
                <a:spcPts val="0"/>
              </a:spcAft>
              <a:buClr>
                <a:schemeClr val="dk2"/>
              </a:buClr>
              <a:buSzPts val="2400"/>
              <a:buFont typeface="Roboto"/>
              <a:buChar char="●"/>
              <a:defRPr sz="2400">
                <a:solidFill>
                  <a:schemeClr val="dk2"/>
                </a:solidFill>
                <a:latin typeface="Roboto"/>
                <a:ea typeface="Roboto"/>
                <a:cs typeface="Roboto"/>
                <a:sym typeface="Roboto"/>
              </a:defRPr>
            </a:lvl4pPr>
            <a:lvl5pPr indent="-381000" lvl="4" marL="2286000" rtl="0">
              <a:spcBef>
                <a:spcPts val="0"/>
              </a:spcBef>
              <a:spcAft>
                <a:spcPts val="0"/>
              </a:spcAft>
              <a:buClr>
                <a:schemeClr val="dk2"/>
              </a:buClr>
              <a:buSzPts val="2400"/>
              <a:buFont typeface="Roboto"/>
              <a:buChar char="○"/>
              <a:defRPr sz="2400">
                <a:solidFill>
                  <a:schemeClr val="dk2"/>
                </a:solidFill>
                <a:latin typeface="Roboto"/>
                <a:ea typeface="Roboto"/>
                <a:cs typeface="Roboto"/>
                <a:sym typeface="Roboto"/>
              </a:defRPr>
            </a:lvl5pPr>
            <a:lvl6pPr indent="-381000" lvl="5" marL="2743200" rtl="0">
              <a:spcBef>
                <a:spcPts val="0"/>
              </a:spcBef>
              <a:spcAft>
                <a:spcPts val="0"/>
              </a:spcAft>
              <a:buClr>
                <a:schemeClr val="dk2"/>
              </a:buClr>
              <a:buSzPts val="2400"/>
              <a:buFont typeface="Roboto"/>
              <a:buChar char="■"/>
              <a:defRPr sz="2400">
                <a:solidFill>
                  <a:schemeClr val="dk2"/>
                </a:solidFill>
                <a:latin typeface="Roboto"/>
                <a:ea typeface="Roboto"/>
                <a:cs typeface="Roboto"/>
                <a:sym typeface="Roboto"/>
              </a:defRPr>
            </a:lvl6pPr>
            <a:lvl7pPr indent="-381000" lvl="6" marL="3200400" rtl="0">
              <a:spcBef>
                <a:spcPts val="0"/>
              </a:spcBef>
              <a:spcAft>
                <a:spcPts val="0"/>
              </a:spcAft>
              <a:buClr>
                <a:schemeClr val="dk2"/>
              </a:buClr>
              <a:buSzPts val="2400"/>
              <a:buFont typeface="Roboto"/>
              <a:buChar char="●"/>
              <a:defRPr sz="2400">
                <a:solidFill>
                  <a:schemeClr val="dk2"/>
                </a:solidFill>
                <a:latin typeface="Roboto"/>
                <a:ea typeface="Roboto"/>
                <a:cs typeface="Roboto"/>
                <a:sym typeface="Roboto"/>
              </a:defRPr>
            </a:lvl7pPr>
            <a:lvl8pPr indent="-381000" lvl="7" marL="3657600" rtl="0">
              <a:spcBef>
                <a:spcPts val="0"/>
              </a:spcBef>
              <a:spcAft>
                <a:spcPts val="0"/>
              </a:spcAft>
              <a:buClr>
                <a:schemeClr val="dk2"/>
              </a:buClr>
              <a:buSzPts val="2400"/>
              <a:buFont typeface="Roboto"/>
              <a:buChar char="○"/>
              <a:defRPr sz="2400">
                <a:solidFill>
                  <a:schemeClr val="dk2"/>
                </a:solidFill>
                <a:latin typeface="Roboto"/>
                <a:ea typeface="Roboto"/>
                <a:cs typeface="Roboto"/>
                <a:sym typeface="Roboto"/>
              </a:defRPr>
            </a:lvl8pPr>
            <a:lvl9pPr indent="-381000" lvl="8" marL="4114800" rtl="0">
              <a:spcBef>
                <a:spcPts val="0"/>
              </a:spcBef>
              <a:spcAft>
                <a:spcPts val="0"/>
              </a:spcAft>
              <a:buClr>
                <a:schemeClr val="dk2"/>
              </a:buClr>
              <a:buSzPts val="2400"/>
              <a:buFont typeface="Roboto"/>
              <a:buChar char="■"/>
              <a:defRPr sz="2400">
                <a:solidFill>
                  <a:schemeClr val="dk2"/>
                </a:solidFill>
                <a:latin typeface="Roboto"/>
                <a:ea typeface="Roboto"/>
                <a:cs typeface="Roboto"/>
                <a:sym typeface="Roboto"/>
              </a:defRPr>
            </a:lvl9pPr>
          </a:lstStyle>
          <a:p/>
        </p:txBody>
      </p:sp>
      <p:grpSp>
        <p:nvGrpSpPr>
          <p:cNvPr id="45" name="Google Shape;45;p7"/>
          <p:cNvGrpSpPr/>
          <p:nvPr/>
        </p:nvGrpSpPr>
        <p:grpSpPr>
          <a:xfrm>
            <a:off x="-18200" y="6209645"/>
            <a:ext cx="12228094" cy="647984"/>
            <a:chOff x="-13650" y="4657350"/>
            <a:chExt cx="9171300" cy="486000"/>
          </a:xfrm>
        </p:grpSpPr>
        <p:sp>
          <p:nvSpPr>
            <p:cNvPr id="46" name="Google Shape;46;p7"/>
            <p:cNvSpPr/>
            <p:nvPr/>
          </p:nvSpPr>
          <p:spPr>
            <a:xfrm>
              <a:off x="-13650" y="4657350"/>
              <a:ext cx="9171300" cy="486000"/>
            </a:xfrm>
            <a:prstGeom prst="rect">
              <a:avLst/>
            </a:prstGeom>
            <a:solidFill>
              <a:schemeClr val="accent4"/>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pic>
          <p:nvPicPr>
            <p:cNvPr id="47" name="Google Shape;47;p7"/>
            <p:cNvPicPr preferRelativeResize="0"/>
            <p:nvPr/>
          </p:nvPicPr>
          <p:blipFill>
            <a:blip r:embed="rId2">
              <a:alphaModFix/>
            </a:blip>
            <a:stretch>
              <a:fillRect/>
            </a:stretch>
          </p:blipFill>
          <p:spPr>
            <a:xfrm>
              <a:off x="213858" y="4777811"/>
              <a:ext cx="1179275" cy="245075"/>
            </a:xfrm>
            <a:prstGeom prst="rect">
              <a:avLst/>
            </a:prstGeom>
            <a:noFill/>
            <a:ln>
              <a:noFill/>
            </a:ln>
          </p:spPr>
        </p:pic>
      </p:grpSp>
      <p:sp>
        <p:nvSpPr>
          <p:cNvPr id="48" name="Google Shape;48;p7"/>
          <p:cNvSpPr txBox="1"/>
          <p:nvPr>
            <p:ph idx="12" type="sldNum"/>
          </p:nvPr>
        </p:nvSpPr>
        <p:spPr>
          <a:xfrm>
            <a:off x="11409045" y="6333134"/>
            <a:ext cx="731700" cy="525000"/>
          </a:xfrm>
          <a:prstGeom prst="rect">
            <a:avLst/>
          </a:prstGeom>
        </p:spPr>
        <p:txBody>
          <a:bodyPr anchorCtr="0" anchor="t" bIns="91425" lIns="91425" spcFirstLastPara="1" rIns="91425" wrap="square" tIns="91425">
            <a:noAutofit/>
          </a:bodyPr>
          <a:lstStyle>
            <a:lvl1pPr lvl="0">
              <a:buNone/>
              <a:defRPr>
                <a:solidFill>
                  <a:schemeClr val="dk2"/>
                </a:solidFill>
                <a:latin typeface="Roboto"/>
                <a:ea typeface="Roboto"/>
                <a:cs typeface="Roboto"/>
                <a:sym typeface="Roboto"/>
              </a:defRPr>
            </a:lvl1pPr>
            <a:lvl2pPr lvl="1">
              <a:buNone/>
              <a:defRPr>
                <a:solidFill>
                  <a:schemeClr val="dk2"/>
                </a:solidFill>
                <a:latin typeface="Roboto"/>
                <a:ea typeface="Roboto"/>
                <a:cs typeface="Roboto"/>
                <a:sym typeface="Roboto"/>
              </a:defRPr>
            </a:lvl2pPr>
            <a:lvl3pPr lvl="2">
              <a:buNone/>
              <a:defRPr>
                <a:solidFill>
                  <a:schemeClr val="dk2"/>
                </a:solidFill>
                <a:latin typeface="Roboto"/>
                <a:ea typeface="Roboto"/>
                <a:cs typeface="Roboto"/>
                <a:sym typeface="Roboto"/>
              </a:defRPr>
            </a:lvl3pPr>
            <a:lvl4pPr lvl="3">
              <a:buNone/>
              <a:defRPr>
                <a:solidFill>
                  <a:schemeClr val="dk2"/>
                </a:solidFill>
                <a:latin typeface="Roboto"/>
                <a:ea typeface="Roboto"/>
                <a:cs typeface="Roboto"/>
                <a:sym typeface="Roboto"/>
              </a:defRPr>
            </a:lvl4pPr>
            <a:lvl5pPr lvl="4">
              <a:buNone/>
              <a:defRPr>
                <a:solidFill>
                  <a:schemeClr val="dk2"/>
                </a:solidFill>
                <a:latin typeface="Roboto"/>
                <a:ea typeface="Roboto"/>
                <a:cs typeface="Roboto"/>
                <a:sym typeface="Roboto"/>
              </a:defRPr>
            </a:lvl5pPr>
            <a:lvl6pPr lvl="5">
              <a:buNone/>
              <a:defRPr>
                <a:solidFill>
                  <a:schemeClr val="dk2"/>
                </a:solidFill>
                <a:latin typeface="Roboto"/>
                <a:ea typeface="Roboto"/>
                <a:cs typeface="Roboto"/>
                <a:sym typeface="Roboto"/>
              </a:defRPr>
            </a:lvl6pPr>
            <a:lvl7pPr lvl="6">
              <a:buNone/>
              <a:defRPr>
                <a:solidFill>
                  <a:schemeClr val="dk2"/>
                </a:solidFill>
                <a:latin typeface="Roboto"/>
                <a:ea typeface="Roboto"/>
                <a:cs typeface="Roboto"/>
                <a:sym typeface="Roboto"/>
              </a:defRPr>
            </a:lvl7pPr>
            <a:lvl8pPr lvl="7">
              <a:buNone/>
              <a:defRPr>
                <a:solidFill>
                  <a:schemeClr val="dk2"/>
                </a:solidFill>
                <a:latin typeface="Roboto"/>
                <a:ea typeface="Roboto"/>
                <a:cs typeface="Roboto"/>
                <a:sym typeface="Roboto"/>
              </a:defRPr>
            </a:lvl8pPr>
            <a:lvl9pPr lvl="8">
              <a:buNone/>
              <a:defRPr>
                <a:solidFill>
                  <a:schemeClr val="dk2"/>
                </a:solidFill>
                <a:latin typeface="Roboto"/>
                <a:ea typeface="Roboto"/>
                <a:cs typeface="Roboto"/>
                <a:sym typeface="Roboto"/>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extLst>
    <p:ext uri="{DCECCB84-F9BA-43D5-87BE-67443E8EF086}">
      <p15:sldGuideLst>
        <p15:guide id="1" pos="168">
          <p15:clr>
            <a:srgbClr val="E46962"/>
          </p15:clr>
        </p15:guide>
      </p15:sldGuideLst>
    </p:ext>
  </p:extLst>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ext and half page image horizontal">
  <p:cSld name="TITLE_1_1">
    <p:bg>
      <p:bgPr>
        <a:solidFill>
          <a:schemeClr val="lt2"/>
        </a:solidFill>
      </p:bgPr>
    </p:bg>
    <p:spTree>
      <p:nvGrpSpPr>
        <p:cNvPr id="49" name="Shape 49"/>
        <p:cNvGrpSpPr/>
        <p:nvPr/>
      </p:nvGrpSpPr>
      <p:grpSpPr>
        <a:xfrm>
          <a:off x="0" y="0"/>
          <a:ext cx="0" cy="0"/>
          <a:chOff x="0" y="0"/>
          <a:chExt cx="0" cy="0"/>
        </a:xfrm>
      </p:grpSpPr>
      <p:sp>
        <p:nvSpPr>
          <p:cNvPr id="50" name="Google Shape;50;p8"/>
          <p:cNvSpPr/>
          <p:nvPr/>
        </p:nvSpPr>
        <p:spPr>
          <a:xfrm>
            <a:off x="-18200" y="6209800"/>
            <a:ext cx="12228300" cy="648000"/>
          </a:xfrm>
          <a:prstGeom prst="rect">
            <a:avLst/>
          </a:prstGeom>
          <a:solidFill>
            <a:schemeClr val="accent4"/>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pic>
        <p:nvPicPr>
          <p:cNvPr id="51" name="Google Shape;51;p8"/>
          <p:cNvPicPr preferRelativeResize="0"/>
          <p:nvPr/>
        </p:nvPicPr>
        <p:blipFill>
          <a:blip r:embed="rId2">
            <a:alphaModFix/>
          </a:blip>
          <a:stretch>
            <a:fillRect/>
          </a:stretch>
        </p:blipFill>
        <p:spPr>
          <a:xfrm>
            <a:off x="285144" y="6370414"/>
            <a:ext cx="1572367" cy="326767"/>
          </a:xfrm>
          <a:prstGeom prst="rect">
            <a:avLst/>
          </a:prstGeom>
          <a:noFill/>
          <a:ln>
            <a:noFill/>
          </a:ln>
        </p:spPr>
      </p:pic>
      <p:sp>
        <p:nvSpPr>
          <p:cNvPr id="52" name="Google Shape;52;p8"/>
          <p:cNvSpPr txBox="1"/>
          <p:nvPr>
            <p:ph type="title"/>
          </p:nvPr>
        </p:nvSpPr>
        <p:spPr>
          <a:xfrm>
            <a:off x="266933" y="473467"/>
            <a:ext cx="4986900" cy="1329300"/>
          </a:xfrm>
          <a:prstGeom prst="rect">
            <a:avLst/>
          </a:prstGeom>
          <a:noFill/>
          <a:ln>
            <a:noFill/>
          </a:ln>
        </p:spPr>
        <p:txBody>
          <a:bodyPr anchorCtr="0" anchor="t" bIns="121900" lIns="121900" spcFirstLastPara="1" rIns="121900" wrap="square" tIns="121900">
            <a:spAutoFit/>
          </a:bodyPr>
          <a:lstStyle>
            <a:lvl1pPr lvl="0" rtl="0">
              <a:spcBef>
                <a:spcPts val="0"/>
              </a:spcBef>
              <a:spcAft>
                <a:spcPts val="0"/>
              </a:spcAft>
              <a:buClr>
                <a:schemeClr val="accent2"/>
              </a:buClr>
              <a:buSzPts val="4000"/>
              <a:buFont typeface="Roboto"/>
              <a:buNone/>
              <a:defRPr b="1" sz="4000">
                <a:solidFill>
                  <a:schemeClr val="accent2"/>
                </a:solidFill>
                <a:latin typeface="Roboto"/>
                <a:ea typeface="Roboto"/>
                <a:cs typeface="Roboto"/>
                <a:sym typeface="Roboto"/>
              </a:defRPr>
            </a:lvl1pPr>
            <a:lvl2pPr lvl="1" rtl="0">
              <a:spcBef>
                <a:spcPts val="0"/>
              </a:spcBef>
              <a:spcAft>
                <a:spcPts val="0"/>
              </a:spcAft>
              <a:buClr>
                <a:schemeClr val="dk1"/>
              </a:buClr>
              <a:buSzPts val="1900"/>
              <a:buNone/>
              <a:defRPr sz="1900">
                <a:solidFill>
                  <a:schemeClr val="dk1"/>
                </a:solidFill>
              </a:defRPr>
            </a:lvl2pPr>
            <a:lvl3pPr lvl="2" rtl="0">
              <a:spcBef>
                <a:spcPts val="0"/>
              </a:spcBef>
              <a:spcAft>
                <a:spcPts val="0"/>
              </a:spcAft>
              <a:buClr>
                <a:schemeClr val="dk1"/>
              </a:buClr>
              <a:buSzPts val="1900"/>
              <a:buNone/>
              <a:defRPr sz="1900">
                <a:solidFill>
                  <a:schemeClr val="dk1"/>
                </a:solidFill>
              </a:defRPr>
            </a:lvl3pPr>
            <a:lvl4pPr lvl="3" rtl="0">
              <a:spcBef>
                <a:spcPts val="0"/>
              </a:spcBef>
              <a:spcAft>
                <a:spcPts val="0"/>
              </a:spcAft>
              <a:buClr>
                <a:schemeClr val="dk1"/>
              </a:buClr>
              <a:buSzPts val="1900"/>
              <a:buNone/>
              <a:defRPr sz="1900">
                <a:solidFill>
                  <a:schemeClr val="dk1"/>
                </a:solidFill>
              </a:defRPr>
            </a:lvl4pPr>
            <a:lvl5pPr lvl="4" rtl="0">
              <a:spcBef>
                <a:spcPts val="0"/>
              </a:spcBef>
              <a:spcAft>
                <a:spcPts val="0"/>
              </a:spcAft>
              <a:buClr>
                <a:schemeClr val="dk1"/>
              </a:buClr>
              <a:buSzPts val="1900"/>
              <a:buNone/>
              <a:defRPr sz="1900">
                <a:solidFill>
                  <a:schemeClr val="dk1"/>
                </a:solidFill>
              </a:defRPr>
            </a:lvl5pPr>
            <a:lvl6pPr lvl="5" rtl="0">
              <a:spcBef>
                <a:spcPts val="0"/>
              </a:spcBef>
              <a:spcAft>
                <a:spcPts val="0"/>
              </a:spcAft>
              <a:buClr>
                <a:schemeClr val="dk1"/>
              </a:buClr>
              <a:buSzPts val="1900"/>
              <a:buNone/>
              <a:defRPr sz="1900">
                <a:solidFill>
                  <a:schemeClr val="dk1"/>
                </a:solidFill>
              </a:defRPr>
            </a:lvl6pPr>
            <a:lvl7pPr lvl="6" rtl="0">
              <a:spcBef>
                <a:spcPts val="0"/>
              </a:spcBef>
              <a:spcAft>
                <a:spcPts val="0"/>
              </a:spcAft>
              <a:buClr>
                <a:schemeClr val="dk1"/>
              </a:buClr>
              <a:buSzPts val="1900"/>
              <a:buNone/>
              <a:defRPr sz="1900">
                <a:solidFill>
                  <a:schemeClr val="dk1"/>
                </a:solidFill>
              </a:defRPr>
            </a:lvl7pPr>
            <a:lvl8pPr lvl="7" rtl="0">
              <a:spcBef>
                <a:spcPts val="0"/>
              </a:spcBef>
              <a:spcAft>
                <a:spcPts val="0"/>
              </a:spcAft>
              <a:buClr>
                <a:schemeClr val="dk1"/>
              </a:buClr>
              <a:buSzPts val="1900"/>
              <a:buNone/>
              <a:defRPr sz="1900">
                <a:solidFill>
                  <a:schemeClr val="dk1"/>
                </a:solidFill>
              </a:defRPr>
            </a:lvl8pPr>
            <a:lvl9pPr lvl="8" rtl="0">
              <a:spcBef>
                <a:spcPts val="0"/>
              </a:spcBef>
              <a:spcAft>
                <a:spcPts val="0"/>
              </a:spcAft>
              <a:buClr>
                <a:schemeClr val="dk1"/>
              </a:buClr>
              <a:buSzPts val="1900"/>
              <a:buNone/>
              <a:defRPr sz="1900">
                <a:solidFill>
                  <a:schemeClr val="dk1"/>
                </a:solidFill>
              </a:defRPr>
            </a:lvl9pPr>
          </a:lstStyle>
          <a:p/>
        </p:txBody>
      </p:sp>
      <p:sp>
        <p:nvSpPr>
          <p:cNvPr id="53" name="Google Shape;53;p8"/>
          <p:cNvSpPr/>
          <p:nvPr>
            <p:ph idx="2" type="pic"/>
          </p:nvPr>
        </p:nvSpPr>
        <p:spPr>
          <a:xfrm>
            <a:off x="9100" y="3057717"/>
            <a:ext cx="12192000" cy="3152400"/>
          </a:xfrm>
          <a:prstGeom prst="rect">
            <a:avLst/>
          </a:prstGeom>
          <a:noFill/>
          <a:ln>
            <a:noFill/>
          </a:ln>
        </p:spPr>
      </p:sp>
      <p:sp>
        <p:nvSpPr>
          <p:cNvPr id="54" name="Google Shape;54;p8"/>
          <p:cNvSpPr txBox="1"/>
          <p:nvPr>
            <p:ph idx="1" type="body"/>
          </p:nvPr>
        </p:nvSpPr>
        <p:spPr>
          <a:xfrm>
            <a:off x="5754567" y="628267"/>
            <a:ext cx="6109500" cy="2148900"/>
          </a:xfrm>
          <a:prstGeom prst="rect">
            <a:avLst/>
          </a:prstGeom>
          <a:noFill/>
          <a:ln>
            <a:noFill/>
          </a:ln>
        </p:spPr>
        <p:txBody>
          <a:bodyPr anchorCtr="0" anchor="t" bIns="121900" lIns="121900" spcFirstLastPara="1" rIns="121900" wrap="square" tIns="121900">
            <a:noAutofit/>
          </a:bodyPr>
          <a:lstStyle>
            <a:lvl1pPr indent="-381000" lvl="0" marL="457200">
              <a:spcBef>
                <a:spcPts val="0"/>
              </a:spcBef>
              <a:spcAft>
                <a:spcPts val="0"/>
              </a:spcAft>
              <a:buClr>
                <a:schemeClr val="dk2"/>
              </a:buClr>
              <a:buSzPts val="2400"/>
              <a:buFont typeface="Roboto"/>
              <a:buChar char="●"/>
              <a:defRPr sz="2400">
                <a:solidFill>
                  <a:schemeClr val="dk2"/>
                </a:solidFill>
                <a:latin typeface="Roboto"/>
                <a:ea typeface="Roboto"/>
                <a:cs typeface="Roboto"/>
                <a:sym typeface="Roboto"/>
              </a:defRPr>
            </a:lvl1pPr>
            <a:lvl2pPr indent="-381000" lvl="1" marL="914400">
              <a:spcBef>
                <a:spcPts val="0"/>
              </a:spcBef>
              <a:spcAft>
                <a:spcPts val="0"/>
              </a:spcAft>
              <a:buClr>
                <a:schemeClr val="dk2"/>
              </a:buClr>
              <a:buSzPts val="2400"/>
              <a:buFont typeface="Roboto"/>
              <a:buChar char="○"/>
              <a:defRPr sz="2400">
                <a:solidFill>
                  <a:schemeClr val="dk2"/>
                </a:solidFill>
                <a:latin typeface="Roboto"/>
                <a:ea typeface="Roboto"/>
                <a:cs typeface="Roboto"/>
                <a:sym typeface="Roboto"/>
              </a:defRPr>
            </a:lvl2pPr>
            <a:lvl3pPr indent="-381000" lvl="2" marL="1371600">
              <a:spcBef>
                <a:spcPts val="0"/>
              </a:spcBef>
              <a:spcAft>
                <a:spcPts val="0"/>
              </a:spcAft>
              <a:buClr>
                <a:schemeClr val="dk2"/>
              </a:buClr>
              <a:buSzPts val="2400"/>
              <a:buFont typeface="Roboto"/>
              <a:buChar char="■"/>
              <a:defRPr sz="2400">
                <a:solidFill>
                  <a:schemeClr val="dk2"/>
                </a:solidFill>
                <a:latin typeface="Roboto"/>
                <a:ea typeface="Roboto"/>
                <a:cs typeface="Roboto"/>
                <a:sym typeface="Roboto"/>
              </a:defRPr>
            </a:lvl3pPr>
            <a:lvl4pPr indent="-381000" lvl="3" marL="1828800">
              <a:spcBef>
                <a:spcPts val="0"/>
              </a:spcBef>
              <a:spcAft>
                <a:spcPts val="0"/>
              </a:spcAft>
              <a:buClr>
                <a:schemeClr val="dk2"/>
              </a:buClr>
              <a:buSzPts val="2400"/>
              <a:buFont typeface="Roboto"/>
              <a:buChar char="●"/>
              <a:defRPr sz="2400">
                <a:solidFill>
                  <a:schemeClr val="dk2"/>
                </a:solidFill>
                <a:latin typeface="Roboto"/>
                <a:ea typeface="Roboto"/>
                <a:cs typeface="Roboto"/>
                <a:sym typeface="Roboto"/>
              </a:defRPr>
            </a:lvl4pPr>
            <a:lvl5pPr indent="-381000" lvl="4" marL="2286000">
              <a:spcBef>
                <a:spcPts val="0"/>
              </a:spcBef>
              <a:spcAft>
                <a:spcPts val="0"/>
              </a:spcAft>
              <a:buClr>
                <a:schemeClr val="dk2"/>
              </a:buClr>
              <a:buSzPts val="2400"/>
              <a:buFont typeface="Roboto"/>
              <a:buChar char="○"/>
              <a:defRPr sz="2400">
                <a:solidFill>
                  <a:schemeClr val="dk2"/>
                </a:solidFill>
                <a:latin typeface="Roboto"/>
                <a:ea typeface="Roboto"/>
                <a:cs typeface="Roboto"/>
                <a:sym typeface="Roboto"/>
              </a:defRPr>
            </a:lvl5pPr>
            <a:lvl6pPr indent="-381000" lvl="5" marL="2743200">
              <a:spcBef>
                <a:spcPts val="0"/>
              </a:spcBef>
              <a:spcAft>
                <a:spcPts val="0"/>
              </a:spcAft>
              <a:buClr>
                <a:schemeClr val="dk2"/>
              </a:buClr>
              <a:buSzPts val="2400"/>
              <a:buFont typeface="Roboto"/>
              <a:buChar char="■"/>
              <a:defRPr sz="2400">
                <a:solidFill>
                  <a:schemeClr val="dk2"/>
                </a:solidFill>
                <a:latin typeface="Roboto"/>
                <a:ea typeface="Roboto"/>
                <a:cs typeface="Roboto"/>
                <a:sym typeface="Roboto"/>
              </a:defRPr>
            </a:lvl6pPr>
            <a:lvl7pPr indent="-381000" lvl="6" marL="3200400">
              <a:spcBef>
                <a:spcPts val="0"/>
              </a:spcBef>
              <a:spcAft>
                <a:spcPts val="0"/>
              </a:spcAft>
              <a:buClr>
                <a:schemeClr val="dk2"/>
              </a:buClr>
              <a:buSzPts val="2400"/>
              <a:buFont typeface="Roboto"/>
              <a:buChar char="●"/>
              <a:defRPr sz="2400">
                <a:solidFill>
                  <a:schemeClr val="dk2"/>
                </a:solidFill>
                <a:latin typeface="Roboto"/>
                <a:ea typeface="Roboto"/>
                <a:cs typeface="Roboto"/>
                <a:sym typeface="Roboto"/>
              </a:defRPr>
            </a:lvl7pPr>
            <a:lvl8pPr indent="-381000" lvl="7" marL="3657600">
              <a:spcBef>
                <a:spcPts val="0"/>
              </a:spcBef>
              <a:spcAft>
                <a:spcPts val="0"/>
              </a:spcAft>
              <a:buClr>
                <a:schemeClr val="dk2"/>
              </a:buClr>
              <a:buSzPts val="2400"/>
              <a:buFont typeface="Roboto"/>
              <a:buChar char="○"/>
              <a:defRPr sz="2400">
                <a:solidFill>
                  <a:schemeClr val="dk2"/>
                </a:solidFill>
                <a:latin typeface="Roboto"/>
                <a:ea typeface="Roboto"/>
                <a:cs typeface="Roboto"/>
                <a:sym typeface="Roboto"/>
              </a:defRPr>
            </a:lvl8pPr>
            <a:lvl9pPr indent="-381000" lvl="8" marL="4114800">
              <a:spcBef>
                <a:spcPts val="0"/>
              </a:spcBef>
              <a:spcAft>
                <a:spcPts val="0"/>
              </a:spcAft>
              <a:buClr>
                <a:schemeClr val="dk2"/>
              </a:buClr>
              <a:buSzPts val="2400"/>
              <a:buFont typeface="Roboto"/>
              <a:buChar char="■"/>
              <a:defRPr sz="2400">
                <a:solidFill>
                  <a:schemeClr val="dk2"/>
                </a:solidFill>
                <a:latin typeface="Roboto"/>
                <a:ea typeface="Roboto"/>
                <a:cs typeface="Roboto"/>
                <a:sym typeface="Roboto"/>
              </a:defRPr>
            </a:lvl9pPr>
          </a:lstStyle>
          <a:p/>
        </p:txBody>
      </p:sp>
      <p:sp>
        <p:nvSpPr>
          <p:cNvPr id="55" name="Google Shape;55;p8"/>
          <p:cNvSpPr txBox="1"/>
          <p:nvPr>
            <p:ph idx="12" type="sldNum"/>
          </p:nvPr>
        </p:nvSpPr>
        <p:spPr>
          <a:xfrm>
            <a:off x="11409045" y="6333134"/>
            <a:ext cx="731700" cy="525000"/>
          </a:xfrm>
          <a:prstGeom prst="rect">
            <a:avLst/>
          </a:prstGeom>
        </p:spPr>
        <p:txBody>
          <a:bodyPr anchorCtr="0" anchor="t" bIns="91425" lIns="91425" spcFirstLastPara="1" rIns="91425" wrap="square" tIns="91425">
            <a:noAutofit/>
          </a:bodyPr>
          <a:lstStyle>
            <a:lvl1pPr lvl="0">
              <a:buNone/>
              <a:defRPr>
                <a:solidFill>
                  <a:schemeClr val="dk2"/>
                </a:solidFill>
                <a:latin typeface="Roboto"/>
                <a:ea typeface="Roboto"/>
                <a:cs typeface="Roboto"/>
                <a:sym typeface="Roboto"/>
              </a:defRPr>
            </a:lvl1pPr>
            <a:lvl2pPr lvl="1">
              <a:buNone/>
              <a:defRPr>
                <a:solidFill>
                  <a:schemeClr val="dk2"/>
                </a:solidFill>
                <a:latin typeface="Roboto"/>
                <a:ea typeface="Roboto"/>
                <a:cs typeface="Roboto"/>
                <a:sym typeface="Roboto"/>
              </a:defRPr>
            </a:lvl2pPr>
            <a:lvl3pPr lvl="2">
              <a:buNone/>
              <a:defRPr>
                <a:solidFill>
                  <a:schemeClr val="dk2"/>
                </a:solidFill>
                <a:latin typeface="Roboto"/>
                <a:ea typeface="Roboto"/>
                <a:cs typeface="Roboto"/>
                <a:sym typeface="Roboto"/>
              </a:defRPr>
            </a:lvl3pPr>
            <a:lvl4pPr lvl="3">
              <a:buNone/>
              <a:defRPr>
                <a:solidFill>
                  <a:schemeClr val="dk2"/>
                </a:solidFill>
                <a:latin typeface="Roboto"/>
                <a:ea typeface="Roboto"/>
                <a:cs typeface="Roboto"/>
                <a:sym typeface="Roboto"/>
              </a:defRPr>
            </a:lvl4pPr>
            <a:lvl5pPr lvl="4">
              <a:buNone/>
              <a:defRPr>
                <a:solidFill>
                  <a:schemeClr val="dk2"/>
                </a:solidFill>
                <a:latin typeface="Roboto"/>
                <a:ea typeface="Roboto"/>
                <a:cs typeface="Roboto"/>
                <a:sym typeface="Roboto"/>
              </a:defRPr>
            </a:lvl5pPr>
            <a:lvl6pPr lvl="5">
              <a:buNone/>
              <a:defRPr>
                <a:solidFill>
                  <a:schemeClr val="dk2"/>
                </a:solidFill>
                <a:latin typeface="Roboto"/>
                <a:ea typeface="Roboto"/>
                <a:cs typeface="Roboto"/>
                <a:sym typeface="Roboto"/>
              </a:defRPr>
            </a:lvl6pPr>
            <a:lvl7pPr lvl="6">
              <a:buNone/>
              <a:defRPr>
                <a:solidFill>
                  <a:schemeClr val="dk2"/>
                </a:solidFill>
                <a:latin typeface="Roboto"/>
                <a:ea typeface="Roboto"/>
                <a:cs typeface="Roboto"/>
                <a:sym typeface="Roboto"/>
              </a:defRPr>
            </a:lvl7pPr>
            <a:lvl8pPr lvl="7">
              <a:buNone/>
              <a:defRPr>
                <a:solidFill>
                  <a:schemeClr val="dk2"/>
                </a:solidFill>
                <a:latin typeface="Roboto"/>
                <a:ea typeface="Roboto"/>
                <a:cs typeface="Roboto"/>
                <a:sym typeface="Roboto"/>
              </a:defRPr>
            </a:lvl8pPr>
            <a:lvl9pPr lvl="8">
              <a:buNone/>
              <a:defRPr>
                <a:solidFill>
                  <a:schemeClr val="dk2"/>
                </a:solidFill>
                <a:latin typeface="Roboto"/>
                <a:ea typeface="Roboto"/>
                <a:cs typeface="Roboto"/>
                <a:sym typeface="Roboto"/>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extLst>
    <p:ext uri="{DCECCB84-F9BA-43D5-87BE-67443E8EF086}">
      <p15:sldGuideLst>
        <p15:guide id="1" pos="168">
          <p15:clr>
            <a:srgbClr val="E46962"/>
          </p15:clr>
        </p15:guide>
      </p15:sldGuideLst>
    </p:ext>
  </p:extLst>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ext and 4 items">
  <p:cSld name="TITLE_1_1_2">
    <p:bg>
      <p:bgPr>
        <a:solidFill>
          <a:schemeClr val="lt2"/>
        </a:solidFill>
      </p:bgPr>
    </p:bg>
    <p:spTree>
      <p:nvGrpSpPr>
        <p:cNvPr id="56" name="Shape 56"/>
        <p:cNvGrpSpPr/>
        <p:nvPr/>
      </p:nvGrpSpPr>
      <p:grpSpPr>
        <a:xfrm>
          <a:off x="0" y="0"/>
          <a:ext cx="0" cy="0"/>
          <a:chOff x="0" y="0"/>
          <a:chExt cx="0" cy="0"/>
        </a:xfrm>
      </p:grpSpPr>
      <p:sp>
        <p:nvSpPr>
          <p:cNvPr id="57" name="Google Shape;57;p9"/>
          <p:cNvSpPr txBox="1"/>
          <p:nvPr>
            <p:ph type="title"/>
          </p:nvPr>
        </p:nvSpPr>
        <p:spPr>
          <a:xfrm>
            <a:off x="266933" y="473467"/>
            <a:ext cx="4986900" cy="1329300"/>
          </a:xfrm>
          <a:prstGeom prst="rect">
            <a:avLst/>
          </a:prstGeom>
          <a:noFill/>
          <a:ln>
            <a:noFill/>
          </a:ln>
        </p:spPr>
        <p:txBody>
          <a:bodyPr anchorCtr="0" anchor="t" bIns="121900" lIns="121900" spcFirstLastPara="1" rIns="121900" wrap="square" tIns="121900">
            <a:spAutoFit/>
          </a:bodyPr>
          <a:lstStyle>
            <a:lvl1pPr lvl="0" rtl="0">
              <a:spcBef>
                <a:spcPts val="0"/>
              </a:spcBef>
              <a:spcAft>
                <a:spcPts val="0"/>
              </a:spcAft>
              <a:buClr>
                <a:schemeClr val="accent2"/>
              </a:buClr>
              <a:buSzPts val="4000"/>
              <a:buFont typeface="Roboto"/>
              <a:buNone/>
              <a:defRPr b="1" sz="4000">
                <a:solidFill>
                  <a:schemeClr val="accent2"/>
                </a:solidFill>
                <a:latin typeface="Roboto"/>
                <a:ea typeface="Roboto"/>
                <a:cs typeface="Roboto"/>
                <a:sym typeface="Roboto"/>
              </a:defRPr>
            </a:lvl1pPr>
            <a:lvl2pPr lvl="1" rtl="0">
              <a:spcBef>
                <a:spcPts val="0"/>
              </a:spcBef>
              <a:spcAft>
                <a:spcPts val="0"/>
              </a:spcAft>
              <a:buClr>
                <a:schemeClr val="dk1"/>
              </a:buClr>
              <a:buSzPts val="1900"/>
              <a:buNone/>
              <a:defRPr sz="1900">
                <a:solidFill>
                  <a:schemeClr val="dk1"/>
                </a:solidFill>
              </a:defRPr>
            </a:lvl2pPr>
            <a:lvl3pPr lvl="2" rtl="0">
              <a:spcBef>
                <a:spcPts val="0"/>
              </a:spcBef>
              <a:spcAft>
                <a:spcPts val="0"/>
              </a:spcAft>
              <a:buClr>
                <a:schemeClr val="dk1"/>
              </a:buClr>
              <a:buSzPts val="1900"/>
              <a:buNone/>
              <a:defRPr sz="1900">
                <a:solidFill>
                  <a:schemeClr val="dk1"/>
                </a:solidFill>
              </a:defRPr>
            </a:lvl3pPr>
            <a:lvl4pPr lvl="3" rtl="0">
              <a:spcBef>
                <a:spcPts val="0"/>
              </a:spcBef>
              <a:spcAft>
                <a:spcPts val="0"/>
              </a:spcAft>
              <a:buClr>
                <a:schemeClr val="dk1"/>
              </a:buClr>
              <a:buSzPts val="1900"/>
              <a:buNone/>
              <a:defRPr sz="1900">
                <a:solidFill>
                  <a:schemeClr val="dk1"/>
                </a:solidFill>
              </a:defRPr>
            </a:lvl4pPr>
            <a:lvl5pPr lvl="4" rtl="0">
              <a:spcBef>
                <a:spcPts val="0"/>
              </a:spcBef>
              <a:spcAft>
                <a:spcPts val="0"/>
              </a:spcAft>
              <a:buClr>
                <a:schemeClr val="dk1"/>
              </a:buClr>
              <a:buSzPts val="1900"/>
              <a:buNone/>
              <a:defRPr sz="1900">
                <a:solidFill>
                  <a:schemeClr val="dk1"/>
                </a:solidFill>
              </a:defRPr>
            </a:lvl5pPr>
            <a:lvl6pPr lvl="5" rtl="0">
              <a:spcBef>
                <a:spcPts val="0"/>
              </a:spcBef>
              <a:spcAft>
                <a:spcPts val="0"/>
              </a:spcAft>
              <a:buClr>
                <a:schemeClr val="dk1"/>
              </a:buClr>
              <a:buSzPts val="1900"/>
              <a:buNone/>
              <a:defRPr sz="1900">
                <a:solidFill>
                  <a:schemeClr val="dk1"/>
                </a:solidFill>
              </a:defRPr>
            </a:lvl6pPr>
            <a:lvl7pPr lvl="6" rtl="0">
              <a:spcBef>
                <a:spcPts val="0"/>
              </a:spcBef>
              <a:spcAft>
                <a:spcPts val="0"/>
              </a:spcAft>
              <a:buClr>
                <a:schemeClr val="dk1"/>
              </a:buClr>
              <a:buSzPts val="1900"/>
              <a:buNone/>
              <a:defRPr sz="1900">
                <a:solidFill>
                  <a:schemeClr val="dk1"/>
                </a:solidFill>
              </a:defRPr>
            </a:lvl7pPr>
            <a:lvl8pPr lvl="7" rtl="0">
              <a:spcBef>
                <a:spcPts val="0"/>
              </a:spcBef>
              <a:spcAft>
                <a:spcPts val="0"/>
              </a:spcAft>
              <a:buClr>
                <a:schemeClr val="dk1"/>
              </a:buClr>
              <a:buSzPts val="1900"/>
              <a:buNone/>
              <a:defRPr sz="1900">
                <a:solidFill>
                  <a:schemeClr val="dk1"/>
                </a:solidFill>
              </a:defRPr>
            </a:lvl8pPr>
            <a:lvl9pPr lvl="8" rtl="0">
              <a:spcBef>
                <a:spcPts val="0"/>
              </a:spcBef>
              <a:spcAft>
                <a:spcPts val="0"/>
              </a:spcAft>
              <a:buClr>
                <a:schemeClr val="dk1"/>
              </a:buClr>
              <a:buSzPts val="1900"/>
              <a:buNone/>
              <a:defRPr sz="1900">
                <a:solidFill>
                  <a:schemeClr val="dk1"/>
                </a:solidFill>
              </a:defRPr>
            </a:lvl9pPr>
          </a:lstStyle>
          <a:p/>
        </p:txBody>
      </p:sp>
      <p:sp>
        <p:nvSpPr>
          <p:cNvPr id="58" name="Google Shape;58;p9"/>
          <p:cNvSpPr txBox="1"/>
          <p:nvPr>
            <p:ph idx="1" type="body"/>
          </p:nvPr>
        </p:nvSpPr>
        <p:spPr>
          <a:xfrm>
            <a:off x="5754567" y="628267"/>
            <a:ext cx="6109500" cy="1593600"/>
          </a:xfrm>
          <a:prstGeom prst="rect">
            <a:avLst/>
          </a:prstGeom>
          <a:noFill/>
          <a:ln>
            <a:noFill/>
          </a:ln>
        </p:spPr>
        <p:txBody>
          <a:bodyPr anchorCtr="0" anchor="t" bIns="121900" lIns="121900" spcFirstLastPara="1" rIns="121900" wrap="square" tIns="121900">
            <a:noAutofit/>
          </a:bodyPr>
          <a:lstStyle>
            <a:lvl1pPr indent="-381000" lvl="0" marL="457200" rtl="0">
              <a:spcBef>
                <a:spcPts val="0"/>
              </a:spcBef>
              <a:spcAft>
                <a:spcPts val="0"/>
              </a:spcAft>
              <a:buClr>
                <a:schemeClr val="dk2"/>
              </a:buClr>
              <a:buSzPts val="2400"/>
              <a:buFont typeface="Roboto"/>
              <a:buChar char="●"/>
              <a:defRPr sz="2400">
                <a:solidFill>
                  <a:schemeClr val="dk2"/>
                </a:solidFill>
                <a:latin typeface="Roboto"/>
                <a:ea typeface="Roboto"/>
                <a:cs typeface="Roboto"/>
                <a:sym typeface="Roboto"/>
              </a:defRPr>
            </a:lvl1pPr>
            <a:lvl2pPr indent="-381000" lvl="1" marL="914400" rtl="0">
              <a:spcBef>
                <a:spcPts val="0"/>
              </a:spcBef>
              <a:spcAft>
                <a:spcPts val="0"/>
              </a:spcAft>
              <a:buClr>
                <a:schemeClr val="dk2"/>
              </a:buClr>
              <a:buSzPts val="2400"/>
              <a:buFont typeface="Roboto"/>
              <a:buChar char="○"/>
              <a:defRPr sz="2400">
                <a:solidFill>
                  <a:schemeClr val="dk2"/>
                </a:solidFill>
                <a:latin typeface="Roboto"/>
                <a:ea typeface="Roboto"/>
                <a:cs typeface="Roboto"/>
                <a:sym typeface="Roboto"/>
              </a:defRPr>
            </a:lvl2pPr>
            <a:lvl3pPr indent="-381000" lvl="2" marL="1371600" rtl="0">
              <a:spcBef>
                <a:spcPts val="0"/>
              </a:spcBef>
              <a:spcAft>
                <a:spcPts val="0"/>
              </a:spcAft>
              <a:buClr>
                <a:schemeClr val="dk2"/>
              </a:buClr>
              <a:buSzPts val="2400"/>
              <a:buFont typeface="Roboto"/>
              <a:buChar char="■"/>
              <a:defRPr sz="2400">
                <a:solidFill>
                  <a:schemeClr val="dk2"/>
                </a:solidFill>
                <a:latin typeface="Roboto"/>
                <a:ea typeface="Roboto"/>
                <a:cs typeface="Roboto"/>
                <a:sym typeface="Roboto"/>
              </a:defRPr>
            </a:lvl3pPr>
            <a:lvl4pPr indent="-381000" lvl="3" marL="1828800" rtl="0">
              <a:spcBef>
                <a:spcPts val="0"/>
              </a:spcBef>
              <a:spcAft>
                <a:spcPts val="0"/>
              </a:spcAft>
              <a:buClr>
                <a:schemeClr val="dk2"/>
              </a:buClr>
              <a:buSzPts val="2400"/>
              <a:buFont typeface="Roboto"/>
              <a:buChar char="●"/>
              <a:defRPr sz="2400">
                <a:solidFill>
                  <a:schemeClr val="dk2"/>
                </a:solidFill>
                <a:latin typeface="Roboto"/>
                <a:ea typeface="Roboto"/>
                <a:cs typeface="Roboto"/>
                <a:sym typeface="Roboto"/>
              </a:defRPr>
            </a:lvl4pPr>
            <a:lvl5pPr indent="-381000" lvl="4" marL="2286000" rtl="0">
              <a:spcBef>
                <a:spcPts val="0"/>
              </a:spcBef>
              <a:spcAft>
                <a:spcPts val="0"/>
              </a:spcAft>
              <a:buClr>
                <a:schemeClr val="dk2"/>
              </a:buClr>
              <a:buSzPts val="2400"/>
              <a:buFont typeface="Roboto"/>
              <a:buChar char="○"/>
              <a:defRPr sz="2400">
                <a:solidFill>
                  <a:schemeClr val="dk2"/>
                </a:solidFill>
                <a:latin typeface="Roboto"/>
                <a:ea typeface="Roboto"/>
                <a:cs typeface="Roboto"/>
                <a:sym typeface="Roboto"/>
              </a:defRPr>
            </a:lvl5pPr>
            <a:lvl6pPr indent="-381000" lvl="5" marL="2743200" rtl="0">
              <a:spcBef>
                <a:spcPts val="0"/>
              </a:spcBef>
              <a:spcAft>
                <a:spcPts val="0"/>
              </a:spcAft>
              <a:buClr>
                <a:schemeClr val="dk2"/>
              </a:buClr>
              <a:buSzPts val="2400"/>
              <a:buFont typeface="Roboto"/>
              <a:buChar char="■"/>
              <a:defRPr sz="2400">
                <a:solidFill>
                  <a:schemeClr val="dk2"/>
                </a:solidFill>
                <a:latin typeface="Roboto"/>
                <a:ea typeface="Roboto"/>
                <a:cs typeface="Roboto"/>
                <a:sym typeface="Roboto"/>
              </a:defRPr>
            </a:lvl6pPr>
            <a:lvl7pPr indent="-381000" lvl="6" marL="3200400" rtl="0">
              <a:spcBef>
                <a:spcPts val="0"/>
              </a:spcBef>
              <a:spcAft>
                <a:spcPts val="0"/>
              </a:spcAft>
              <a:buClr>
                <a:schemeClr val="dk2"/>
              </a:buClr>
              <a:buSzPts val="2400"/>
              <a:buFont typeface="Roboto"/>
              <a:buChar char="●"/>
              <a:defRPr sz="2400">
                <a:solidFill>
                  <a:schemeClr val="dk2"/>
                </a:solidFill>
                <a:latin typeface="Roboto"/>
                <a:ea typeface="Roboto"/>
                <a:cs typeface="Roboto"/>
                <a:sym typeface="Roboto"/>
              </a:defRPr>
            </a:lvl7pPr>
            <a:lvl8pPr indent="-381000" lvl="7" marL="3657600" rtl="0">
              <a:spcBef>
                <a:spcPts val="0"/>
              </a:spcBef>
              <a:spcAft>
                <a:spcPts val="0"/>
              </a:spcAft>
              <a:buClr>
                <a:schemeClr val="dk2"/>
              </a:buClr>
              <a:buSzPts val="2400"/>
              <a:buFont typeface="Roboto"/>
              <a:buChar char="○"/>
              <a:defRPr sz="2400">
                <a:solidFill>
                  <a:schemeClr val="dk2"/>
                </a:solidFill>
                <a:latin typeface="Roboto"/>
                <a:ea typeface="Roboto"/>
                <a:cs typeface="Roboto"/>
                <a:sym typeface="Roboto"/>
              </a:defRPr>
            </a:lvl8pPr>
            <a:lvl9pPr indent="-381000" lvl="8" marL="4114800" rtl="0">
              <a:spcBef>
                <a:spcPts val="0"/>
              </a:spcBef>
              <a:spcAft>
                <a:spcPts val="0"/>
              </a:spcAft>
              <a:buClr>
                <a:schemeClr val="dk2"/>
              </a:buClr>
              <a:buSzPts val="2400"/>
              <a:buFont typeface="Roboto"/>
              <a:buChar char="■"/>
              <a:defRPr sz="2400">
                <a:solidFill>
                  <a:schemeClr val="dk2"/>
                </a:solidFill>
                <a:latin typeface="Roboto"/>
                <a:ea typeface="Roboto"/>
                <a:cs typeface="Roboto"/>
                <a:sym typeface="Roboto"/>
              </a:defRPr>
            </a:lvl9pPr>
          </a:lstStyle>
          <a:p/>
        </p:txBody>
      </p:sp>
      <p:sp>
        <p:nvSpPr>
          <p:cNvPr id="59" name="Google Shape;59;p9"/>
          <p:cNvSpPr/>
          <p:nvPr/>
        </p:nvSpPr>
        <p:spPr>
          <a:xfrm>
            <a:off x="-18200" y="3223267"/>
            <a:ext cx="12228300" cy="2986800"/>
          </a:xfrm>
          <a:prstGeom prst="rect">
            <a:avLst/>
          </a:prstGeom>
          <a:solidFill>
            <a:schemeClr val="accent5"/>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60" name="Google Shape;60;p9"/>
          <p:cNvSpPr/>
          <p:nvPr>
            <p:ph idx="2" type="pic"/>
          </p:nvPr>
        </p:nvSpPr>
        <p:spPr>
          <a:xfrm>
            <a:off x="1953050" y="2614000"/>
            <a:ext cx="1629900" cy="1629900"/>
          </a:xfrm>
          <a:prstGeom prst="ellipse">
            <a:avLst/>
          </a:prstGeom>
          <a:noFill/>
          <a:ln>
            <a:noFill/>
          </a:ln>
        </p:spPr>
      </p:sp>
      <p:sp>
        <p:nvSpPr>
          <p:cNvPr id="61" name="Google Shape;61;p9"/>
          <p:cNvSpPr/>
          <p:nvPr>
            <p:ph idx="3" type="pic"/>
          </p:nvPr>
        </p:nvSpPr>
        <p:spPr>
          <a:xfrm>
            <a:off x="5281000" y="2614000"/>
            <a:ext cx="1629900" cy="1629900"/>
          </a:xfrm>
          <a:prstGeom prst="ellipse">
            <a:avLst/>
          </a:prstGeom>
          <a:noFill/>
          <a:ln>
            <a:noFill/>
          </a:ln>
        </p:spPr>
      </p:sp>
      <p:sp>
        <p:nvSpPr>
          <p:cNvPr id="62" name="Google Shape;62;p9"/>
          <p:cNvSpPr/>
          <p:nvPr>
            <p:ph idx="4" type="pic"/>
          </p:nvPr>
        </p:nvSpPr>
        <p:spPr>
          <a:xfrm>
            <a:off x="8608967" y="2614000"/>
            <a:ext cx="1629900" cy="1629900"/>
          </a:xfrm>
          <a:prstGeom prst="ellipse">
            <a:avLst/>
          </a:prstGeom>
          <a:noFill/>
          <a:ln>
            <a:noFill/>
          </a:ln>
        </p:spPr>
      </p:sp>
      <p:sp>
        <p:nvSpPr>
          <p:cNvPr id="63" name="Google Shape;63;p9"/>
          <p:cNvSpPr txBox="1"/>
          <p:nvPr>
            <p:ph idx="5" type="subTitle"/>
          </p:nvPr>
        </p:nvSpPr>
        <p:spPr>
          <a:xfrm>
            <a:off x="1699533" y="4425267"/>
            <a:ext cx="2121600" cy="582900"/>
          </a:xfrm>
          <a:prstGeom prst="rect">
            <a:avLst/>
          </a:prstGeom>
          <a:noFill/>
          <a:ln>
            <a:noFill/>
          </a:ln>
        </p:spPr>
        <p:txBody>
          <a:bodyPr anchorCtr="0" anchor="t" bIns="121900" lIns="121900" spcFirstLastPara="1" rIns="121900" wrap="square" tIns="121900">
            <a:spAutoFit/>
          </a:bodyPr>
          <a:lstStyle>
            <a:lvl1pPr lvl="0" algn="ctr">
              <a:spcBef>
                <a:spcPts val="0"/>
              </a:spcBef>
              <a:spcAft>
                <a:spcPts val="0"/>
              </a:spcAft>
              <a:buClr>
                <a:schemeClr val="dk2"/>
              </a:buClr>
              <a:buSzPts val="1900"/>
              <a:buFont typeface="Roboto Medium"/>
              <a:buNone/>
              <a:defRPr sz="1900">
                <a:solidFill>
                  <a:schemeClr val="dk2"/>
                </a:solidFill>
                <a:latin typeface="Roboto Medium"/>
                <a:ea typeface="Roboto Medium"/>
                <a:cs typeface="Roboto Medium"/>
                <a:sym typeface="Roboto Medium"/>
              </a:defRPr>
            </a:lvl1pPr>
            <a:lvl2pPr lvl="1" algn="ctr">
              <a:spcBef>
                <a:spcPts val="0"/>
              </a:spcBef>
              <a:spcAft>
                <a:spcPts val="0"/>
              </a:spcAft>
              <a:buClr>
                <a:schemeClr val="dk2"/>
              </a:buClr>
              <a:buSzPts val="1900"/>
              <a:buFont typeface="Roboto Medium"/>
              <a:buNone/>
              <a:defRPr sz="1900">
                <a:solidFill>
                  <a:schemeClr val="dk2"/>
                </a:solidFill>
                <a:latin typeface="Roboto Medium"/>
                <a:ea typeface="Roboto Medium"/>
                <a:cs typeface="Roboto Medium"/>
                <a:sym typeface="Roboto Medium"/>
              </a:defRPr>
            </a:lvl2pPr>
            <a:lvl3pPr lvl="2" algn="ctr">
              <a:spcBef>
                <a:spcPts val="0"/>
              </a:spcBef>
              <a:spcAft>
                <a:spcPts val="0"/>
              </a:spcAft>
              <a:buClr>
                <a:schemeClr val="dk2"/>
              </a:buClr>
              <a:buSzPts val="1900"/>
              <a:buFont typeface="Roboto Medium"/>
              <a:buNone/>
              <a:defRPr sz="1900">
                <a:solidFill>
                  <a:schemeClr val="dk2"/>
                </a:solidFill>
                <a:latin typeface="Roboto Medium"/>
                <a:ea typeface="Roboto Medium"/>
                <a:cs typeface="Roboto Medium"/>
                <a:sym typeface="Roboto Medium"/>
              </a:defRPr>
            </a:lvl3pPr>
            <a:lvl4pPr lvl="3" algn="ctr">
              <a:spcBef>
                <a:spcPts val="0"/>
              </a:spcBef>
              <a:spcAft>
                <a:spcPts val="0"/>
              </a:spcAft>
              <a:buClr>
                <a:schemeClr val="dk2"/>
              </a:buClr>
              <a:buSzPts val="1900"/>
              <a:buFont typeface="Roboto Medium"/>
              <a:buNone/>
              <a:defRPr sz="1900">
                <a:solidFill>
                  <a:schemeClr val="dk2"/>
                </a:solidFill>
                <a:latin typeface="Roboto Medium"/>
                <a:ea typeface="Roboto Medium"/>
                <a:cs typeface="Roboto Medium"/>
                <a:sym typeface="Roboto Medium"/>
              </a:defRPr>
            </a:lvl4pPr>
            <a:lvl5pPr lvl="4" algn="ctr">
              <a:spcBef>
                <a:spcPts val="0"/>
              </a:spcBef>
              <a:spcAft>
                <a:spcPts val="0"/>
              </a:spcAft>
              <a:buClr>
                <a:schemeClr val="dk2"/>
              </a:buClr>
              <a:buSzPts val="1900"/>
              <a:buFont typeface="Roboto Medium"/>
              <a:buNone/>
              <a:defRPr sz="1900">
                <a:solidFill>
                  <a:schemeClr val="dk2"/>
                </a:solidFill>
                <a:latin typeface="Roboto Medium"/>
                <a:ea typeface="Roboto Medium"/>
                <a:cs typeface="Roboto Medium"/>
                <a:sym typeface="Roboto Medium"/>
              </a:defRPr>
            </a:lvl5pPr>
            <a:lvl6pPr lvl="5" algn="ctr">
              <a:spcBef>
                <a:spcPts val="0"/>
              </a:spcBef>
              <a:spcAft>
                <a:spcPts val="0"/>
              </a:spcAft>
              <a:buClr>
                <a:schemeClr val="dk2"/>
              </a:buClr>
              <a:buSzPts val="1900"/>
              <a:buFont typeface="Roboto Medium"/>
              <a:buNone/>
              <a:defRPr sz="1900">
                <a:solidFill>
                  <a:schemeClr val="dk2"/>
                </a:solidFill>
                <a:latin typeface="Roboto Medium"/>
                <a:ea typeface="Roboto Medium"/>
                <a:cs typeface="Roboto Medium"/>
                <a:sym typeface="Roboto Medium"/>
              </a:defRPr>
            </a:lvl6pPr>
            <a:lvl7pPr lvl="6" algn="ctr">
              <a:spcBef>
                <a:spcPts val="0"/>
              </a:spcBef>
              <a:spcAft>
                <a:spcPts val="0"/>
              </a:spcAft>
              <a:buClr>
                <a:schemeClr val="dk2"/>
              </a:buClr>
              <a:buSzPts val="1900"/>
              <a:buFont typeface="Roboto Medium"/>
              <a:buNone/>
              <a:defRPr sz="1900">
                <a:solidFill>
                  <a:schemeClr val="dk2"/>
                </a:solidFill>
                <a:latin typeface="Roboto Medium"/>
                <a:ea typeface="Roboto Medium"/>
                <a:cs typeface="Roboto Medium"/>
                <a:sym typeface="Roboto Medium"/>
              </a:defRPr>
            </a:lvl7pPr>
            <a:lvl8pPr lvl="7" algn="ctr">
              <a:spcBef>
                <a:spcPts val="0"/>
              </a:spcBef>
              <a:spcAft>
                <a:spcPts val="0"/>
              </a:spcAft>
              <a:buClr>
                <a:schemeClr val="dk2"/>
              </a:buClr>
              <a:buSzPts val="1900"/>
              <a:buFont typeface="Roboto Medium"/>
              <a:buNone/>
              <a:defRPr sz="1900">
                <a:solidFill>
                  <a:schemeClr val="dk2"/>
                </a:solidFill>
                <a:latin typeface="Roboto Medium"/>
                <a:ea typeface="Roboto Medium"/>
                <a:cs typeface="Roboto Medium"/>
                <a:sym typeface="Roboto Medium"/>
              </a:defRPr>
            </a:lvl8pPr>
            <a:lvl9pPr lvl="8" algn="ctr">
              <a:spcBef>
                <a:spcPts val="0"/>
              </a:spcBef>
              <a:spcAft>
                <a:spcPts val="0"/>
              </a:spcAft>
              <a:buClr>
                <a:schemeClr val="dk2"/>
              </a:buClr>
              <a:buSzPts val="1900"/>
              <a:buFont typeface="Roboto Medium"/>
              <a:buNone/>
              <a:defRPr sz="1900">
                <a:solidFill>
                  <a:schemeClr val="dk2"/>
                </a:solidFill>
                <a:latin typeface="Roboto Medium"/>
                <a:ea typeface="Roboto Medium"/>
                <a:cs typeface="Roboto Medium"/>
                <a:sym typeface="Roboto Medium"/>
              </a:defRPr>
            </a:lvl9pPr>
          </a:lstStyle>
          <a:p/>
        </p:txBody>
      </p:sp>
      <p:sp>
        <p:nvSpPr>
          <p:cNvPr id="64" name="Google Shape;64;p9"/>
          <p:cNvSpPr txBox="1"/>
          <p:nvPr>
            <p:ph idx="6" type="subTitle"/>
          </p:nvPr>
        </p:nvSpPr>
        <p:spPr>
          <a:xfrm>
            <a:off x="5035200" y="4425267"/>
            <a:ext cx="2121600" cy="582900"/>
          </a:xfrm>
          <a:prstGeom prst="rect">
            <a:avLst/>
          </a:prstGeom>
          <a:noFill/>
          <a:ln>
            <a:noFill/>
          </a:ln>
        </p:spPr>
        <p:txBody>
          <a:bodyPr anchorCtr="0" anchor="t" bIns="121900" lIns="121900" spcFirstLastPara="1" rIns="121900" wrap="square" tIns="121900">
            <a:spAutoFit/>
          </a:bodyPr>
          <a:lstStyle>
            <a:lvl1pPr lvl="0" rtl="0" algn="ctr">
              <a:spcBef>
                <a:spcPts val="0"/>
              </a:spcBef>
              <a:spcAft>
                <a:spcPts val="0"/>
              </a:spcAft>
              <a:buClr>
                <a:schemeClr val="dk2"/>
              </a:buClr>
              <a:buSzPts val="1900"/>
              <a:buFont typeface="Roboto Medium"/>
              <a:buNone/>
              <a:defRPr sz="1900">
                <a:solidFill>
                  <a:schemeClr val="dk2"/>
                </a:solidFill>
                <a:latin typeface="Roboto Medium"/>
                <a:ea typeface="Roboto Medium"/>
                <a:cs typeface="Roboto Medium"/>
                <a:sym typeface="Roboto Medium"/>
              </a:defRPr>
            </a:lvl1pPr>
            <a:lvl2pPr lvl="1" rtl="0" algn="ctr">
              <a:spcBef>
                <a:spcPts val="0"/>
              </a:spcBef>
              <a:spcAft>
                <a:spcPts val="0"/>
              </a:spcAft>
              <a:buClr>
                <a:schemeClr val="dk2"/>
              </a:buClr>
              <a:buSzPts val="1900"/>
              <a:buFont typeface="Roboto Medium"/>
              <a:buNone/>
              <a:defRPr sz="1900">
                <a:solidFill>
                  <a:schemeClr val="dk2"/>
                </a:solidFill>
                <a:latin typeface="Roboto Medium"/>
                <a:ea typeface="Roboto Medium"/>
                <a:cs typeface="Roboto Medium"/>
                <a:sym typeface="Roboto Medium"/>
              </a:defRPr>
            </a:lvl2pPr>
            <a:lvl3pPr lvl="2" rtl="0" algn="ctr">
              <a:spcBef>
                <a:spcPts val="0"/>
              </a:spcBef>
              <a:spcAft>
                <a:spcPts val="0"/>
              </a:spcAft>
              <a:buClr>
                <a:schemeClr val="dk2"/>
              </a:buClr>
              <a:buSzPts val="1900"/>
              <a:buFont typeface="Roboto Medium"/>
              <a:buNone/>
              <a:defRPr sz="1900">
                <a:solidFill>
                  <a:schemeClr val="dk2"/>
                </a:solidFill>
                <a:latin typeface="Roboto Medium"/>
                <a:ea typeface="Roboto Medium"/>
                <a:cs typeface="Roboto Medium"/>
                <a:sym typeface="Roboto Medium"/>
              </a:defRPr>
            </a:lvl3pPr>
            <a:lvl4pPr lvl="3" rtl="0" algn="ctr">
              <a:spcBef>
                <a:spcPts val="0"/>
              </a:spcBef>
              <a:spcAft>
                <a:spcPts val="0"/>
              </a:spcAft>
              <a:buClr>
                <a:schemeClr val="dk2"/>
              </a:buClr>
              <a:buSzPts val="1900"/>
              <a:buFont typeface="Roboto Medium"/>
              <a:buNone/>
              <a:defRPr sz="1900">
                <a:solidFill>
                  <a:schemeClr val="dk2"/>
                </a:solidFill>
                <a:latin typeface="Roboto Medium"/>
                <a:ea typeface="Roboto Medium"/>
                <a:cs typeface="Roboto Medium"/>
                <a:sym typeface="Roboto Medium"/>
              </a:defRPr>
            </a:lvl4pPr>
            <a:lvl5pPr lvl="4" rtl="0" algn="ctr">
              <a:spcBef>
                <a:spcPts val="0"/>
              </a:spcBef>
              <a:spcAft>
                <a:spcPts val="0"/>
              </a:spcAft>
              <a:buClr>
                <a:schemeClr val="dk2"/>
              </a:buClr>
              <a:buSzPts val="1900"/>
              <a:buFont typeface="Roboto Medium"/>
              <a:buNone/>
              <a:defRPr sz="1900">
                <a:solidFill>
                  <a:schemeClr val="dk2"/>
                </a:solidFill>
                <a:latin typeface="Roboto Medium"/>
                <a:ea typeface="Roboto Medium"/>
                <a:cs typeface="Roboto Medium"/>
                <a:sym typeface="Roboto Medium"/>
              </a:defRPr>
            </a:lvl5pPr>
            <a:lvl6pPr lvl="5" rtl="0" algn="ctr">
              <a:spcBef>
                <a:spcPts val="0"/>
              </a:spcBef>
              <a:spcAft>
                <a:spcPts val="0"/>
              </a:spcAft>
              <a:buClr>
                <a:schemeClr val="dk2"/>
              </a:buClr>
              <a:buSzPts val="1900"/>
              <a:buFont typeface="Roboto Medium"/>
              <a:buNone/>
              <a:defRPr sz="1900">
                <a:solidFill>
                  <a:schemeClr val="dk2"/>
                </a:solidFill>
                <a:latin typeface="Roboto Medium"/>
                <a:ea typeface="Roboto Medium"/>
                <a:cs typeface="Roboto Medium"/>
                <a:sym typeface="Roboto Medium"/>
              </a:defRPr>
            </a:lvl6pPr>
            <a:lvl7pPr lvl="6" rtl="0" algn="ctr">
              <a:spcBef>
                <a:spcPts val="0"/>
              </a:spcBef>
              <a:spcAft>
                <a:spcPts val="0"/>
              </a:spcAft>
              <a:buClr>
                <a:schemeClr val="dk2"/>
              </a:buClr>
              <a:buSzPts val="1900"/>
              <a:buFont typeface="Roboto Medium"/>
              <a:buNone/>
              <a:defRPr sz="1900">
                <a:solidFill>
                  <a:schemeClr val="dk2"/>
                </a:solidFill>
                <a:latin typeface="Roboto Medium"/>
                <a:ea typeface="Roboto Medium"/>
                <a:cs typeface="Roboto Medium"/>
                <a:sym typeface="Roboto Medium"/>
              </a:defRPr>
            </a:lvl7pPr>
            <a:lvl8pPr lvl="7" rtl="0" algn="ctr">
              <a:spcBef>
                <a:spcPts val="0"/>
              </a:spcBef>
              <a:spcAft>
                <a:spcPts val="0"/>
              </a:spcAft>
              <a:buClr>
                <a:schemeClr val="dk2"/>
              </a:buClr>
              <a:buSzPts val="1900"/>
              <a:buFont typeface="Roboto Medium"/>
              <a:buNone/>
              <a:defRPr sz="1900">
                <a:solidFill>
                  <a:schemeClr val="dk2"/>
                </a:solidFill>
                <a:latin typeface="Roboto Medium"/>
                <a:ea typeface="Roboto Medium"/>
                <a:cs typeface="Roboto Medium"/>
                <a:sym typeface="Roboto Medium"/>
              </a:defRPr>
            </a:lvl8pPr>
            <a:lvl9pPr lvl="8" rtl="0" algn="ctr">
              <a:spcBef>
                <a:spcPts val="0"/>
              </a:spcBef>
              <a:spcAft>
                <a:spcPts val="0"/>
              </a:spcAft>
              <a:buClr>
                <a:schemeClr val="dk2"/>
              </a:buClr>
              <a:buSzPts val="1900"/>
              <a:buFont typeface="Roboto Medium"/>
              <a:buNone/>
              <a:defRPr sz="1900">
                <a:solidFill>
                  <a:schemeClr val="dk2"/>
                </a:solidFill>
                <a:latin typeface="Roboto Medium"/>
                <a:ea typeface="Roboto Medium"/>
                <a:cs typeface="Roboto Medium"/>
                <a:sym typeface="Roboto Medium"/>
              </a:defRPr>
            </a:lvl9pPr>
          </a:lstStyle>
          <a:p/>
        </p:txBody>
      </p:sp>
      <p:sp>
        <p:nvSpPr>
          <p:cNvPr id="65" name="Google Shape;65;p9"/>
          <p:cNvSpPr txBox="1"/>
          <p:nvPr>
            <p:ph idx="7" type="subTitle"/>
          </p:nvPr>
        </p:nvSpPr>
        <p:spPr>
          <a:xfrm>
            <a:off x="8363167" y="4425267"/>
            <a:ext cx="2121600" cy="582900"/>
          </a:xfrm>
          <a:prstGeom prst="rect">
            <a:avLst/>
          </a:prstGeom>
          <a:noFill/>
          <a:ln>
            <a:noFill/>
          </a:ln>
        </p:spPr>
        <p:txBody>
          <a:bodyPr anchorCtr="0" anchor="t" bIns="121900" lIns="121900" spcFirstLastPara="1" rIns="121900" wrap="square" tIns="121900">
            <a:spAutoFit/>
          </a:bodyPr>
          <a:lstStyle>
            <a:lvl1pPr lvl="0" rtl="0" algn="ctr">
              <a:spcBef>
                <a:spcPts val="0"/>
              </a:spcBef>
              <a:spcAft>
                <a:spcPts val="0"/>
              </a:spcAft>
              <a:buClr>
                <a:schemeClr val="dk2"/>
              </a:buClr>
              <a:buSzPts val="1900"/>
              <a:buFont typeface="Roboto Medium"/>
              <a:buNone/>
              <a:defRPr sz="1900">
                <a:solidFill>
                  <a:schemeClr val="dk2"/>
                </a:solidFill>
                <a:latin typeface="Roboto Medium"/>
                <a:ea typeface="Roboto Medium"/>
                <a:cs typeface="Roboto Medium"/>
                <a:sym typeface="Roboto Medium"/>
              </a:defRPr>
            </a:lvl1pPr>
            <a:lvl2pPr lvl="1" rtl="0" algn="ctr">
              <a:spcBef>
                <a:spcPts val="0"/>
              </a:spcBef>
              <a:spcAft>
                <a:spcPts val="0"/>
              </a:spcAft>
              <a:buClr>
                <a:schemeClr val="dk2"/>
              </a:buClr>
              <a:buSzPts val="1900"/>
              <a:buFont typeface="Roboto Medium"/>
              <a:buNone/>
              <a:defRPr sz="1900">
                <a:solidFill>
                  <a:schemeClr val="dk2"/>
                </a:solidFill>
                <a:latin typeface="Roboto Medium"/>
                <a:ea typeface="Roboto Medium"/>
                <a:cs typeface="Roboto Medium"/>
                <a:sym typeface="Roboto Medium"/>
              </a:defRPr>
            </a:lvl2pPr>
            <a:lvl3pPr lvl="2" rtl="0" algn="ctr">
              <a:spcBef>
                <a:spcPts val="0"/>
              </a:spcBef>
              <a:spcAft>
                <a:spcPts val="0"/>
              </a:spcAft>
              <a:buClr>
                <a:schemeClr val="dk2"/>
              </a:buClr>
              <a:buSzPts val="1900"/>
              <a:buFont typeface="Roboto Medium"/>
              <a:buNone/>
              <a:defRPr sz="1900">
                <a:solidFill>
                  <a:schemeClr val="dk2"/>
                </a:solidFill>
                <a:latin typeface="Roboto Medium"/>
                <a:ea typeface="Roboto Medium"/>
                <a:cs typeface="Roboto Medium"/>
                <a:sym typeface="Roboto Medium"/>
              </a:defRPr>
            </a:lvl3pPr>
            <a:lvl4pPr lvl="3" rtl="0" algn="ctr">
              <a:spcBef>
                <a:spcPts val="0"/>
              </a:spcBef>
              <a:spcAft>
                <a:spcPts val="0"/>
              </a:spcAft>
              <a:buClr>
                <a:schemeClr val="dk2"/>
              </a:buClr>
              <a:buSzPts val="1900"/>
              <a:buFont typeface="Roboto Medium"/>
              <a:buNone/>
              <a:defRPr sz="1900">
                <a:solidFill>
                  <a:schemeClr val="dk2"/>
                </a:solidFill>
                <a:latin typeface="Roboto Medium"/>
                <a:ea typeface="Roboto Medium"/>
                <a:cs typeface="Roboto Medium"/>
                <a:sym typeface="Roboto Medium"/>
              </a:defRPr>
            </a:lvl4pPr>
            <a:lvl5pPr lvl="4" rtl="0" algn="ctr">
              <a:spcBef>
                <a:spcPts val="0"/>
              </a:spcBef>
              <a:spcAft>
                <a:spcPts val="0"/>
              </a:spcAft>
              <a:buClr>
                <a:schemeClr val="dk2"/>
              </a:buClr>
              <a:buSzPts val="1900"/>
              <a:buFont typeface="Roboto Medium"/>
              <a:buNone/>
              <a:defRPr sz="1900">
                <a:solidFill>
                  <a:schemeClr val="dk2"/>
                </a:solidFill>
                <a:latin typeface="Roboto Medium"/>
                <a:ea typeface="Roboto Medium"/>
                <a:cs typeface="Roboto Medium"/>
                <a:sym typeface="Roboto Medium"/>
              </a:defRPr>
            </a:lvl5pPr>
            <a:lvl6pPr lvl="5" rtl="0" algn="ctr">
              <a:spcBef>
                <a:spcPts val="0"/>
              </a:spcBef>
              <a:spcAft>
                <a:spcPts val="0"/>
              </a:spcAft>
              <a:buClr>
                <a:schemeClr val="dk2"/>
              </a:buClr>
              <a:buSzPts val="1900"/>
              <a:buFont typeface="Roboto Medium"/>
              <a:buNone/>
              <a:defRPr sz="1900">
                <a:solidFill>
                  <a:schemeClr val="dk2"/>
                </a:solidFill>
                <a:latin typeface="Roboto Medium"/>
                <a:ea typeface="Roboto Medium"/>
                <a:cs typeface="Roboto Medium"/>
                <a:sym typeface="Roboto Medium"/>
              </a:defRPr>
            </a:lvl6pPr>
            <a:lvl7pPr lvl="6" rtl="0" algn="ctr">
              <a:spcBef>
                <a:spcPts val="0"/>
              </a:spcBef>
              <a:spcAft>
                <a:spcPts val="0"/>
              </a:spcAft>
              <a:buClr>
                <a:schemeClr val="dk2"/>
              </a:buClr>
              <a:buSzPts val="1900"/>
              <a:buFont typeface="Roboto Medium"/>
              <a:buNone/>
              <a:defRPr sz="1900">
                <a:solidFill>
                  <a:schemeClr val="dk2"/>
                </a:solidFill>
                <a:latin typeface="Roboto Medium"/>
                <a:ea typeface="Roboto Medium"/>
                <a:cs typeface="Roboto Medium"/>
                <a:sym typeface="Roboto Medium"/>
              </a:defRPr>
            </a:lvl7pPr>
            <a:lvl8pPr lvl="7" rtl="0" algn="ctr">
              <a:spcBef>
                <a:spcPts val="0"/>
              </a:spcBef>
              <a:spcAft>
                <a:spcPts val="0"/>
              </a:spcAft>
              <a:buClr>
                <a:schemeClr val="dk2"/>
              </a:buClr>
              <a:buSzPts val="1900"/>
              <a:buFont typeface="Roboto Medium"/>
              <a:buNone/>
              <a:defRPr sz="1900">
                <a:solidFill>
                  <a:schemeClr val="dk2"/>
                </a:solidFill>
                <a:latin typeface="Roboto Medium"/>
                <a:ea typeface="Roboto Medium"/>
                <a:cs typeface="Roboto Medium"/>
                <a:sym typeface="Roboto Medium"/>
              </a:defRPr>
            </a:lvl8pPr>
            <a:lvl9pPr lvl="8" rtl="0" algn="ctr">
              <a:spcBef>
                <a:spcPts val="0"/>
              </a:spcBef>
              <a:spcAft>
                <a:spcPts val="0"/>
              </a:spcAft>
              <a:buClr>
                <a:schemeClr val="dk2"/>
              </a:buClr>
              <a:buSzPts val="1900"/>
              <a:buFont typeface="Roboto Medium"/>
              <a:buNone/>
              <a:defRPr sz="1900">
                <a:solidFill>
                  <a:schemeClr val="dk2"/>
                </a:solidFill>
                <a:latin typeface="Roboto Medium"/>
                <a:ea typeface="Roboto Medium"/>
                <a:cs typeface="Roboto Medium"/>
                <a:sym typeface="Roboto Medium"/>
              </a:defRPr>
            </a:lvl9pPr>
          </a:lstStyle>
          <a:p/>
        </p:txBody>
      </p:sp>
      <p:grpSp>
        <p:nvGrpSpPr>
          <p:cNvPr id="66" name="Google Shape;66;p9"/>
          <p:cNvGrpSpPr/>
          <p:nvPr/>
        </p:nvGrpSpPr>
        <p:grpSpPr>
          <a:xfrm>
            <a:off x="-18200" y="6209645"/>
            <a:ext cx="12228094" cy="647984"/>
            <a:chOff x="-13650" y="4657350"/>
            <a:chExt cx="9171300" cy="486000"/>
          </a:xfrm>
        </p:grpSpPr>
        <p:sp>
          <p:nvSpPr>
            <p:cNvPr id="67" name="Google Shape;67;p9"/>
            <p:cNvSpPr/>
            <p:nvPr/>
          </p:nvSpPr>
          <p:spPr>
            <a:xfrm>
              <a:off x="-13650" y="4657350"/>
              <a:ext cx="9171300" cy="486000"/>
            </a:xfrm>
            <a:prstGeom prst="rect">
              <a:avLst/>
            </a:prstGeom>
            <a:solidFill>
              <a:schemeClr val="accent4"/>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pic>
          <p:nvPicPr>
            <p:cNvPr id="68" name="Google Shape;68;p9"/>
            <p:cNvPicPr preferRelativeResize="0"/>
            <p:nvPr/>
          </p:nvPicPr>
          <p:blipFill>
            <a:blip r:embed="rId2">
              <a:alphaModFix/>
            </a:blip>
            <a:stretch>
              <a:fillRect/>
            </a:stretch>
          </p:blipFill>
          <p:spPr>
            <a:xfrm>
              <a:off x="213858" y="4777811"/>
              <a:ext cx="1179275" cy="245075"/>
            </a:xfrm>
            <a:prstGeom prst="rect">
              <a:avLst/>
            </a:prstGeom>
            <a:noFill/>
            <a:ln>
              <a:noFill/>
            </a:ln>
          </p:spPr>
        </p:pic>
      </p:grpSp>
      <p:sp>
        <p:nvSpPr>
          <p:cNvPr id="69" name="Google Shape;69;p9"/>
          <p:cNvSpPr txBox="1"/>
          <p:nvPr>
            <p:ph idx="12" type="sldNum"/>
          </p:nvPr>
        </p:nvSpPr>
        <p:spPr>
          <a:xfrm>
            <a:off x="11409045" y="6333134"/>
            <a:ext cx="731700" cy="525000"/>
          </a:xfrm>
          <a:prstGeom prst="rect">
            <a:avLst/>
          </a:prstGeom>
        </p:spPr>
        <p:txBody>
          <a:bodyPr anchorCtr="0" anchor="t" bIns="91425" lIns="91425" spcFirstLastPara="1" rIns="91425" wrap="square" tIns="91425">
            <a:noAutofit/>
          </a:bodyPr>
          <a:lstStyle>
            <a:lvl1pPr lvl="0">
              <a:buNone/>
              <a:defRPr>
                <a:solidFill>
                  <a:schemeClr val="dk2"/>
                </a:solidFill>
                <a:latin typeface="Roboto"/>
                <a:ea typeface="Roboto"/>
                <a:cs typeface="Roboto"/>
                <a:sym typeface="Roboto"/>
              </a:defRPr>
            </a:lvl1pPr>
            <a:lvl2pPr lvl="1">
              <a:buNone/>
              <a:defRPr>
                <a:solidFill>
                  <a:schemeClr val="dk2"/>
                </a:solidFill>
                <a:latin typeface="Roboto"/>
                <a:ea typeface="Roboto"/>
                <a:cs typeface="Roboto"/>
                <a:sym typeface="Roboto"/>
              </a:defRPr>
            </a:lvl2pPr>
            <a:lvl3pPr lvl="2">
              <a:buNone/>
              <a:defRPr>
                <a:solidFill>
                  <a:schemeClr val="dk2"/>
                </a:solidFill>
                <a:latin typeface="Roboto"/>
                <a:ea typeface="Roboto"/>
                <a:cs typeface="Roboto"/>
                <a:sym typeface="Roboto"/>
              </a:defRPr>
            </a:lvl3pPr>
            <a:lvl4pPr lvl="3">
              <a:buNone/>
              <a:defRPr>
                <a:solidFill>
                  <a:schemeClr val="dk2"/>
                </a:solidFill>
                <a:latin typeface="Roboto"/>
                <a:ea typeface="Roboto"/>
                <a:cs typeface="Roboto"/>
                <a:sym typeface="Roboto"/>
              </a:defRPr>
            </a:lvl4pPr>
            <a:lvl5pPr lvl="4">
              <a:buNone/>
              <a:defRPr>
                <a:solidFill>
                  <a:schemeClr val="dk2"/>
                </a:solidFill>
                <a:latin typeface="Roboto"/>
                <a:ea typeface="Roboto"/>
                <a:cs typeface="Roboto"/>
                <a:sym typeface="Roboto"/>
              </a:defRPr>
            </a:lvl5pPr>
            <a:lvl6pPr lvl="5">
              <a:buNone/>
              <a:defRPr>
                <a:solidFill>
                  <a:schemeClr val="dk2"/>
                </a:solidFill>
                <a:latin typeface="Roboto"/>
                <a:ea typeface="Roboto"/>
                <a:cs typeface="Roboto"/>
                <a:sym typeface="Roboto"/>
              </a:defRPr>
            </a:lvl6pPr>
            <a:lvl7pPr lvl="6">
              <a:buNone/>
              <a:defRPr>
                <a:solidFill>
                  <a:schemeClr val="dk2"/>
                </a:solidFill>
                <a:latin typeface="Roboto"/>
                <a:ea typeface="Roboto"/>
                <a:cs typeface="Roboto"/>
                <a:sym typeface="Roboto"/>
              </a:defRPr>
            </a:lvl7pPr>
            <a:lvl8pPr lvl="7">
              <a:buNone/>
              <a:defRPr>
                <a:solidFill>
                  <a:schemeClr val="dk2"/>
                </a:solidFill>
                <a:latin typeface="Roboto"/>
                <a:ea typeface="Roboto"/>
                <a:cs typeface="Roboto"/>
                <a:sym typeface="Roboto"/>
              </a:defRPr>
            </a:lvl8pPr>
            <a:lvl9pPr lvl="8">
              <a:buNone/>
              <a:defRPr>
                <a:solidFill>
                  <a:schemeClr val="dk2"/>
                </a:solidFill>
                <a:latin typeface="Roboto"/>
                <a:ea typeface="Roboto"/>
                <a:cs typeface="Roboto"/>
                <a:sym typeface="Roboto"/>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extLst>
    <p:ext uri="{DCECCB84-F9BA-43D5-87BE-67443E8EF086}">
      <p15:sldGuideLst>
        <p15:guide id="1" pos="168">
          <p15:clr>
            <a:srgbClr val="E46962"/>
          </p15:clr>
        </p15:guide>
      </p15:sldGuideLst>
    </p:ext>
  </p:extLst>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ext and full page image with quote">
  <p:cSld name="TITLE_1_1_1">
    <p:bg>
      <p:bgPr>
        <a:solidFill>
          <a:schemeClr val="lt2"/>
        </a:solidFill>
      </p:bgPr>
    </p:bg>
    <p:spTree>
      <p:nvGrpSpPr>
        <p:cNvPr id="70" name="Shape 70"/>
        <p:cNvGrpSpPr/>
        <p:nvPr/>
      </p:nvGrpSpPr>
      <p:grpSpPr>
        <a:xfrm>
          <a:off x="0" y="0"/>
          <a:ext cx="0" cy="0"/>
          <a:chOff x="0" y="0"/>
          <a:chExt cx="0" cy="0"/>
        </a:xfrm>
      </p:grpSpPr>
      <p:sp>
        <p:nvSpPr>
          <p:cNvPr id="71" name="Google Shape;71;p10"/>
          <p:cNvSpPr/>
          <p:nvPr>
            <p:ph idx="2" type="pic"/>
          </p:nvPr>
        </p:nvSpPr>
        <p:spPr>
          <a:xfrm>
            <a:off x="-54633" y="-45533"/>
            <a:ext cx="12328500" cy="6255600"/>
          </a:xfrm>
          <a:prstGeom prst="rect">
            <a:avLst/>
          </a:prstGeom>
          <a:noFill/>
          <a:ln>
            <a:noFill/>
          </a:ln>
        </p:spPr>
      </p:sp>
      <p:grpSp>
        <p:nvGrpSpPr>
          <p:cNvPr id="72" name="Google Shape;72;p10"/>
          <p:cNvGrpSpPr/>
          <p:nvPr/>
        </p:nvGrpSpPr>
        <p:grpSpPr>
          <a:xfrm>
            <a:off x="-18200" y="6209645"/>
            <a:ext cx="12228094" cy="647984"/>
            <a:chOff x="-13650" y="4657350"/>
            <a:chExt cx="9171300" cy="486000"/>
          </a:xfrm>
        </p:grpSpPr>
        <p:sp>
          <p:nvSpPr>
            <p:cNvPr id="73" name="Google Shape;73;p10"/>
            <p:cNvSpPr/>
            <p:nvPr/>
          </p:nvSpPr>
          <p:spPr>
            <a:xfrm>
              <a:off x="-13650" y="4657350"/>
              <a:ext cx="9171300" cy="486000"/>
            </a:xfrm>
            <a:prstGeom prst="rect">
              <a:avLst/>
            </a:prstGeom>
            <a:solidFill>
              <a:schemeClr val="accent4"/>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pic>
          <p:nvPicPr>
            <p:cNvPr id="74" name="Google Shape;74;p10"/>
            <p:cNvPicPr preferRelativeResize="0"/>
            <p:nvPr/>
          </p:nvPicPr>
          <p:blipFill>
            <a:blip r:embed="rId2">
              <a:alphaModFix/>
            </a:blip>
            <a:stretch>
              <a:fillRect/>
            </a:stretch>
          </p:blipFill>
          <p:spPr>
            <a:xfrm>
              <a:off x="213858" y="4777811"/>
              <a:ext cx="1179275" cy="245075"/>
            </a:xfrm>
            <a:prstGeom prst="rect">
              <a:avLst/>
            </a:prstGeom>
            <a:noFill/>
            <a:ln>
              <a:noFill/>
            </a:ln>
          </p:spPr>
        </p:pic>
      </p:grpSp>
      <p:sp>
        <p:nvSpPr>
          <p:cNvPr id="75" name="Google Shape;75;p10"/>
          <p:cNvSpPr txBox="1"/>
          <p:nvPr>
            <p:ph idx="12" type="sldNum"/>
          </p:nvPr>
        </p:nvSpPr>
        <p:spPr>
          <a:xfrm>
            <a:off x="11409045" y="6333134"/>
            <a:ext cx="731700" cy="525000"/>
          </a:xfrm>
          <a:prstGeom prst="rect">
            <a:avLst/>
          </a:prstGeom>
        </p:spPr>
        <p:txBody>
          <a:bodyPr anchorCtr="0" anchor="t"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extLst>
    <p:ext uri="{DCECCB84-F9BA-43D5-87BE-67443E8EF086}">
      <p15:sldGuideLst>
        <p15:guide id="1" pos="168">
          <p15:clr>
            <a:srgbClr val="E46962"/>
          </p15:clr>
        </p15:guide>
      </p15:sldGuideLst>
    </p:ext>
  </p:extLst>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0" Type="http://schemas.openxmlformats.org/officeDocument/2006/relationships/slideLayout" Target="../slideLayouts/slideLayout10.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3.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_rels/slideMaster2.xml.rels><?xml version="1.0" encoding="UTF-8" standalone="yes"?><Relationships xmlns="http://schemas.openxmlformats.org/package/2006/relationships"><Relationship Id="rId11" Type="http://schemas.openxmlformats.org/officeDocument/2006/relationships/theme" Target="../theme/theme2.xml"/><Relationship Id="rId10" Type="http://schemas.openxmlformats.org/officeDocument/2006/relationships/slideLayout" Target="../slideLayouts/slideLayout23.xml"/><Relationship Id="rId1" Type="http://schemas.openxmlformats.org/officeDocument/2006/relationships/slideLayout" Target="../slideLayouts/slideLayout14.xml"/><Relationship Id="rId2" Type="http://schemas.openxmlformats.org/officeDocument/2006/relationships/slideLayout" Target="../slideLayouts/slideLayout15.xml"/><Relationship Id="rId3" Type="http://schemas.openxmlformats.org/officeDocument/2006/relationships/slideLayout" Target="../slideLayouts/slideLayout16.xml"/><Relationship Id="rId4" Type="http://schemas.openxmlformats.org/officeDocument/2006/relationships/slideLayout" Target="../slideLayouts/slideLayout17.xml"/><Relationship Id="rId9" Type="http://schemas.openxmlformats.org/officeDocument/2006/relationships/slideLayout" Target="../slideLayouts/slideLayout22.xml"/><Relationship Id="rId5" Type="http://schemas.openxmlformats.org/officeDocument/2006/relationships/slideLayout" Target="../slideLayouts/slideLayout18.xml"/><Relationship Id="rId6" Type="http://schemas.openxmlformats.org/officeDocument/2006/relationships/slideLayout" Target="../slideLayouts/slideLayout19.xml"/><Relationship Id="rId7" Type="http://schemas.openxmlformats.org/officeDocument/2006/relationships/slideLayout" Target="../slideLayouts/slideLayout20.xml"/><Relationship Id="rId8"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gradFill>
          <a:gsLst>
            <a:gs pos="0">
              <a:srgbClr val="2F89DC"/>
            </a:gs>
            <a:gs pos="100000">
              <a:srgbClr val="194670"/>
            </a:gs>
          </a:gsLst>
          <a:lin ang="5400012" scaled="0"/>
        </a:gradFill>
      </p:bgPr>
    </p:bg>
    <p:spTree>
      <p:nvGrpSpPr>
        <p:cNvPr id="5" name="Shape 5"/>
        <p:cNvGrpSpPr/>
        <p:nvPr/>
      </p:nvGrpSpPr>
      <p:grpSpPr>
        <a:xfrm>
          <a:off x="0" y="0"/>
          <a:ext cx="0" cy="0"/>
          <a:chOff x="0" y="0"/>
          <a:chExt cx="0" cy="0"/>
        </a:xfrm>
      </p:grpSpPr>
      <p:sp>
        <p:nvSpPr>
          <p:cNvPr id="6" name="Google Shape;6;p1"/>
          <p:cNvSpPr txBox="1"/>
          <p:nvPr>
            <p:ph idx="12" type="sldNum"/>
          </p:nvPr>
        </p:nvSpPr>
        <p:spPr>
          <a:xfrm>
            <a:off x="11409045" y="6333134"/>
            <a:ext cx="731700" cy="525000"/>
          </a:xfrm>
          <a:prstGeom prst="rect">
            <a:avLst/>
          </a:prstGeom>
          <a:noFill/>
          <a:ln>
            <a:noFill/>
          </a:ln>
        </p:spPr>
        <p:txBody>
          <a:bodyPr anchorCtr="0" anchor="t" bIns="91425" lIns="91425" spcFirstLastPara="1" rIns="91425" wrap="square" tIns="91425">
            <a:noAutofit/>
          </a:bodyPr>
          <a:lstStyle>
            <a:lvl1pPr lvl="0" algn="r">
              <a:buNone/>
              <a:defRPr sz="1300">
                <a:solidFill>
                  <a:schemeClr val="tx1"/>
                </a:solidFill>
              </a:defRPr>
            </a:lvl1pPr>
            <a:lvl2pPr lvl="1" algn="r">
              <a:buNone/>
              <a:defRPr sz="1300">
                <a:solidFill>
                  <a:schemeClr val="tx1"/>
                </a:solidFill>
              </a:defRPr>
            </a:lvl2pPr>
            <a:lvl3pPr lvl="2" algn="r">
              <a:buNone/>
              <a:defRPr sz="1300">
                <a:solidFill>
                  <a:schemeClr val="tx1"/>
                </a:solidFill>
              </a:defRPr>
            </a:lvl3pPr>
            <a:lvl4pPr lvl="3" algn="r">
              <a:buNone/>
              <a:defRPr sz="1300">
                <a:solidFill>
                  <a:schemeClr val="tx1"/>
                </a:solidFill>
              </a:defRPr>
            </a:lvl4pPr>
            <a:lvl5pPr lvl="4" algn="r">
              <a:buNone/>
              <a:defRPr sz="1300">
                <a:solidFill>
                  <a:schemeClr val="tx1"/>
                </a:solidFill>
              </a:defRPr>
            </a:lvl5pPr>
            <a:lvl6pPr lvl="5" algn="r">
              <a:buNone/>
              <a:defRPr sz="1300">
                <a:solidFill>
                  <a:schemeClr val="tx1"/>
                </a:solidFill>
              </a:defRPr>
            </a:lvl6pPr>
            <a:lvl7pPr lvl="6" algn="r">
              <a:buNone/>
              <a:defRPr sz="1300">
                <a:solidFill>
                  <a:schemeClr val="tx1"/>
                </a:solidFill>
              </a:defRPr>
            </a:lvl7pPr>
            <a:lvl8pPr lvl="7" algn="r">
              <a:buNone/>
              <a:defRPr sz="1300">
                <a:solidFill>
                  <a:schemeClr val="tx1"/>
                </a:solidFill>
              </a:defRPr>
            </a:lvl8pPr>
            <a:lvl9pPr lvl="8" algn="r">
              <a:buNone/>
              <a:defRPr sz="1300">
                <a:solidFill>
                  <a:schemeClr val="tx1"/>
                </a:solidFill>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Lst>
  <p:transition spd="med">
    <p:fade thruBlk="1"/>
  </p:transition>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2"/>
        </a:solidFill>
      </p:bgPr>
    </p:bg>
    <p:spTree>
      <p:nvGrpSpPr>
        <p:cNvPr id="101" name="Shape 101"/>
        <p:cNvGrpSpPr/>
        <p:nvPr/>
      </p:nvGrpSpPr>
      <p:grpSpPr>
        <a:xfrm>
          <a:off x="0" y="0"/>
          <a:ext cx="0" cy="0"/>
          <a:chOff x="0" y="0"/>
          <a:chExt cx="0" cy="0"/>
        </a:xfrm>
      </p:grpSpPr>
      <p:sp>
        <p:nvSpPr>
          <p:cNvPr id="102" name="Google Shape;102;p15"/>
          <p:cNvSpPr txBox="1"/>
          <p:nvPr>
            <p:ph type="title"/>
          </p:nvPr>
        </p:nvSpPr>
        <p:spPr>
          <a:xfrm>
            <a:off x="266933" y="473467"/>
            <a:ext cx="10650300" cy="1119900"/>
          </a:xfrm>
          <a:prstGeom prst="rect">
            <a:avLst/>
          </a:prstGeom>
          <a:noFill/>
          <a:ln>
            <a:noFill/>
          </a:ln>
        </p:spPr>
        <p:txBody>
          <a:bodyPr anchorCtr="0" anchor="t" bIns="121900" lIns="121900" spcFirstLastPara="1" rIns="121900" wrap="square" tIns="121900">
            <a:spAutoFit/>
          </a:bodyPr>
          <a:lstStyle>
            <a:lvl1pPr lvl="0">
              <a:spcBef>
                <a:spcPts val="0"/>
              </a:spcBef>
              <a:spcAft>
                <a:spcPts val="0"/>
              </a:spcAft>
              <a:buClr>
                <a:schemeClr val="accent2"/>
              </a:buClr>
              <a:buSzPts val="4000"/>
              <a:buFont typeface="Roboto"/>
              <a:buNone/>
              <a:defRPr b="1" sz="4000">
                <a:solidFill>
                  <a:schemeClr val="accent2"/>
                </a:solidFill>
                <a:latin typeface="Roboto"/>
                <a:ea typeface="Roboto"/>
                <a:cs typeface="Roboto"/>
                <a:sym typeface="Roboto"/>
              </a:defRPr>
            </a:lvl1pPr>
            <a:lvl2pPr lvl="1">
              <a:spcBef>
                <a:spcPts val="0"/>
              </a:spcBef>
              <a:spcAft>
                <a:spcPts val="0"/>
              </a:spcAft>
              <a:buClr>
                <a:schemeClr val="dk1"/>
              </a:buClr>
              <a:buSzPts val="1900"/>
              <a:buNone/>
              <a:defRPr sz="1900">
                <a:solidFill>
                  <a:schemeClr val="dk1"/>
                </a:solidFill>
              </a:defRPr>
            </a:lvl2pPr>
            <a:lvl3pPr lvl="2">
              <a:spcBef>
                <a:spcPts val="0"/>
              </a:spcBef>
              <a:spcAft>
                <a:spcPts val="0"/>
              </a:spcAft>
              <a:buClr>
                <a:schemeClr val="dk1"/>
              </a:buClr>
              <a:buSzPts val="1900"/>
              <a:buNone/>
              <a:defRPr sz="1900">
                <a:solidFill>
                  <a:schemeClr val="dk1"/>
                </a:solidFill>
              </a:defRPr>
            </a:lvl3pPr>
            <a:lvl4pPr lvl="3">
              <a:spcBef>
                <a:spcPts val="0"/>
              </a:spcBef>
              <a:spcAft>
                <a:spcPts val="0"/>
              </a:spcAft>
              <a:buClr>
                <a:schemeClr val="dk1"/>
              </a:buClr>
              <a:buSzPts val="1900"/>
              <a:buNone/>
              <a:defRPr sz="1900">
                <a:solidFill>
                  <a:schemeClr val="dk1"/>
                </a:solidFill>
              </a:defRPr>
            </a:lvl4pPr>
            <a:lvl5pPr lvl="4">
              <a:spcBef>
                <a:spcPts val="0"/>
              </a:spcBef>
              <a:spcAft>
                <a:spcPts val="0"/>
              </a:spcAft>
              <a:buClr>
                <a:schemeClr val="dk1"/>
              </a:buClr>
              <a:buSzPts val="1900"/>
              <a:buNone/>
              <a:defRPr sz="1900">
                <a:solidFill>
                  <a:schemeClr val="dk1"/>
                </a:solidFill>
              </a:defRPr>
            </a:lvl5pPr>
            <a:lvl6pPr lvl="5">
              <a:spcBef>
                <a:spcPts val="0"/>
              </a:spcBef>
              <a:spcAft>
                <a:spcPts val="0"/>
              </a:spcAft>
              <a:buClr>
                <a:schemeClr val="dk1"/>
              </a:buClr>
              <a:buSzPts val="1900"/>
              <a:buNone/>
              <a:defRPr sz="1900">
                <a:solidFill>
                  <a:schemeClr val="dk1"/>
                </a:solidFill>
              </a:defRPr>
            </a:lvl6pPr>
            <a:lvl7pPr lvl="6">
              <a:spcBef>
                <a:spcPts val="0"/>
              </a:spcBef>
              <a:spcAft>
                <a:spcPts val="0"/>
              </a:spcAft>
              <a:buClr>
                <a:schemeClr val="dk1"/>
              </a:buClr>
              <a:buSzPts val="1900"/>
              <a:buNone/>
              <a:defRPr sz="1900">
                <a:solidFill>
                  <a:schemeClr val="dk1"/>
                </a:solidFill>
              </a:defRPr>
            </a:lvl7pPr>
            <a:lvl8pPr lvl="7">
              <a:spcBef>
                <a:spcPts val="0"/>
              </a:spcBef>
              <a:spcAft>
                <a:spcPts val="0"/>
              </a:spcAft>
              <a:buClr>
                <a:schemeClr val="dk1"/>
              </a:buClr>
              <a:buSzPts val="1900"/>
              <a:buNone/>
              <a:defRPr sz="1900">
                <a:solidFill>
                  <a:schemeClr val="dk1"/>
                </a:solidFill>
              </a:defRPr>
            </a:lvl8pPr>
            <a:lvl9pPr lvl="8">
              <a:spcBef>
                <a:spcPts val="0"/>
              </a:spcBef>
              <a:spcAft>
                <a:spcPts val="0"/>
              </a:spcAft>
              <a:buClr>
                <a:schemeClr val="dk1"/>
              </a:buClr>
              <a:buSzPts val="1900"/>
              <a:buNone/>
              <a:defRPr sz="1900">
                <a:solidFill>
                  <a:schemeClr val="dk1"/>
                </a:solidFill>
              </a:defRPr>
            </a:lvl9pPr>
          </a:lstStyle>
          <a:p/>
        </p:txBody>
      </p:sp>
      <p:sp>
        <p:nvSpPr>
          <p:cNvPr id="103" name="Google Shape;103;p15"/>
          <p:cNvSpPr txBox="1"/>
          <p:nvPr>
            <p:ph idx="1" type="body"/>
          </p:nvPr>
        </p:nvSpPr>
        <p:spPr>
          <a:xfrm>
            <a:off x="266933" y="1648800"/>
            <a:ext cx="10650300" cy="3560400"/>
          </a:xfrm>
          <a:prstGeom prst="rect">
            <a:avLst/>
          </a:prstGeom>
          <a:noFill/>
          <a:ln>
            <a:noFill/>
          </a:ln>
        </p:spPr>
        <p:txBody>
          <a:bodyPr anchorCtr="0" anchor="t" bIns="121900" lIns="121900" spcFirstLastPara="1" rIns="121900" wrap="square" tIns="121900">
            <a:noAutofit/>
          </a:bodyPr>
          <a:lstStyle>
            <a:lvl1pPr indent="-381000" lvl="0" marL="457200">
              <a:spcBef>
                <a:spcPts val="0"/>
              </a:spcBef>
              <a:spcAft>
                <a:spcPts val="0"/>
              </a:spcAft>
              <a:buClr>
                <a:schemeClr val="dk2"/>
              </a:buClr>
              <a:buSzPts val="2400"/>
              <a:buFont typeface="Roboto"/>
              <a:buChar char="●"/>
              <a:defRPr sz="2400">
                <a:solidFill>
                  <a:schemeClr val="dk2"/>
                </a:solidFill>
                <a:latin typeface="Roboto"/>
                <a:ea typeface="Roboto"/>
                <a:cs typeface="Roboto"/>
                <a:sym typeface="Roboto"/>
              </a:defRPr>
            </a:lvl1pPr>
            <a:lvl2pPr indent="-381000" lvl="1" marL="914400">
              <a:spcBef>
                <a:spcPts val="0"/>
              </a:spcBef>
              <a:spcAft>
                <a:spcPts val="0"/>
              </a:spcAft>
              <a:buClr>
                <a:schemeClr val="dk2"/>
              </a:buClr>
              <a:buSzPts val="2400"/>
              <a:buFont typeface="Roboto"/>
              <a:buChar char="○"/>
              <a:defRPr sz="2400">
                <a:solidFill>
                  <a:schemeClr val="dk2"/>
                </a:solidFill>
                <a:latin typeface="Roboto"/>
                <a:ea typeface="Roboto"/>
                <a:cs typeface="Roboto"/>
                <a:sym typeface="Roboto"/>
              </a:defRPr>
            </a:lvl2pPr>
            <a:lvl3pPr indent="-381000" lvl="2" marL="1371600">
              <a:spcBef>
                <a:spcPts val="0"/>
              </a:spcBef>
              <a:spcAft>
                <a:spcPts val="0"/>
              </a:spcAft>
              <a:buClr>
                <a:schemeClr val="dk2"/>
              </a:buClr>
              <a:buSzPts val="2400"/>
              <a:buFont typeface="Roboto"/>
              <a:buChar char="■"/>
              <a:defRPr sz="2400">
                <a:solidFill>
                  <a:schemeClr val="dk2"/>
                </a:solidFill>
                <a:latin typeface="Roboto"/>
                <a:ea typeface="Roboto"/>
                <a:cs typeface="Roboto"/>
                <a:sym typeface="Roboto"/>
              </a:defRPr>
            </a:lvl3pPr>
            <a:lvl4pPr indent="-381000" lvl="3" marL="1828800">
              <a:spcBef>
                <a:spcPts val="0"/>
              </a:spcBef>
              <a:spcAft>
                <a:spcPts val="0"/>
              </a:spcAft>
              <a:buClr>
                <a:schemeClr val="dk2"/>
              </a:buClr>
              <a:buSzPts val="2400"/>
              <a:buFont typeface="Roboto"/>
              <a:buChar char="●"/>
              <a:defRPr sz="2400">
                <a:solidFill>
                  <a:schemeClr val="dk2"/>
                </a:solidFill>
                <a:latin typeface="Roboto"/>
                <a:ea typeface="Roboto"/>
                <a:cs typeface="Roboto"/>
                <a:sym typeface="Roboto"/>
              </a:defRPr>
            </a:lvl4pPr>
            <a:lvl5pPr indent="-381000" lvl="4" marL="2286000">
              <a:spcBef>
                <a:spcPts val="0"/>
              </a:spcBef>
              <a:spcAft>
                <a:spcPts val="0"/>
              </a:spcAft>
              <a:buClr>
                <a:schemeClr val="dk2"/>
              </a:buClr>
              <a:buSzPts val="2400"/>
              <a:buFont typeface="Roboto"/>
              <a:buChar char="○"/>
              <a:defRPr sz="2400">
                <a:solidFill>
                  <a:schemeClr val="dk2"/>
                </a:solidFill>
                <a:latin typeface="Roboto"/>
                <a:ea typeface="Roboto"/>
                <a:cs typeface="Roboto"/>
                <a:sym typeface="Roboto"/>
              </a:defRPr>
            </a:lvl5pPr>
            <a:lvl6pPr indent="-381000" lvl="5" marL="2743200">
              <a:spcBef>
                <a:spcPts val="0"/>
              </a:spcBef>
              <a:spcAft>
                <a:spcPts val="0"/>
              </a:spcAft>
              <a:buClr>
                <a:schemeClr val="dk2"/>
              </a:buClr>
              <a:buSzPts val="2400"/>
              <a:buFont typeface="Roboto"/>
              <a:buChar char="■"/>
              <a:defRPr sz="2400">
                <a:solidFill>
                  <a:schemeClr val="dk2"/>
                </a:solidFill>
                <a:latin typeface="Roboto"/>
                <a:ea typeface="Roboto"/>
                <a:cs typeface="Roboto"/>
                <a:sym typeface="Roboto"/>
              </a:defRPr>
            </a:lvl6pPr>
            <a:lvl7pPr indent="-381000" lvl="6" marL="3200400">
              <a:spcBef>
                <a:spcPts val="0"/>
              </a:spcBef>
              <a:spcAft>
                <a:spcPts val="0"/>
              </a:spcAft>
              <a:buClr>
                <a:schemeClr val="dk2"/>
              </a:buClr>
              <a:buSzPts val="2400"/>
              <a:buFont typeface="Roboto"/>
              <a:buChar char="●"/>
              <a:defRPr sz="2400">
                <a:solidFill>
                  <a:schemeClr val="dk2"/>
                </a:solidFill>
                <a:latin typeface="Roboto"/>
                <a:ea typeface="Roboto"/>
                <a:cs typeface="Roboto"/>
                <a:sym typeface="Roboto"/>
              </a:defRPr>
            </a:lvl7pPr>
            <a:lvl8pPr indent="-381000" lvl="7" marL="3657600">
              <a:spcBef>
                <a:spcPts val="0"/>
              </a:spcBef>
              <a:spcAft>
                <a:spcPts val="0"/>
              </a:spcAft>
              <a:buClr>
                <a:schemeClr val="dk2"/>
              </a:buClr>
              <a:buSzPts val="2400"/>
              <a:buFont typeface="Roboto"/>
              <a:buChar char="○"/>
              <a:defRPr sz="2400">
                <a:solidFill>
                  <a:schemeClr val="dk2"/>
                </a:solidFill>
                <a:latin typeface="Roboto"/>
                <a:ea typeface="Roboto"/>
                <a:cs typeface="Roboto"/>
                <a:sym typeface="Roboto"/>
              </a:defRPr>
            </a:lvl8pPr>
            <a:lvl9pPr indent="-381000" lvl="8" marL="4114800">
              <a:spcBef>
                <a:spcPts val="0"/>
              </a:spcBef>
              <a:spcAft>
                <a:spcPts val="0"/>
              </a:spcAft>
              <a:buClr>
                <a:schemeClr val="dk2"/>
              </a:buClr>
              <a:buSzPts val="2400"/>
              <a:buFont typeface="Roboto"/>
              <a:buChar char="■"/>
              <a:defRPr sz="2400">
                <a:solidFill>
                  <a:schemeClr val="dk2"/>
                </a:solidFill>
                <a:latin typeface="Roboto"/>
                <a:ea typeface="Roboto"/>
                <a:cs typeface="Roboto"/>
                <a:sym typeface="Roboto"/>
              </a:defRPr>
            </a:lvl9pPr>
          </a:lstStyle>
          <a:p/>
        </p:txBody>
      </p:sp>
      <p:sp>
        <p:nvSpPr>
          <p:cNvPr id="104" name="Google Shape;104;p15"/>
          <p:cNvSpPr txBox="1"/>
          <p:nvPr>
            <p:ph idx="12" type="sldNum"/>
          </p:nvPr>
        </p:nvSpPr>
        <p:spPr>
          <a:xfrm>
            <a:off x="11409045" y="6333134"/>
            <a:ext cx="731700" cy="525000"/>
          </a:xfrm>
          <a:prstGeom prst="rect">
            <a:avLst/>
          </a:prstGeom>
          <a:noFill/>
          <a:ln>
            <a:noFill/>
          </a:ln>
        </p:spPr>
        <p:txBody>
          <a:bodyPr anchorCtr="0" anchor="t" bIns="91425" lIns="91425" spcFirstLastPara="1" rIns="91425" wrap="square" tIns="91425">
            <a:noAutofit/>
          </a:bodyPr>
          <a:lstStyle>
            <a:lvl1pPr lvl="0" algn="r">
              <a:buNone/>
              <a:defRPr sz="1300">
                <a:solidFill>
                  <a:schemeClr val="dk2"/>
                </a:solidFill>
                <a:latin typeface="Roboto"/>
                <a:ea typeface="Roboto"/>
                <a:cs typeface="Roboto"/>
                <a:sym typeface="Roboto"/>
              </a:defRPr>
            </a:lvl1pPr>
            <a:lvl2pPr lvl="1" algn="r">
              <a:buNone/>
              <a:defRPr sz="1300">
                <a:solidFill>
                  <a:schemeClr val="dk2"/>
                </a:solidFill>
                <a:latin typeface="Roboto"/>
                <a:ea typeface="Roboto"/>
                <a:cs typeface="Roboto"/>
                <a:sym typeface="Roboto"/>
              </a:defRPr>
            </a:lvl2pPr>
            <a:lvl3pPr lvl="2" algn="r">
              <a:buNone/>
              <a:defRPr sz="1300">
                <a:solidFill>
                  <a:schemeClr val="dk2"/>
                </a:solidFill>
                <a:latin typeface="Roboto"/>
                <a:ea typeface="Roboto"/>
                <a:cs typeface="Roboto"/>
                <a:sym typeface="Roboto"/>
              </a:defRPr>
            </a:lvl3pPr>
            <a:lvl4pPr lvl="3" algn="r">
              <a:buNone/>
              <a:defRPr sz="1300">
                <a:solidFill>
                  <a:schemeClr val="dk2"/>
                </a:solidFill>
                <a:latin typeface="Roboto"/>
                <a:ea typeface="Roboto"/>
                <a:cs typeface="Roboto"/>
                <a:sym typeface="Roboto"/>
              </a:defRPr>
            </a:lvl4pPr>
            <a:lvl5pPr lvl="4" algn="r">
              <a:buNone/>
              <a:defRPr sz="1300">
                <a:solidFill>
                  <a:schemeClr val="dk2"/>
                </a:solidFill>
                <a:latin typeface="Roboto"/>
                <a:ea typeface="Roboto"/>
                <a:cs typeface="Roboto"/>
                <a:sym typeface="Roboto"/>
              </a:defRPr>
            </a:lvl5pPr>
            <a:lvl6pPr lvl="5" algn="r">
              <a:buNone/>
              <a:defRPr sz="1300">
                <a:solidFill>
                  <a:schemeClr val="dk2"/>
                </a:solidFill>
                <a:latin typeface="Roboto"/>
                <a:ea typeface="Roboto"/>
                <a:cs typeface="Roboto"/>
                <a:sym typeface="Roboto"/>
              </a:defRPr>
            </a:lvl6pPr>
            <a:lvl7pPr lvl="6" algn="r">
              <a:buNone/>
              <a:defRPr sz="1300">
                <a:solidFill>
                  <a:schemeClr val="dk2"/>
                </a:solidFill>
                <a:latin typeface="Roboto"/>
                <a:ea typeface="Roboto"/>
                <a:cs typeface="Roboto"/>
                <a:sym typeface="Roboto"/>
              </a:defRPr>
            </a:lvl7pPr>
            <a:lvl8pPr lvl="7" algn="r">
              <a:buNone/>
              <a:defRPr sz="1300">
                <a:solidFill>
                  <a:schemeClr val="dk2"/>
                </a:solidFill>
                <a:latin typeface="Roboto"/>
                <a:ea typeface="Roboto"/>
                <a:cs typeface="Roboto"/>
                <a:sym typeface="Roboto"/>
              </a:defRPr>
            </a:lvl8pPr>
            <a:lvl9pPr lvl="8" algn="r">
              <a:buNone/>
              <a:defRPr sz="1300">
                <a:solidFill>
                  <a:schemeClr val="dk2"/>
                </a:solidFill>
                <a:latin typeface="Roboto"/>
                <a:ea typeface="Roboto"/>
                <a:cs typeface="Roboto"/>
                <a:sym typeface="Roboto"/>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Lst>
  <p:transition spd="med">
    <p:fade thruBlk="1"/>
  </p:transition>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0.xml"/><Relationship Id="rId3" Type="http://schemas.openxmlformats.org/officeDocument/2006/relationships/hyperlink" Target="http://www.youtube.com/watch?v=fqgrSSz7Htw" TargetMode="External"/><Relationship Id="rId4" Type="http://schemas.openxmlformats.org/officeDocument/2006/relationships/image" Target="../media/image19.jp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3.xml"/><Relationship Id="rId3" Type="http://schemas.openxmlformats.org/officeDocument/2006/relationships/image" Target="../media/image14.png"/><Relationship Id="rId4" Type="http://schemas.openxmlformats.org/officeDocument/2006/relationships/image" Target="../media/image17.png"/><Relationship Id="rId5" Type="http://schemas.openxmlformats.org/officeDocument/2006/relationships/image" Target="../media/image18.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4.xml"/><Relationship Id="rId3" Type="http://schemas.openxmlformats.org/officeDocument/2006/relationships/image" Target="../media/image14.png"/><Relationship Id="rId4" Type="http://schemas.openxmlformats.org/officeDocument/2006/relationships/image" Target="../media/image17.png"/><Relationship Id="rId5" Type="http://schemas.openxmlformats.org/officeDocument/2006/relationships/image" Target="../media/image21.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5.xml"/><Relationship Id="rId3" Type="http://schemas.openxmlformats.org/officeDocument/2006/relationships/image" Target="../media/image14.png"/><Relationship Id="rId4" Type="http://schemas.openxmlformats.org/officeDocument/2006/relationships/image" Target="../media/image17.png"/><Relationship Id="rId5" Type="http://schemas.openxmlformats.org/officeDocument/2006/relationships/image" Target="../media/image23.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6.xml"/><Relationship Id="rId3" Type="http://schemas.openxmlformats.org/officeDocument/2006/relationships/image" Target="../media/image14.png"/><Relationship Id="rId4" Type="http://schemas.openxmlformats.org/officeDocument/2006/relationships/image" Target="../media/image17.png"/><Relationship Id="rId5" Type="http://schemas.openxmlformats.org/officeDocument/2006/relationships/image" Target="../media/image22.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8.xml"/><Relationship Id="rId3" Type="http://schemas.openxmlformats.org/officeDocument/2006/relationships/image" Target="../media/image12.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 Id="rId3" Type="http://schemas.openxmlformats.org/officeDocument/2006/relationships/image" Target="../media/image13.png"/><Relationship Id="rId4" Type="http://schemas.openxmlformats.org/officeDocument/2006/relationships/hyperlink" Target="http://www.youtube.com/watch?v=_U4KzXn9RNg" TargetMode="External"/><Relationship Id="rId5" Type="http://schemas.openxmlformats.org/officeDocument/2006/relationships/image" Target="../media/image16.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3.xml"/><Relationship Id="rId3" Type="http://schemas.openxmlformats.org/officeDocument/2006/relationships/image" Target="../media/image12.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xml"/><Relationship Id="rId3" Type="http://schemas.openxmlformats.org/officeDocument/2006/relationships/image" Target="../media/image15.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xml"/><Relationship Id="rId3" Type="http://schemas.openxmlformats.org/officeDocument/2006/relationships/image" Target="../media/image20.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8.xml"/><Relationship Id="rId3" Type="http://schemas.openxmlformats.org/officeDocument/2006/relationships/image" Target="../media/image20.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9.xml"/><Relationship Id="rId3" Type="http://schemas.openxmlformats.org/officeDocument/2006/relationships/image" Target="../media/image20.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5" name="Shape 185"/>
        <p:cNvGrpSpPr/>
        <p:nvPr/>
      </p:nvGrpSpPr>
      <p:grpSpPr>
        <a:xfrm>
          <a:off x="0" y="0"/>
          <a:ext cx="0" cy="0"/>
          <a:chOff x="0" y="0"/>
          <a:chExt cx="0" cy="0"/>
        </a:xfrm>
      </p:grpSpPr>
      <p:sp>
        <p:nvSpPr>
          <p:cNvPr id="186" name="Google Shape;186;p26"/>
          <p:cNvSpPr txBox="1"/>
          <p:nvPr>
            <p:ph type="title"/>
          </p:nvPr>
        </p:nvSpPr>
        <p:spPr>
          <a:xfrm>
            <a:off x="304800" y="1545125"/>
            <a:ext cx="6671700" cy="3387000"/>
          </a:xfrm>
          <a:prstGeom prst="rect">
            <a:avLst/>
          </a:prstGeom>
        </p:spPr>
        <p:txBody>
          <a:bodyPr anchorCtr="0" anchor="t" bIns="121900" lIns="121900" spcFirstLastPara="1" rIns="121900" wrap="square" tIns="121900">
            <a:noAutofit/>
          </a:bodyPr>
          <a:lstStyle/>
          <a:p>
            <a:pPr indent="0" lvl="0" marL="0" rtl="0" algn="l">
              <a:spcBef>
                <a:spcPts val="0"/>
              </a:spcBef>
              <a:spcAft>
                <a:spcPts val="0"/>
              </a:spcAft>
              <a:buNone/>
            </a:pPr>
            <a:r>
              <a:rPr lang="en-US" sz="3500"/>
              <a:t>How does Indigenous agricultural knowledge challenge dominant written histories and expand what counts as valid historical evidence?</a:t>
            </a:r>
            <a:endParaRPr sz="3500"/>
          </a:p>
          <a:p>
            <a:pPr indent="0" lvl="0" marL="0" rtl="0" algn="l">
              <a:spcBef>
                <a:spcPts val="0"/>
              </a:spcBef>
              <a:spcAft>
                <a:spcPts val="0"/>
              </a:spcAft>
              <a:buNone/>
            </a:pPr>
            <a:r>
              <a:t/>
            </a:r>
            <a:endParaRPr sz="3500"/>
          </a:p>
          <a:p>
            <a:pPr indent="0" lvl="0" marL="0" rtl="0" algn="l">
              <a:spcBef>
                <a:spcPts val="0"/>
              </a:spcBef>
              <a:spcAft>
                <a:spcPts val="0"/>
              </a:spcAft>
              <a:buNone/>
            </a:pPr>
            <a:r>
              <a:t/>
            </a:r>
            <a:endParaRPr sz="3500"/>
          </a:p>
          <a:p>
            <a:pPr indent="0" lvl="0" marL="0" rtl="0" algn="l">
              <a:spcBef>
                <a:spcPts val="0"/>
              </a:spcBef>
              <a:spcAft>
                <a:spcPts val="0"/>
              </a:spcAft>
              <a:buNone/>
            </a:pPr>
            <a:r>
              <a:t/>
            </a:r>
            <a:endParaRPr sz="3500"/>
          </a:p>
          <a:p>
            <a:pPr indent="0" lvl="0" marL="0" rtl="0" algn="l">
              <a:spcBef>
                <a:spcPts val="0"/>
              </a:spcBef>
              <a:spcAft>
                <a:spcPts val="0"/>
              </a:spcAft>
              <a:buNone/>
            </a:pPr>
            <a:r>
              <a:t/>
            </a:r>
            <a:endParaRPr sz="3500"/>
          </a:p>
          <a:p>
            <a:pPr indent="0" lvl="0" marL="0" rtl="0" algn="l">
              <a:spcBef>
                <a:spcPts val="0"/>
              </a:spcBef>
              <a:spcAft>
                <a:spcPts val="0"/>
              </a:spcAft>
              <a:buNone/>
            </a:pPr>
            <a:r>
              <a:t/>
            </a:r>
            <a:endParaRPr sz="3500"/>
          </a:p>
        </p:txBody>
      </p:sp>
      <p:sp>
        <p:nvSpPr>
          <p:cNvPr id="187" name="Google Shape;187;p26"/>
          <p:cNvSpPr txBox="1"/>
          <p:nvPr>
            <p:ph type="title"/>
          </p:nvPr>
        </p:nvSpPr>
        <p:spPr>
          <a:xfrm>
            <a:off x="223250" y="5396125"/>
            <a:ext cx="6671700" cy="1166100"/>
          </a:xfrm>
          <a:prstGeom prst="rect">
            <a:avLst/>
          </a:prstGeom>
        </p:spPr>
        <p:txBody>
          <a:bodyPr anchorCtr="0" anchor="t" bIns="121900" lIns="121900" spcFirstLastPara="1" rIns="121900" wrap="square" tIns="121900">
            <a:noAutofit/>
          </a:bodyPr>
          <a:lstStyle/>
          <a:p>
            <a:pPr indent="0" lvl="0" marL="0" rtl="0" algn="l">
              <a:spcBef>
                <a:spcPts val="0"/>
              </a:spcBef>
              <a:spcAft>
                <a:spcPts val="0"/>
              </a:spcAft>
              <a:buNone/>
            </a:pPr>
            <a:r>
              <a:rPr lang="en-US" sz="2400"/>
              <a:t>History: </a:t>
            </a:r>
            <a:endParaRPr sz="2400"/>
          </a:p>
          <a:p>
            <a:pPr indent="0" lvl="0" marL="0" rtl="0" algn="l">
              <a:spcBef>
                <a:spcPts val="0"/>
              </a:spcBef>
              <a:spcAft>
                <a:spcPts val="0"/>
              </a:spcAft>
              <a:buNone/>
            </a:pPr>
            <a:r>
              <a:rPr b="0" lang="en-US" sz="2400"/>
              <a:t>The Objectivity of History</a:t>
            </a:r>
            <a:endParaRPr b="0" sz="2400"/>
          </a:p>
          <a:p>
            <a:pPr indent="0" lvl="0" marL="0" rtl="0" algn="l">
              <a:spcBef>
                <a:spcPts val="0"/>
              </a:spcBef>
              <a:spcAft>
                <a:spcPts val="0"/>
              </a:spcAft>
              <a:buNone/>
            </a:pPr>
            <a:r>
              <a:rPr b="0" lang="en-US" sz="2400"/>
              <a:t>Lesson 3: Listening Task</a:t>
            </a:r>
            <a:endParaRPr b="0" sz="2400"/>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ECF8FE"/>
        </a:solidFill>
      </p:bgPr>
    </p:bg>
    <p:spTree>
      <p:nvGrpSpPr>
        <p:cNvPr id="254" name="Shape 254"/>
        <p:cNvGrpSpPr/>
        <p:nvPr/>
      </p:nvGrpSpPr>
      <p:grpSpPr>
        <a:xfrm>
          <a:off x="0" y="0"/>
          <a:ext cx="0" cy="0"/>
          <a:chOff x="0" y="0"/>
          <a:chExt cx="0" cy="0"/>
        </a:xfrm>
      </p:grpSpPr>
      <p:sp>
        <p:nvSpPr>
          <p:cNvPr id="255" name="Google Shape;255;p35"/>
          <p:cNvSpPr txBox="1"/>
          <p:nvPr>
            <p:ph type="title"/>
          </p:nvPr>
        </p:nvSpPr>
        <p:spPr>
          <a:xfrm>
            <a:off x="266925" y="150375"/>
            <a:ext cx="11142000" cy="785100"/>
          </a:xfrm>
          <a:prstGeom prst="rect">
            <a:avLst/>
          </a:prstGeom>
        </p:spPr>
        <p:txBody>
          <a:bodyPr anchorCtr="0" anchor="t" bIns="121900" lIns="121900" spcFirstLastPara="1" rIns="121900" wrap="square" tIns="121900">
            <a:spAutoFit/>
          </a:bodyPr>
          <a:lstStyle/>
          <a:p>
            <a:pPr indent="0" lvl="0" marL="0" rtl="0" algn="l">
              <a:spcBef>
                <a:spcPts val="0"/>
              </a:spcBef>
              <a:spcAft>
                <a:spcPts val="0"/>
              </a:spcAft>
              <a:buNone/>
            </a:pPr>
            <a:r>
              <a:rPr lang="en-US" sz="3500"/>
              <a:t>Listening Task: </a:t>
            </a:r>
            <a:r>
              <a:rPr lang="en-US" sz="3500"/>
              <a:t>A real history of Aboriginal Australians</a:t>
            </a:r>
            <a:endParaRPr sz="3500"/>
          </a:p>
        </p:txBody>
      </p:sp>
      <p:sp>
        <p:nvSpPr>
          <p:cNvPr id="256" name="Google Shape;256;p35"/>
          <p:cNvSpPr/>
          <p:nvPr/>
        </p:nvSpPr>
        <p:spPr>
          <a:xfrm>
            <a:off x="730500" y="4717575"/>
            <a:ext cx="10731000" cy="1330500"/>
          </a:xfrm>
          <a:prstGeom prst="roundRect">
            <a:avLst>
              <a:gd fmla="val 16667" name="adj"/>
            </a:avLst>
          </a:prstGeom>
          <a:solidFill>
            <a:srgbClr val="1D67AC"/>
          </a:solidFill>
          <a:ln cap="flat" cmpd="sng" w="9525">
            <a:solidFill>
              <a:srgbClr val="1D67AC"/>
            </a:solidFill>
            <a:prstDash val="solid"/>
            <a:round/>
            <a:headEnd len="sm" w="sm" type="none"/>
            <a:tailEnd len="sm" w="sm" type="none"/>
          </a:ln>
        </p:spPr>
        <p:txBody>
          <a:bodyPr anchorCtr="0" anchor="ctr" bIns="91425" lIns="91425" spcFirstLastPara="1" rIns="91425" wrap="square" tIns="91425">
            <a:noAutofit/>
          </a:bodyPr>
          <a:lstStyle/>
          <a:p>
            <a:pPr indent="-342900" lvl="0" marL="457200" rtl="0" algn="l">
              <a:spcBef>
                <a:spcPts val="0"/>
              </a:spcBef>
              <a:spcAft>
                <a:spcPts val="0"/>
              </a:spcAft>
              <a:buClr>
                <a:srgbClr val="FFFFFF"/>
              </a:buClr>
              <a:buSzPts val="1800"/>
              <a:buFont typeface="Roboto"/>
              <a:buChar char="●"/>
            </a:pPr>
            <a:r>
              <a:rPr lang="en-US" sz="1800">
                <a:solidFill>
                  <a:srgbClr val="FFFFFF"/>
                </a:solidFill>
                <a:latin typeface="Roboto"/>
                <a:ea typeface="Roboto"/>
                <a:cs typeface="Roboto"/>
                <a:sym typeface="Roboto"/>
              </a:rPr>
              <a:t>As you watch the video, take notes on the key arguments and counterarguments. </a:t>
            </a:r>
            <a:endParaRPr sz="1800">
              <a:solidFill>
                <a:srgbClr val="FFFFFF"/>
              </a:solidFill>
              <a:latin typeface="Roboto"/>
              <a:ea typeface="Roboto"/>
              <a:cs typeface="Roboto"/>
              <a:sym typeface="Roboto"/>
            </a:endParaRPr>
          </a:p>
          <a:p>
            <a:pPr indent="-342900" lvl="0" marL="457200" rtl="0" algn="l">
              <a:spcBef>
                <a:spcPts val="0"/>
              </a:spcBef>
              <a:spcAft>
                <a:spcPts val="0"/>
              </a:spcAft>
              <a:buClr>
                <a:srgbClr val="FFFFFF"/>
              </a:buClr>
              <a:buSzPts val="1800"/>
              <a:buFont typeface="Roboto"/>
              <a:buChar char="●"/>
            </a:pPr>
            <a:r>
              <a:rPr lang="en-US" sz="1800">
                <a:solidFill>
                  <a:srgbClr val="FFFFFF"/>
                </a:solidFill>
                <a:latin typeface="Roboto"/>
                <a:ea typeface="Roboto"/>
                <a:cs typeface="Roboto"/>
                <a:sym typeface="Roboto"/>
              </a:rPr>
              <a:t>Analyze the strengths and weaknesses of each argument.</a:t>
            </a:r>
            <a:endParaRPr sz="1800">
              <a:solidFill>
                <a:srgbClr val="FFFFFF"/>
              </a:solidFill>
              <a:latin typeface="Roboto"/>
              <a:ea typeface="Roboto"/>
              <a:cs typeface="Roboto"/>
              <a:sym typeface="Roboto"/>
            </a:endParaRPr>
          </a:p>
          <a:p>
            <a:pPr indent="-342900" lvl="0" marL="457200" rtl="0" algn="l">
              <a:spcBef>
                <a:spcPts val="0"/>
              </a:spcBef>
              <a:spcAft>
                <a:spcPts val="0"/>
              </a:spcAft>
              <a:buClr>
                <a:srgbClr val="FFFFFF"/>
              </a:buClr>
              <a:buSzPts val="1800"/>
              <a:buFont typeface="Roboto"/>
              <a:buChar char="●"/>
            </a:pPr>
            <a:r>
              <a:rPr lang="en-US" sz="1800">
                <a:solidFill>
                  <a:srgbClr val="FFFFFF"/>
                </a:solidFill>
                <a:latin typeface="Roboto"/>
                <a:ea typeface="Roboto"/>
                <a:cs typeface="Roboto"/>
                <a:sym typeface="Roboto"/>
              </a:rPr>
              <a:t>Find other sources to support your analysis.</a:t>
            </a:r>
            <a:endParaRPr sz="1800">
              <a:solidFill>
                <a:srgbClr val="FFFFFF"/>
              </a:solidFill>
              <a:latin typeface="Roboto"/>
              <a:ea typeface="Roboto"/>
              <a:cs typeface="Roboto"/>
              <a:sym typeface="Roboto"/>
            </a:endParaRPr>
          </a:p>
          <a:p>
            <a:pPr indent="-342900" lvl="0" marL="457200" rtl="0" algn="l">
              <a:spcBef>
                <a:spcPts val="0"/>
              </a:spcBef>
              <a:spcAft>
                <a:spcPts val="0"/>
              </a:spcAft>
              <a:buClr>
                <a:srgbClr val="FFFFFF"/>
              </a:buClr>
              <a:buSzPts val="1800"/>
              <a:buFont typeface="Roboto"/>
              <a:buChar char="●"/>
            </a:pPr>
            <a:r>
              <a:rPr lang="en-US" sz="1800">
                <a:solidFill>
                  <a:srgbClr val="FFFFFF"/>
                </a:solidFill>
                <a:latin typeface="Roboto"/>
                <a:ea typeface="Roboto"/>
                <a:cs typeface="Roboto"/>
                <a:sym typeface="Roboto"/>
              </a:rPr>
              <a:t>You will need your notes for today’s Kialo discussion!</a:t>
            </a:r>
            <a:endParaRPr sz="1800">
              <a:solidFill>
                <a:srgbClr val="FFFFFF"/>
              </a:solidFill>
              <a:latin typeface="Roboto"/>
              <a:ea typeface="Roboto"/>
              <a:cs typeface="Roboto"/>
              <a:sym typeface="Roboto"/>
            </a:endParaRPr>
          </a:p>
        </p:txBody>
      </p:sp>
      <p:pic>
        <p:nvPicPr>
          <p:cNvPr descr="Indigenous writer and anthologist Bruce Pascoe draws on first-hand accounts from colonial journals to dispel the myth that Aboriginal people were hunters and gatherers and &quot;did nothing with the land that resembled agriculture&quot;. In this powerful talk, Pascoe demonstrates a radically different view of Australian history that we all need to know – one that has the potential to change the course of Australians' relationship with the land.  Bruce Pascoe's career has spanned teaching, farming, bartending, writing, working on an archaeological site, and researching Aboriginal languages. A Bunurong, Tasmanian and Yuin man born in Melbourne, he grew up on a remote island in the Bass Strait. Bruce has written more than 20 books. &#10;His non-fiction book, Dark Emu (2014), won the Book of the Year and Indigenous Writers' Prize in the 2016 NSW Premier's Literary Awards. He says, &quot;Aboriginal people have always had a story to tell. We have always been storytellers and artists and singers and dancers and we've just brought this into the general Australian culture. Non-Aboriginal Australians enjoy it and are starting to embrace it&quot;. This talk was given at a TEDx event using the TED conference format but independently organized by a local community. Learn more at https://www.ted.com/tedx" id="257" name="Google Shape;257;p35" title="A real history of Aboriginal Australians, the first agriculturalists  | Bruce Pascoe | TEDxSydney">
            <a:hlinkClick r:id="rId3"/>
          </p:cNvPr>
          <p:cNvPicPr preferRelativeResize="0"/>
          <p:nvPr/>
        </p:nvPicPr>
        <p:blipFill>
          <a:blip r:embed="rId4">
            <a:alphaModFix/>
          </a:blip>
          <a:stretch>
            <a:fillRect/>
          </a:stretch>
        </p:blipFill>
        <p:spPr>
          <a:xfrm>
            <a:off x="3002125" y="1031325"/>
            <a:ext cx="6187755" cy="3480612"/>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56">
                                            <p:txEl>
                                              <p:pRg end="0" st="0"/>
                                            </p:txEl>
                                          </p:spTgt>
                                        </p:tgtEl>
                                        <p:attrNameLst>
                                          <p:attrName>style.visibility</p:attrName>
                                        </p:attrNameLst>
                                      </p:cBhvr>
                                      <p:to>
                                        <p:strVal val="visible"/>
                                      </p:to>
                                    </p:set>
                                    <p:animEffect filter="fade" transition="in">
                                      <p:cBhvr>
                                        <p:cTn dur="1000"/>
                                        <p:tgtEl>
                                          <p:spTgt spid="256">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56">
                                            <p:txEl>
                                              <p:pRg end="1" st="1"/>
                                            </p:txEl>
                                          </p:spTgt>
                                        </p:tgtEl>
                                        <p:attrNameLst>
                                          <p:attrName>style.visibility</p:attrName>
                                        </p:attrNameLst>
                                      </p:cBhvr>
                                      <p:to>
                                        <p:strVal val="visible"/>
                                      </p:to>
                                    </p:set>
                                    <p:animEffect filter="fade" transition="in">
                                      <p:cBhvr>
                                        <p:cTn dur="1000"/>
                                        <p:tgtEl>
                                          <p:spTgt spid="256">
                                            <p:txEl>
                                              <p:pRg end="1" st="1"/>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56">
                                            <p:txEl>
                                              <p:pRg end="2" st="2"/>
                                            </p:txEl>
                                          </p:spTgt>
                                        </p:tgtEl>
                                        <p:attrNameLst>
                                          <p:attrName>style.visibility</p:attrName>
                                        </p:attrNameLst>
                                      </p:cBhvr>
                                      <p:to>
                                        <p:strVal val="visible"/>
                                      </p:to>
                                    </p:set>
                                    <p:animEffect filter="fade" transition="in">
                                      <p:cBhvr>
                                        <p:cTn dur="1000"/>
                                        <p:tgtEl>
                                          <p:spTgt spid="256">
                                            <p:txEl>
                                              <p:pRg end="2" st="2"/>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56">
                                            <p:txEl>
                                              <p:pRg end="3" st="3"/>
                                            </p:txEl>
                                          </p:spTgt>
                                        </p:tgtEl>
                                        <p:attrNameLst>
                                          <p:attrName>style.visibility</p:attrName>
                                        </p:attrNameLst>
                                      </p:cBhvr>
                                      <p:to>
                                        <p:strVal val="visible"/>
                                      </p:to>
                                    </p:set>
                                    <p:animEffect filter="fade" transition="in">
                                      <p:cBhvr>
                                        <p:cTn dur="1000"/>
                                        <p:tgtEl>
                                          <p:spTgt spid="256">
                                            <p:txEl>
                                              <p:pRg end="3" st="3"/>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ECF8FE"/>
        </a:solidFill>
      </p:bgPr>
    </p:bg>
    <p:spTree>
      <p:nvGrpSpPr>
        <p:cNvPr id="261" name="Shape 261"/>
        <p:cNvGrpSpPr/>
        <p:nvPr/>
      </p:nvGrpSpPr>
      <p:grpSpPr>
        <a:xfrm>
          <a:off x="0" y="0"/>
          <a:ext cx="0" cy="0"/>
          <a:chOff x="0" y="0"/>
          <a:chExt cx="0" cy="0"/>
        </a:xfrm>
      </p:grpSpPr>
      <p:sp>
        <p:nvSpPr>
          <p:cNvPr id="262" name="Google Shape;262;p36"/>
          <p:cNvSpPr txBox="1"/>
          <p:nvPr>
            <p:ph type="title"/>
          </p:nvPr>
        </p:nvSpPr>
        <p:spPr>
          <a:xfrm>
            <a:off x="266925" y="150375"/>
            <a:ext cx="11142000" cy="785100"/>
          </a:xfrm>
          <a:prstGeom prst="rect">
            <a:avLst/>
          </a:prstGeom>
        </p:spPr>
        <p:txBody>
          <a:bodyPr anchorCtr="0" anchor="t" bIns="121900" lIns="121900" spcFirstLastPara="1" rIns="121900" wrap="square" tIns="121900">
            <a:spAutoFit/>
          </a:bodyPr>
          <a:lstStyle/>
          <a:p>
            <a:pPr indent="0" lvl="0" marL="0" rtl="0" algn="l">
              <a:spcBef>
                <a:spcPts val="0"/>
              </a:spcBef>
              <a:spcAft>
                <a:spcPts val="0"/>
              </a:spcAft>
              <a:buNone/>
            </a:pPr>
            <a:r>
              <a:rPr lang="en-US" sz="3500"/>
              <a:t>Listening Task: </a:t>
            </a:r>
            <a:r>
              <a:rPr lang="en-US" sz="3500"/>
              <a:t>A real history of Aboriginal Australians</a:t>
            </a:r>
            <a:endParaRPr sz="3500"/>
          </a:p>
        </p:txBody>
      </p:sp>
      <p:sp>
        <p:nvSpPr>
          <p:cNvPr id="263" name="Google Shape;263;p36"/>
          <p:cNvSpPr/>
          <p:nvPr/>
        </p:nvSpPr>
        <p:spPr>
          <a:xfrm>
            <a:off x="6365725" y="1935150"/>
            <a:ext cx="5312700" cy="4027800"/>
          </a:xfrm>
          <a:prstGeom prst="roundRect">
            <a:avLst>
              <a:gd fmla="val 16667" name="adj"/>
            </a:avLst>
          </a:prstGeom>
          <a:solidFill>
            <a:srgbClr val="1D67AC"/>
          </a:solidFill>
          <a:ln cap="flat" cmpd="sng" w="9525">
            <a:solidFill>
              <a:srgbClr val="1D67AC"/>
            </a:solidFill>
            <a:prstDash val="solid"/>
            <a:round/>
            <a:headEnd len="sm" w="sm" type="none"/>
            <a:tailEnd len="sm" w="sm" type="none"/>
          </a:ln>
        </p:spPr>
        <p:txBody>
          <a:bodyPr anchorCtr="0" anchor="ctr" bIns="91425" lIns="91425" spcFirstLastPara="1" rIns="91425" wrap="square" tIns="91425">
            <a:noAutofit/>
          </a:bodyPr>
          <a:lstStyle/>
          <a:p>
            <a:pPr indent="0" lvl="0" marL="457200" rtl="0" algn="ctr">
              <a:spcBef>
                <a:spcPts val="0"/>
              </a:spcBef>
              <a:spcAft>
                <a:spcPts val="0"/>
              </a:spcAft>
              <a:buNone/>
            </a:pPr>
            <a:r>
              <a:rPr b="1" lang="en-US" sz="1600" u="sng">
                <a:solidFill>
                  <a:schemeClr val="lt1"/>
                </a:solidFill>
                <a:latin typeface="Roboto"/>
                <a:ea typeface="Roboto"/>
                <a:cs typeface="Roboto"/>
                <a:sym typeface="Roboto"/>
              </a:rPr>
              <a:t>Key Points to Listen For</a:t>
            </a:r>
            <a:endParaRPr sz="1600">
              <a:solidFill>
                <a:srgbClr val="FFFFFF"/>
              </a:solidFill>
              <a:latin typeface="Roboto"/>
              <a:ea typeface="Roboto"/>
              <a:cs typeface="Roboto"/>
              <a:sym typeface="Roboto"/>
            </a:endParaRPr>
          </a:p>
          <a:p>
            <a:pPr indent="-330200" lvl="0" marL="457200" rtl="0" algn="l">
              <a:spcBef>
                <a:spcPts val="1000"/>
              </a:spcBef>
              <a:spcAft>
                <a:spcPts val="0"/>
              </a:spcAft>
              <a:buClr>
                <a:srgbClr val="FFFFFF"/>
              </a:buClr>
              <a:buSzPts val="1600"/>
              <a:buFont typeface="Roboto"/>
              <a:buChar char="●"/>
            </a:pPr>
            <a:r>
              <a:rPr lang="en-US" sz="1600">
                <a:solidFill>
                  <a:srgbClr val="FFFFFF"/>
                </a:solidFill>
                <a:latin typeface="Roboto"/>
                <a:ea typeface="Roboto"/>
                <a:cs typeface="Roboto"/>
                <a:sym typeface="Roboto"/>
              </a:rPr>
              <a:t>How does Pascoe challenge the label of “hunter-gatherers” for Aboriginal Australians?</a:t>
            </a:r>
            <a:endParaRPr sz="1600">
              <a:solidFill>
                <a:srgbClr val="FFFFFF"/>
              </a:solidFill>
              <a:latin typeface="Roboto"/>
              <a:ea typeface="Roboto"/>
              <a:cs typeface="Roboto"/>
              <a:sym typeface="Roboto"/>
            </a:endParaRPr>
          </a:p>
          <a:p>
            <a:pPr indent="-330200" lvl="0" marL="457200" rtl="0" algn="l">
              <a:spcBef>
                <a:spcPts val="1000"/>
              </a:spcBef>
              <a:spcAft>
                <a:spcPts val="0"/>
              </a:spcAft>
              <a:buClr>
                <a:srgbClr val="FFFFFF"/>
              </a:buClr>
              <a:buSzPts val="1600"/>
              <a:buFont typeface="Roboto"/>
              <a:buChar char="●"/>
            </a:pPr>
            <a:r>
              <a:rPr lang="en-US" sz="1600">
                <a:solidFill>
                  <a:srgbClr val="FFFFFF"/>
                </a:solidFill>
                <a:latin typeface="Roboto"/>
                <a:ea typeface="Roboto"/>
                <a:cs typeface="Roboto"/>
                <a:sym typeface="Roboto"/>
              </a:rPr>
              <a:t>What kinds of evidence does he use — and why is that evidence often overlooked?</a:t>
            </a:r>
            <a:endParaRPr sz="1600">
              <a:solidFill>
                <a:srgbClr val="FFFFFF"/>
              </a:solidFill>
              <a:latin typeface="Roboto"/>
              <a:ea typeface="Roboto"/>
              <a:cs typeface="Roboto"/>
              <a:sym typeface="Roboto"/>
            </a:endParaRPr>
          </a:p>
          <a:p>
            <a:pPr indent="-330200" lvl="0" marL="457200" rtl="0" algn="l">
              <a:spcBef>
                <a:spcPts val="1000"/>
              </a:spcBef>
              <a:spcAft>
                <a:spcPts val="0"/>
              </a:spcAft>
              <a:buClr>
                <a:srgbClr val="FFFFFF"/>
              </a:buClr>
              <a:buSzPts val="1600"/>
              <a:buFont typeface="Roboto"/>
              <a:buChar char="●"/>
            </a:pPr>
            <a:r>
              <a:rPr lang="en-US" sz="1600">
                <a:solidFill>
                  <a:srgbClr val="FFFFFF"/>
                </a:solidFill>
                <a:latin typeface="Roboto"/>
                <a:ea typeface="Roboto"/>
                <a:cs typeface="Roboto"/>
                <a:sym typeface="Roboto"/>
              </a:rPr>
              <a:t>How do colonial explorers describe the land use and agriculture they witnessed?</a:t>
            </a:r>
            <a:endParaRPr sz="1600">
              <a:solidFill>
                <a:srgbClr val="FFFFFF"/>
              </a:solidFill>
              <a:latin typeface="Roboto"/>
              <a:ea typeface="Roboto"/>
              <a:cs typeface="Roboto"/>
              <a:sym typeface="Roboto"/>
            </a:endParaRPr>
          </a:p>
          <a:p>
            <a:pPr indent="-330200" lvl="0" marL="457200" rtl="0" algn="l">
              <a:spcBef>
                <a:spcPts val="1000"/>
              </a:spcBef>
              <a:spcAft>
                <a:spcPts val="0"/>
              </a:spcAft>
              <a:buClr>
                <a:srgbClr val="FFFFFF"/>
              </a:buClr>
              <a:buSzPts val="1600"/>
              <a:buFont typeface="Roboto"/>
              <a:buChar char="●"/>
            </a:pPr>
            <a:r>
              <a:rPr lang="en-US" sz="1600">
                <a:solidFill>
                  <a:srgbClr val="FFFFFF"/>
                </a:solidFill>
                <a:latin typeface="Roboto"/>
                <a:ea typeface="Roboto"/>
                <a:cs typeface="Roboto"/>
                <a:sym typeface="Roboto"/>
              </a:rPr>
              <a:t>What role does language play in reframing Aboriginal history?</a:t>
            </a:r>
            <a:endParaRPr sz="1600">
              <a:solidFill>
                <a:srgbClr val="FFFFFF"/>
              </a:solidFill>
              <a:latin typeface="Roboto"/>
              <a:ea typeface="Roboto"/>
              <a:cs typeface="Roboto"/>
              <a:sym typeface="Roboto"/>
            </a:endParaRPr>
          </a:p>
          <a:p>
            <a:pPr indent="-330200" lvl="0" marL="457200" rtl="0" algn="l">
              <a:spcBef>
                <a:spcPts val="1000"/>
              </a:spcBef>
              <a:spcAft>
                <a:spcPts val="1000"/>
              </a:spcAft>
              <a:buClr>
                <a:srgbClr val="FFFFFF"/>
              </a:buClr>
              <a:buSzPts val="1600"/>
              <a:buFont typeface="Roboto"/>
              <a:buChar char="●"/>
            </a:pPr>
            <a:r>
              <a:rPr lang="en-US" sz="1600">
                <a:solidFill>
                  <a:srgbClr val="FFFFFF"/>
                </a:solidFill>
                <a:latin typeface="Roboto"/>
                <a:ea typeface="Roboto"/>
                <a:cs typeface="Roboto"/>
                <a:sym typeface="Roboto"/>
              </a:rPr>
              <a:t>Why has this version of history been omitted from mainstream education?</a:t>
            </a:r>
            <a:endParaRPr sz="1600">
              <a:solidFill>
                <a:srgbClr val="FFFFFF"/>
              </a:solidFill>
              <a:latin typeface="Roboto"/>
              <a:ea typeface="Roboto"/>
              <a:cs typeface="Roboto"/>
              <a:sym typeface="Roboto"/>
            </a:endParaRPr>
          </a:p>
        </p:txBody>
      </p:sp>
      <p:sp>
        <p:nvSpPr>
          <p:cNvPr id="264" name="Google Shape;264;p36"/>
          <p:cNvSpPr txBox="1"/>
          <p:nvPr/>
        </p:nvSpPr>
        <p:spPr>
          <a:xfrm>
            <a:off x="266925" y="974263"/>
            <a:ext cx="11408100" cy="8313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US" sz="2100">
                <a:solidFill>
                  <a:schemeClr val="accent2"/>
                </a:solidFill>
                <a:latin typeface="Roboto"/>
                <a:ea typeface="Roboto"/>
                <a:cs typeface="Roboto"/>
                <a:sym typeface="Roboto"/>
              </a:rPr>
              <a:t>As you watch the video, take notes on the key arguments and counterarguments, analyzing their strengths and weaknesses.</a:t>
            </a:r>
            <a:endParaRPr sz="2100">
              <a:solidFill>
                <a:schemeClr val="accent2"/>
              </a:solidFill>
              <a:latin typeface="Roboto"/>
              <a:ea typeface="Roboto"/>
              <a:cs typeface="Roboto"/>
              <a:sym typeface="Roboto"/>
            </a:endParaRPr>
          </a:p>
        </p:txBody>
      </p:sp>
      <p:sp>
        <p:nvSpPr>
          <p:cNvPr id="265" name="Google Shape;265;p36"/>
          <p:cNvSpPr/>
          <p:nvPr/>
        </p:nvSpPr>
        <p:spPr>
          <a:xfrm>
            <a:off x="513575" y="1935150"/>
            <a:ext cx="5312700" cy="4027800"/>
          </a:xfrm>
          <a:prstGeom prst="roundRect">
            <a:avLst>
              <a:gd fmla="val 16667" name="adj"/>
            </a:avLst>
          </a:prstGeom>
          <a:solidFill>
            <a:srgbClr val="1D67AC"/>
          </a:solidFill>
          <a:ln cap="flat" cmpd="sng" w="9525">
            <a:solidFill>
              <a:srgbClr val="1D67AC"/>
            </a:solidFill>
            <a:prstDash val="solid"/>
            <a:round/>
            <a:headEnd len="sm" w="sm" type="none"/>
            <a:tailEnd len="sm" w="sm" type="none"/>
          </a:ln>
        </p:spPr>
        <p:txBody>
          <a:bodyPr anchorCtr="0" anchor="ctr" bIns="91425" lIns="91425" spcFirstLastPara="1" rIns="91425" wrap="square" tIns="91425">
            <a:noAutofit/>
          </a:bodyPr>
          <a:lstStyle/>
          <a:p>
            <a:pPr indent="0" lvl="0" marL="457200" rtl="0" algn="ctr">
              <a:spcBef>
                <a:spcPts val="0"/>
              </a:spcBef>
              <a:spcAft>
                <a:spcPts val="0"/>
              </a:spcAft>
              <a:buNone/>
            </a:pPr>
            <a:r>
              <a:rPr b="1" lang="en-US" sz="1600" u="sng">
                <a:solidFill>
                  <a:srgbClr val="FFFFFF"/>
                </a:solidFill>
                <a:latin typeface="Roboto"/>
                <a:ea typeface="Roboto"/>
                <a:cs typeface="Roboto"/>
                <a:sym typeface="Roboto"/>
              </a:rPr>
              <a:t>Note-Taking Framework</a:t>
            </a:r>
            <a:endParaRPr b="1" sz="1600" u="sng">
              <a:solidFill>
                <a:srgbClr val="FFFFFF"/>
              </a:solidFill>
              <a:latin typeface="Roboto"/>
              <a:ea typeface="Roboto"/>
              <a:cs typeface="Roboto"/>
              <a:sym typeface="Roboto"/>
            </a:endParaRPr>
          </a:p>
          <a:p>
            <a:pPr indent="-330200" lvl="0" marL="457200" rtl="0" algn="l">
              <a:spcBef>
                <a:spcPts val="1000"/>
              </a:spcBef>
              <a:spcAft>
                <a:spcPts val="0"/>
              </a:spcAft>
              <a:buClr>
                <a:srgbClr val="FFFFFF"/>
              </a:buClr>
              <a:buSzPts val="1600"/>
              <a:buFont typeface="Roboto"/>
              <a:buChar char="●"/>
            </a:pPr>
            <a:r>
              <a:rPr b="1" lang="en-US" sz="1600">
                <a:solidFill>
                  <a:srgbClr val="FFFFFF"/>
                </a:solidFill>
                <a:latin typeface="Roboto"/>
                <a:ea typeface="Roboto"/>
                <a:cs typeface="Roboto"/>
                <a:sym typeface="Roboto"/>
              </a:rPr>
              <a:t>Main arguments: </a:t>
            </a:r>
            <a:r>
              <a:rPr lang="en-US" sz="1600">
                <a:solidFill>
                  <a:srgbClr val="FFFFFF"/>
                </a:solidFill>
                <a:latin typeface="Roboto"/>
                <a:ea typeface="Roboto"/>
                <a:cs typeface="Roboto"/>
                <a:sym typeface="Roboto"/>
              </a:rPr>
              <a:t>What is Pascoe’s central claim about Aboriginal agricultural history? How does he argue this history has been erased or ignored?</a:t>
            </a:r>
            <a:endParaRPr sz="1600">
              <a:solidFill>
                <a:srgbClr val="FFFFFF"/>
              </a:solidFill>
              <a:latin typeface="Roboto"/>
              <a:ea typeface="Roboto"/>
              <a:cs typeface="Roboto"/>
              <a:sym typeface="Roboto"/>
            </a:endParaRPr>
          </a:p>
          <a:p>
            <a:pPr indent="-330200" lvl="0" marL="457200" rtl="0" algn="l">
              <a:spcBef>
                <a:spcPts val="1000"/>
              </a:spcBef>
              <a:spcAft>
                <a:spcPts val="0"/>
              </a:spcAft>
              <a:buClr>
                <a:srgbClr val="FFFFFF"/>
              </a:buClr>
              <a:buSzPts val="1600"/>
              <a:buFont typeface="Roboto"/>
              <a:buChar char="●"/>
            </a:pPr>
            <a:r>
              <a:rPr b="1" lang="en-US" sz="1600">
                <a:solidFill>
                  <a:schemeClr val="lt1"/>
                </a:solidFill>
                <a:latin typeface="Roboto"/>
                <a:ea typeface="Roboto"/>
                <a:cs typeface="Roboto"/>
                <a:sym typeface="Roboto"/>
              </a:rPr>
              <a:t>Examples: </a:t>
            </a:r>
            <a:r>
              <a:rPr lang="en-US" sz="1600">
                <a:solidFill>
                  <a:schemeClr val="lt1"/>
                </a:solidFill>
                <a:latin typeface="Roboto"/>
                <a:ea typeface="Roboto"/>
                <a:cs typeface="Roboto"/>
                <a:sym typeface="Roboto"/>
              </a:rPr>
              <a:t>Which explorers’ journals does he cite? What specific examples of Aboriginal farming and land management are provided?</a:t>
            </a:r>
            <a:endParaRPr sz="1600">
              <a:solidFill>
                <a:schemeClr val="lt1"/>
              </a:solidFill>
              <a:latin typeface="Roboto"/>
              <a:ea typeface="Roboto"/>
              <a:cs typeface="Roboto"/>
              <a:sym typeface="Roboto"/>
            </a:endParaRPr>
          </a:p>
          <a:p>
            <a:pPr indent="-330200" lvl="0" marL="457200" rtl="0" algn="l">
              <a:spcBef>
                <a:spcPts val="1000"/>
              </a:spcBef>
              <a:spcAft>
                <a:spcPts val="1000"/>
              </a:spcAft>
              <a:buClr>
                <a:srgbClr val="FFFFFF"/>
              </a:buClr>
              <a:buSzPts val="1600"/>
              <a:buFont typeface="Roboto"/>
              <a:buChar char="●"/>
            </a:pPr>
            <a:r>
              <a:rPr b="1" lang="en-US" sz="1600">
                <a:solidFill>
                  <a:srgbClr val="FFFFFF"/>
                </a:solidFill>
                <a:latin typeface="Roboto"/>
                <a:ea typeface="Roboto"/>
                <a:cs typeface="Roboto"/>
                <a:sym typeface="Roboto"/>
              </a:rPr>
              <a:t>Main counterarguments: </a:t>
            </a:r>
            <a:r>
              <a:rPr lang="en-US" sz="1600">
                <a:solidFill>
                  <a:srgbClr val="FFFFFF"/>
                </a:solidFill>
                <a:latin typeface="Roboto"/>
                <a:ea typeface="Roboto"/>
                <a:cs typeface="Roboto"/>
                <a:sym typeface="Roboto"/>
              </a:rPr>
              <a:t>Why were academics or institutions resistant to his findings? How does Pascoe address doubts or opposition about oral or non-Western knowledge?</a:t>
            </a:r>
            <a:endParaRPr sz="1600">
              <a:solidFill>
                <a:srgbClr val="FFFFFF"/>
              </a:solidFill>
              <a:latin typeface="Roboto"/>
              <a:ea typeface="Roboto"/>
              <a:cs typeface="Roboto"/>
              <a:sym typeface="Roboto"/>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65">
                                            <p:txEl>
                                              <p:pRg end="0" st="0"/>
                                            </p:txEl>
                                          </p:spTgt>
                                        </p:tgtEl>
                                        <p:attrNameLst>
                                          <p:attrName>style.visibility</p:attrName>
                                        </p:attrNameLst>
                                      </p:cBhvr>
                                      <p:to>
                                        <p:strVal val="visible"/>
                                      </p:to>
                                    </p:set>
                                    <p:animEffect filter="fade" transition="in">
                                      <p:cBhvr>
                                        <p:cTn dur="1000"/>
                                        <p:tgtEl>
                                          <p:spTgt spid="265">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65">
                                            <p:txEl>
                                              <p:pRg end="1" st="1"/>
                                            </p:txEl>
                                          </p:spTgt>
                                        </p:tgtEl>
                                        <p:attrNameLst>
                                          <p:attrName>style.visibility</p:attrName>
                                        </p:attrNameLst>
                                      </p:cBhvr>
                                      <p:to>
                                        <p:strVal val="visible"/>
                                      </p:to>
                                    </p:set>
                                    <p:animEffect filter="fade" transition="in">
                                      <p:cBhvr>
                                        <p:cTn dur="1000"/>
                                        <p:tgtEl>
                                          <p:spTgt spid="265">
                                            <p:txEl>
                                              <p:pRg end="1" st="1"/>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65">
                                            <p:txEl>
                                              <p:pRg end="2" st="2"/>
                                            </p:txEl>
                                          </p:spTgt>
                                        </p:tgtEl>
                                        <p:attrNameLst>
                                          <p:attrName>style.visibility</p:attrName>
                                        </p:attrNameLst>
                                      </p:cBhvr>
                                      <p:to>
                                        <p:strVal val="visible"/>
                                      </p:to>
                                    </p:set>
                                    <p:animEffect filter="fade" transition="in">
                                      <p:cBhvr>
                                        <p:cTn dur="1000"/>
                                        <p:tgtEl>
                                          <p:spTgt spid="265">
                                            <p:txEl>
                                              <p:pRg end="2" st="2"/>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65">
                                            <p:txEl>
                                              <p:pRg end="3" st="3"/>
                                            </p:txEl>
                                          </p:spTgt>
                                        </p:tgtEl>
                                        <p:attrNameLst>
                                          <p:attrName>style.visibility</p:attrName>
                                        </p:attrNameLst>
                                      </p:cBhvr>
                                      <p:to>
                                        <p:strVal val="visible"/>
                                      </p:to>
                                    </p:set>
                                    <p:animEffect filter="fade" transition="in">
                                      <p:cBhvr>
                                        <p:cTn dur="1000"/>
                                        <p:tgtEl>
                                          <p:spTgt spid="265">
                                            <p:txEl>
                                              <p:pRg end="3" st="3"/>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63">
                                            <p:txEl>
                                              <p:pRg end="0" st="0"/>
                                            </p:txEl>
                                          </p:spTgt>
                                        </p:tgtEl>
                                        <p:attrNameLst>
                                          <p:attrName>style.visibility</p:attrName>
                                        </p:attrNameLst>
                                      </p:cBhvr>
                                      <p:to>
                                        <p:strVal val="visible"/>
                                      </p:to>
                                    </p:set>
                                    <p:animEffect filter="fade" transition="in">
                                      <p:cBhvr>
                                        <p:cTn dur="1000"/>
                                        <p:tgtEl>
                                          <p:spTgt spid="263">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63">
                                            <p:txEl>
                                              <p:pRg end="1" st="1"/>
                                            </p:txEl>
                                          </p:spTgt>
                                        </p:tgtEl>
                                        <p:attrNameLst>
                                          <p:attrName>style.visibility</p:attrName>
                                        </p:attrNameLst>
                                      </p:cBhvr>
                                      <p:to>
                                        <p:strVal val="visible"/>
                                      </p:to>
                                    </p:set>
                                    <p:animEffect filter="fade" transition="in">
                                      <p:cBhvr>
                                        <p:cTn dur="1000"/>
                                        <p:tgtEl>
                                          <p:spTgt spid="263">
                                            <p:txEl>
                                              <p:pRg end="1" st="1"/>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63">
                                            <p:txEl>
                                              <p:pRg end="2" st="2"/>
                                            </p:txEl>
                                          </p:spTgt>
                                        </p:tgtEl>
                                        <p:attrNameLst>
                                          <p:attrName>style.visibility</p:attrName>
                                        </p:attrNameLst>
                                      </p:cBhvr>
                                      <p:to>
                                        <p:strVal val="visible"/>
                                      </p:to>
                                    </p:set>
                                    <p:animEffect filter="fade" transition="in">
                                      <p:cBhvr>
                                        <p:cTn dur="1000"/>
                                        <p:tgtEl>
                                          <p:spTgt spid="263">
                                            <p:txEl>
                                              <p:pRg end="2" st="2"/>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63">
                                            <p:txEl>
                                              <p:pRg end="3" st="3"/>
                                            </p:txEl>
                                          </p:spTgt>
                                        </p:tgtEl>
                                        <p:attrNameLst>
                                          <p:attrName>style.visibility</p:attrName>
                                        </p:attrNameLst>
                                      </p:cBhvr>
                                      <p:to>
                                        <p:strVal val="visible"/>
                                      </p:to>
                                    </p:set>
                                    <p:animEffect filter="fade" transition="in">
                                      <p:cBhvr>
                                        <p:cTn dur="1000"/>
                                        <p:tgtEl>
                                          <p:spTgt spid="263">
                                            <p:txEl>
                                              <p:pRg end="3" st="3"/>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63">
                                            <p:txEl>
                                              <p:pRg end="4" st="4"/>
                                            </p:txEl>
                                          </p:spTgt>
                                        </p:tgtEl>
                                        <p:attrNameLst>
                                          <p:attrName>style.visibility</p:attrName>
                                        </p:attrNameLst>
                                      </p:cBhvr>
                                      <p:to>
                                        <p:strVal val="visible"/>
                                      </p:to>
                                    </p:set>
                                    <p:animEffect filter="fade" transition="in">
                                      <p:cBhvr>
                                        <p:cTn dur="1000"/>
                                        <p:tgtEl>
                                          <p:spTgt spid="263">
                                            <p:txEl>
                                              <p:pRg end="4" st="4"/>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63">
                                            <p:txEl>
                                              <p:pRg end="5" st="5"/>
                                            </p:txEl>
                                          </p:spTgt>
                                        </p:tgtEl>
                                        <p:attrNameLst>
                                          <p:attrName>style.visibility</p:attrName>
                                        </p:attrNameLst>
                                      </p:cBhvr>
                                      <p:to>
                                        <p:strVal val="visible"/>
                                      </p:to>
                                    </p:set>
                                    <p:animEffect filter="fade" transition="in">
                                      <p:cBhvr>
                                        <p:cTn dur="1000"/>
                                        <p:tgtEl>
                                          <p:spTgt spid="263">
                                            <p:txEl>
                                              <p:pRg end="5" st="5"/>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ECF8FE"/>
        </a:solidFill>
      </p:bgPr>
    </p:bg>
    <p:spTree>
      <p:nvGrpSpPr>
        <p:cNvPr id="269" name="Shape 269"/>
        <p:cNvGrpSpPr/>
        <p:nvPr/>
      </p:nvGrpSpPr>
      <p:grpSpPr>
        <a:xfrm>
          <a:off x="0" y="0"/>
          <a:ext cx="0" cy="0"/>
          <a:chOff x="0" y="0"/>
          <a:chExt cx="0" cy="0"/>
        </a:xfrm>
      </p:grpSpPr>
      <p:sp>
        <p:nvSpPr>
          <p:cNvPr id="270" name="Google Shape;270;p37"/>
          <p:cNvSpPr txBox="1"/>
          <p:nvPr>
            <p:ph type="title"/>
          </p:nvPr>
        </p:nvSpPr>
        <p:spPr>
          <a:xfrm>
            <a:off x="232050" y="186875"/>
            <a:ext cx="11727900" cy="1169700"/>
          </a:xfrm>
          <a:prstGeom prst="rect">
            <a:avLst/>
          </a:prstGeom>
        </p:spPr>
        <p:txBody>
          <a:bodyPr anchorCtr="0" anchor="t" bIns="121900" lIns="121900" spcFirstLastPara="1" rIns="121900" wrap="square" tIns="121900">
            <a:spAutoFit/>
          </a:bodyPr>
          <a:lstStyle/>
          <a:p>
            <a:pPr indent="0" lvl="0" marL="0" rtl="0" algn="l">
              <a:spcBef>
                <a:spcPts val="0"/>
              </a:spcBef>
              <a:spcAft>
                <a:spcPts val="0"/>
              </a:spcAft>
              <a:buNone/>
            </a:pPr>
            <a:r>
              <a:rPr lang="en-US" sz="3000"/>
              <a:t>Kialo Discussion: </a:t>
            </a:r>
            <a:r>
              <a:rPr lang="en-US" sz="3000"/>
              <a:t>Does privileging written history silence other ways of knowing the past?</a:t>
            </a:r>
            <a:endParaRPr sz="3000"/>
          </a:p>
        </p:txBody>
      </p:sp>
      <p:sp>
        <p:nvSpPr>
          <p:cNvPr id="271" name="Google Shape;271;p37"/>
          <p:cNvSpPr txBox="1"/>
          <p:nvPr/>
        </p:nvSpPr>
        <p:spPr>
          <a:xfrm>
            <a:off x="197250" y="1356575"/>
            <a:ext cx="11797500" cy="831300"/>
          </a:xfrm>
          <a:prstGeom prst="rect">
            <a:avLst/>
          </a:prstGeom>
          <a:noFill/>
          <a:ln>
            <a:noFill/>
          </a:ln>
        </p:spPr>
        <p:txBody>
          <a:bodyPr anchorCtr="0" anchor="t" bIns="91425" lIns="91425" spcFirstLastPara="1" rIns="91425" wrap="square" tIns="91425">
            <a:spAutoFit/>
          </a:bodyPr>
          <a:lstStyle/>
          <a:p>
            <a:pPr indent="-361950" lvl="0" marL="457200" rtl="0" algn="l">
              <a:spcBef>
                <a:spcPts val="0"/>
              </a:spcBef>
              <a:spcAft>
                <a:spcPts val="0"/>
              </a:spcAft>
              <a:buClr>
                <a:schemeClr val="accent2"/>
              </a:buClr>
              <a:buSzPts val="2100"/>
              <a:buFont typeface="Roboto"/>
              <a:buChar char="●"/>
            </a:pPr>
            <a:r>
              <a:rPr lang="en-US" sz="2100">
                <a:solidFill>
                  <a:schemeClr val="accent2"/>
                </a:solidFill>
                <a:latin typeface="Roboto"/>
                <a:ea typeface="Roboto"/>
                <a:cs typeface="Roboto"/>
                <a:sym typeface="Roboto"/>
              </a:rPr>
              <a:t>You will now use your research in a Kialo discussion.</a:t>
            </a:r>
            <a:endParaRPr sz="2100">
              <a:solidFill>
                <a:schemeClr val="accent2"/>
              </a:solidFill>
              <a:latin typeface="Roboto"/>
              <a:ea typeface="Roboto"/>
              <a:cs typeface="Roboto"/>
              <a:sym typeface="Roboto"/>
            </a:endParaRPr>
          </a:p>
          <a:p>
            <a:pPr indent="-361950" lvl="0" marL="457200" rtl="0" algn="l">
              <a:spcBef>
                <a:spcPts val="0"/>
              </a:spcBef>
              <a:spcAft>
                <a:spcPts val="0"/>
              </a:spcAft>
              <a:buClr>
                <a:schemeClr val="accent2"/>
              </a:buClr>
              <a:buSzPts val="2100"/>
              <a:buFont typeface="Roboto"/>
              <a:buChar char="●"/>
            </a:pPr>
            <a:r>
              <a:rPr lang="en-US" sz="2100">
                <a:solidFill>
                  <a:schemeClr val="accent2"/>
                </a:solidFill>
                <a:latin typeface="Roboto"/>
                <a:ea typeface="Roboto"/>
                <a:cs typeface="Roboto"/>
                <a:sym typeface="Roboto"/>
              </a:rPr>
              <a:t>Your teacher will tell you whether to create your own discussion or use a ready-made version.</a:t>
            </a:r>
            <a:endParaRPr sz="2100">
              <a:solidFill>
                <a:schemeClr val="accent2"/>
              </a:solidFill>
              <a:latin typeface="Roboto"/>
              <a:ea typeface="Roboto"/>
              <a:cs typeface="Roboto"/>
              <a:sym typeface="Roboto"/>
            </a:endParaRPr>
          </a:p>
        </p:txBody>
      </p:sp>
      <p:sp>
        <p:nvSpPr>
          <p:cNvPr id="272" name="Google Shape;272;p37"/>
          <p:cNvSpPr/>
          <p:nvPr/>
        </p:nvSpPr>
        <p:spPr>
          <a:xfrm>
            <a:off x="326100" y="2497850"/>
            <a:ext cx="2761500" cy="3426000"/>
          </a:xfrm>
          <a:prstGeom prst="roundRect">
            <a:avLst>
              <a:gd fmla="val 16667" name="adj"/>
            </a:avLst>
          </a:prstGeom>
          <a:solidFill>
            <a:srgbClr val="1D67AC"/>
          </a:solidFill>
          <a:ln cap="flat" cmpd="sng" w="9525">
            <a:solidFill>
              <a:srgbClr val="1D67A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sz="1800">
              <a:solidFill>
                <a:srgbClr val="FFFFFF"/>
              </a:solidFill>
              <a:latin typeface="Roboto"/>
              <a:ea typeface="Roboto"/>
              <a:cs typeface="Roboto"/>
              <a:sym typeface="Roboto"/>
            </a:endParaRPr>
          </a:p>
          <a:p>
            <a:pPr indent="0" lvl="0" marL="0" rtl="0" algn="l">
              <a:spcBef>
                <a:spcPts val="0"/>
              </a:spcBef>
              <a:spcAft>
                <a:spcPts val="0"/>
              </a:spcAft>
              <a:buNone/>
            </a:pPr>
            <a:r>
              <a:t/>
            </a:r>
            <a:endParaRPr sz="1800">
              <a:solidFill>
                <a:srgbClr val="FFFFFF"/>
              </a:solidFill>
              <a:latin typeface="Roboto"/>
              <a:ea typeface="Roboto"/>
              <a:cs typeface="Roboto"/>
              <a:sym typeface="Roboto"/>
            </a:endParaRPr>
          </a:p>
          <a:p>
            <a:pPr indent="0" lvl="0" marL="0" rtl="0" algn="ctr">
              <a:spcBef>
                <a:spcPts val="0"/>
              </a:spcBef>
              <a:spcAft>
                <a:spcPts val="0"/>
              </a:spcAft>
              <a:buNone/>
            </a:pPr>
            <a:r>
              <a:t/>
            </a:r>
            <a:endParaRPr b="1" sz="1800" u="sng">
              <a:solidFill>
                <a:srgbClr val="FFFFFF"/>
              </a:solidFill>
              <a:latin typeface="Roboto"/>
              <a:ea typeface="Roboto"/>
              <a:cs typeface="Roboto"/>
              <a:sym typeface="Roboto"/>
            </a:endParaRPr>
          </a:p>
          <a:p>
            <a:pPr indent="0" lvl="0" marL="0" rtl="0" algn="ctr">
              <a:spcBef>
                <a:spcPts val="0"/>
              </a:spcBef>
              <a:spcAft>
                <a:spcPts val="0"/>
              </a:spcAft>
              <a:buNone/>
            </a:pPr>
            <a:r>
              <a:rPr b="1" lang="en-US" sz="1800" u="sng">
                <a:solidFill>
                  <a:srgbClr val="FFFFFF"/>
                </a:solidFill>
                <a:latin typeface="Roboto"/>
                <a:ea typeface="Roboto"/>
                <a:cs typeface="Roboto"/>
                <a:sym typeface="Roboto"/>
              </a:rPr>
              <a:t>Step 1</a:t>
            </a:r>
            <a:endParaRPr b="1" sz="1800" u="sng">
              <a:solidFill>
                <a:srgbClr val="FFFFFF"/>
              </a:solidFill>
              <a:latin typeface="Roboto"/>
              <a:ea typeface="Roboto"/>
              <a:cs typeface="Roboto"/>
              <a:sym typeface="Roboto"/>
            </a:endParaRPr>
          </a:p>
          <a:p>
            <a:pPr indent="0" lvl="0" marL="0" rtl="0" algn="ctr">
              <a:spcBef>
                <a:spcPts val="0"/>
              </a:spcBef>
              <a:spcAft>
                <a:spcPts val="0"/>
              </a:spcAft>
              <a:buNone/>
            </a:pPr>
            <a:r>
              <a:rPr lang="en-US" sz="1800">
                <a:solidFill>
                  <a:srgbClr val="FFFFFF"/>
                </a:solidFill>
                <a:latin typeface="Roboto"/>
                <a:ea typeface="Roboto"/>
                <a:cs typeface="Roboto"/>
                <a:sym typeface="Roboto"/>
              </a:rPr>
              <a:t>If you have created your own discussion, add your theses or starter claims.</a:t>
            </a:r>
            <a:endParaRPr sz="1800">
              <a:solidFill>
                <a:srgbClr val="FFFFFF"/>
              </a:solidFill>
              <a:latin typeface="Roboto"/>
              <a:ea typeface="Roboto"/>
              <a:cs typeface="Roboto"/>
              <a:sym typeface="Roboto"/>
            </a:endParaRPr>
          </a:p>
          <a:p>
            <a:pPr indent="0" lvl="0" marL="0" rtl="0" algn="ctr">
              <a:spcBef>
                <a:spcPts val="1000"/>
              </a:spcBef>
              <a:spcAft>
                <a:spcPts val="0"/>
              </a:spcAft>
              <a:buNone/>
            </a:pPr>
            <a:r>
              <a:rPr lang="en-US" sz="1800">
                <a:solidFill>
                  <a:srgbClr val="FFFFFF"/>
                </a:solidFill>
                <a:latin typeface="Roboto"/>
                <a:ea typeface="Roboto"/>
                <a:cs typeface="Roboto"/>
                <a:sym typeface="Roboto"/>
              </a:rPr>
              <a:t>These are the main points you wish to argue for or against.</a:t>
            </a:r>
            <a:endParaRPr sz="1800">
              <a:solidFill>
                <a:srgbClr val="FFFFFF"/>
              </a:solidFill>
              <a:latin typeface="Roboto"/>
              <a:ea typeface="Roboto"/>
              <a:cs typeface="Roboto"/>
              <a:sym typeface="Roboto"/>
            </a:endParaRPr>
          </a:p>
          <a:p>
            <a:pPr indent="0" lvl="0" marL="0" rtl="0" algn="ctr">
              <a:spcBef>
                <a:spcPts val="0"/>
              </a:spcBef>
              <a:spcAft>
                <a:spcPts val="0"/>
              </a:spcAft>
              <a:buNone/>
            </a:pPr>
            <a:r>
              <a:t/>
            </a:r>
            <a:endParaRPr sz="1800">
              <a:solidFill>
                <a:srgbClr val="FFFFFF"/>
              </a:solidFill>
              <a:latin typeface="Roboto"/>
              <a:ea typeface="Roboto"/>
              <a:cs typeface="Roboto"/>
              <a:sym typeface="Roboto"/>
            </a:endParaRPr>
          </a:p>
          <a:p>
            <a:pPr indent="0" lvl="0" marL="0" rtl="0" algn="ctr">
              <a:spcBef>
                <a:spcPts val="0"/>
              </a:spcBef>
              <a:spcAft>
                <a:spcPts val="0"/>
              </a:spcAft>
              <a:buNone/>
            </a:pPr>
            <a:r>
              <a:t/>
            </a:r>
            <a:endParaRPr sz="1800">
              <a:solidFill>
                <a:srgbClr val="FFFFFF"/>
              </a:solidFill>
              <a:latin typeface="Roboto"/>
              <a:ea typeface="Roboto"/>
              <a:cs typeface="Roboto"/>
              <a:sym typeface="Roboto"/>
            </a:endParaRPr>
          </a:p>
          <a:p>
            <a:pPr indent="0" lvl="0" marL="0" rtl="0" algn="l">
              <a:spcBef>
                <a:spcPts val="0"/>
              </a:spcBef>
              <a:spcAft>
                <a:spcPts val="0"/>
              </a:spcAft>
              <a:buNone/>
            </a:pPr>
            <a:r>
              <a:t/>
            </a:r>
            <a:endParaRPr sz="1800">
              <a:solidFill>
                <a:srgbClr val="FFFFFF"/>
              </a:solidFill>
              <a:latin typeface="Roboto"/>
              <a:ea typeface="Roboto"/>
              <a:cs typeface="Roboto"/>
              <a:sym typeface="Roboto"/>
            </a:endParaRPr>
          </a:p>
          <a:p>
            <a:pPr indent="0" lvl="0" marL="0" rtl="0" algn="l">
              <a:spcBef>
                <a:spcPts val="0"/>
              </a:spcBef>
              <a:spcAft>
                <a:spcPts val="0"/>
              </a:spcAft>
              <a:buNone/>
            </a:pPr>
            <a:r>
              <a:t/>
            </a:r>
            <a:endParaRPr sz="1800">
              <a:solidFill>
                <a:srgbClr val="FFFFFF"/>
              </a:solidFill>
              <a:latin typeface="Roboto"/>
              <a:ea typeface="Roboto"/>
              <a:cs typeface="Roboto"/>
              <a:sym typeface="Roboto"/>
            </a:endParaRPr>
          </a:p>
          <a:p>
            <a:pPr indent="0" lvl="0" marL="0" rtl="0" algn="l">
              <a:spcBef>
                <a:spcPts val="0"/>
              </a:spcBef>
              <a:spcAft>
                <a:spcPts val="0"/>
              </a:spcAft>
              <a:buNone/>
            </a:pPr>
            <a:r>
              <a:t/>
            </a:r>
            <a:endParaRPr sz="1800">
              <a:solidFill>
                <a:srgbClr val="FFFFFF"/>
              </a:solidFill>
              <a:latin typeface="Roboto"/>
              <a:ea typeface="Roboto"/>
              <a:cs typeface="Roboto"/>
              <a:sym typeface="Roboto"/>
            </a:endParaRPr>
          </a:p>
        </p:txBody>
      </p:sp>
      <p:sp>
        <p:nvSpPr>
          <p:cNvPr id="273" name="Google Shape;273;p37"/>
          <p:cNvSpPr/>
          <p:nvPr/>
        </p:nvSpPr>
        <p:spPr>
          <a:xfrm>
            <a:off x="3252200" y="2497750"/>
            <a:ext cx="2761500" cy="3426000"/>
          </a:xfrm>
          <a:prstGeom prst="roundRect">
            <a:avLst>
              <a:gd fmla="val 16667" name="adj"/>
            </a:avLst>
          </a:prstGeom>
          <a:solidFill>
            <a:srgbClr val="1D67AC"/>
          </a:solidFill>
          <a:ln cap="flat" cmpd="sng" w="9525">
            <a:solidFill>
              <a:srgbClr val="1D67A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sz="1800">
              <a:solidFill>
                <a:srgbClr val="FFFFFF"/>
              </a:solidFill>
              <a:latin typeface="Roboto"/>
              <a:ea typeface="Roboto"/>
              <a:cs typeface="Roboto"/>
              <a:sym typeface="Roboto"/>
            </a:endParaRPr>
          </a:p>
          <a:p>
            <a:pPr indent="0" lvl="0" marL="0" rtl="0" algn="l">
              <a:spcBef>
                <a:spcPts val="0"/>
              </a:spcBef>
              <a:spcAft>
                <a:spcPts val="0"/>
              </a:spcAft>
              <a:buNone/>
            </a:pPr>
            <a:r>
              <a:t/>
            </a:r>
            <a:endParaRPr sz="1800">
              <a:solidFill>
                <a:srgbClr val="FFFFFF"/>
              </a:solidFill>
              <a:latin typeface="Roboto"/>
              <a:ea typeface="Roboto"/>
              <a:cs typeface="Roboto"/>
              <a:sym typeface="Roboto"/>
            </a:endParaRPr>
          </a:p>
          <a:p>
            <a:pPr indent="0" lvl="0" marL="0" rtl="0" algn="ctr">
              <a:spcBef>
                <a:spcPts val="0"/>
              </a:spcBef>
              <a:spcAft>
                <a:spcPts val="0"/>
              </a:spcAft>
              <a:buNone/>
            </a:pPr>
            <a:r>
              <a:t/>
            </a:r>
            <a:endParaRPr b="1" sz="1800" u="sng">
              <a:solidFill>
                <a:srgbClr val="FFFFFF"/>
              </a:solidFill>
              <a:latin typeface="Roboto"/>
              <a:ea typeface="Roboto"/>
              <a:cs typeface="Roboto"/>
              <a:sym typeface="Roboto"/>
            </a:endParaRPr>
          </a:p>
          <a:p>
            <a:pPr indent="0" lvl="0" marL="0" rtl="0" algn="ctr">
              <a:spcBef>
                <a:spcPts val="0"/>
              </a:spcBef>
              <a:spcAft>
                <a:spcPts val="0"/>
              </a:spcAft>
              <a:buNone/>
            </a:pPr>
            <a:r>
              <a:rPr b="1" lang="en-US" sz="1800" u="sng">
                <a:solidFill>
                  <a:srgbClr val="FFFFFF"/>
                </a:solidFill>
                <a:latin typeface="Roboto"/>
                <a:ea typeface="Roboto"/>
                <a:cs typeface="Roboto"/>
                <a:sym typeface="Roboto"/>
              </a:rPr>
              <a:t>Step 2</a:t>
            </a:r>
            <a:endParaRPr b="1" sz="1800" u="sng">
              <a:solidFill>
                <a:srgbClr val="FFFFFF"/>
              </a:solidFill>
              <a:latin typeface="Roboto"/>
              <a:ea typeface="Roboto"/>
              <a:cs typeface="Roboto"/>
              <a:sym typeface="Roboto"/>
            </a:endParaRPr>
          </a:p>
          <a:p>
            <a:pPr indent="0" lvl="0" marL="0" rtl="0" algn="ctr">
              <a:spcBef>
                <a:spcPts val="0"/>
              </a:spcBef>
              <a:spcAft>
                <a:spcPts val="0"/>
              </a:spcAft>
              <a:buNone/>
            </a:pPr>
            <a:r>
              <a:rPr lang="en-US" sz="1800">
                <a:solidFill>
                  <a:srgbClr val="FFFFFF"/>
                </a:solidFill>
                <a:latin typeface="Roboto"/>
                <a:ea typeface="Roboto"/>
                <a:cs typeface="Roboto"/>
                <a:sym typeface="Roboto"/>
              </a:rPr>
              <a:t>Add the strongest arguments (pros) under each thesis, based on your notes and previous research.</a:t>
            </a:r>
            <a:endParaRPr sz="1800">
              <a:solidFill>
                <a:srgbClr val="FFFFFF"/>
              </a:solidFill>
              <a:latin typeface="Roboto"/>
              <a:ea typeface="Roboto"/>
              <a:cs typeface="Roboto"/>
              <a:sym typeface="Roboto"/>
            </a:endParaRPr>
          </a:p>
          <a:p>
            <a:pPr indent="0" lvl="0" marL="0" rtl="0" algn="ctr">
              <a:spcBef>
                <a:spcPts val="1000"/>
              </a:spcBef>
              <a:spcAft>
                <a:spcPts val="0"/>
              </a:spcAft>
              <a:buNone/>
            </a:pPr>
            <a:r>
              <a:rPr lang="en-US" sz="1800">
                <a:solidFill>
                  <a:srgbClr val="FFFFFF"/>
                </a:solidFill>
                <a:latin typeface="Roboto"/>
                <a:ea typeface="Roboto"/>
                <a:cs typeface="Roboto"/>
                <a:sym typeface="Roboto"/>
              </a:rPr>
              <a:t>Be sure to reference responsibility, evidence and certainty.</a:t>
            </a:r>
            <a:endParaRPr sz="1800">
              <a:solidFill>
                <a:srgbClr val="FFFFFF"/>
              </a:solidFill>
              <a:latin typeface="Roboto"/>
              <a:ea typeface="Roboto"/>
              <a:cs typeface="Roboto"/>
              <a:sym typeface="Roboto"/>
            </a:endParaRPr>
          </a:p>
          <a:p>
            <a:pPr indent="0" lvl="0" marL="0" rtl="0" algn="ctr">
              <a:spcBef>
                <a:spcPts val="0"/>
              </a:spcBef>
              <a:spcAft>
                <a:spcPts val="0"/>
              </a:spcAft>
              <a:buNone/>
            </a:pPr>
            <a:r>
              <a:t/>
            </a:r>
            <a:endParaRPr sz="1800">
              <a:solidFill>
                <a:srgbClr val="FFFFFF"/>
              </a:solidFill>
              <a:latin typeface="Roboto"/>
              <a:ea typeface="Roboto"/>
              <a:cs typeface="Roboto"/>
              <a:sym typeface="Roboto"/>
            </a:endParaRPr>
          </a:p>
          <a:p>
            <a:pPr indent="0" lvl="0" marL="0" rtl="0" algn="l">
              <a:spcBef>
                <a:spcPts val="0"/>
              </a:spcBef>
              <a:spcAft>
                <a:spcPts val="0"/>
              </a:spcAft>
              <a:buNone/>
            </a:pPr>
            <a:r>
              <a:t/>
            </a:r>
            <a:endParaRPr sz="1800">
              <a:solidFill>
                <a:srgbClr val="FFFFFF"/>
              </a:solidFill>
              <a:latin typeface="Roboto"/>
              <a:ea typeface="Roboto"/>
              <a:cs typeface="Roboto"/>
              <a:sym typeface="Roboto"/>
            </a:endParaRPr>
          </a:p>
          <a:p>
            <a:pPr indent="0" lvl="0" marL="0" rtl="0" algn="l">
              <a:spcBef>
                <a:spcPts val="0"/>
              </a:spcBef>
              <a:spcAft>
                <a:spcPts val="0"/>
              </a:spcAft>
              <a:buNone/>
            </a:pPr>
            <a:r>
              <a:t/>
            </a:r>
            <a:endParaRPr sz="1800">
              <a:solidFill>
                <a:srgbClr val="FFFFFF"/>
              </a:solidFill>
              <a:latin typeface="Roboto"/>
              <a:ea typeface="Roboto"/>
              <a:cs typeface="Roboto"/>
              <a:sym typeface="Roboto"/>
            </a:endParaRPr>
          </a:p>
        </p:txBody>
      </p:sp>
      <p:sp>
        <p:nvSpPr>
          <p:cNvPr id="274" name="Google Shape;274;p37"/>
          <p:cNvSpPr/>
          <p:nvPr/>
        </p:nvSpPr>
        <p:spPr>
          <a:xfrm>
            <a:off x="6178300" y="2497750"/>
            <a:ext cx="2761500" cy="3426000"/>
          </a:xfrm>
          <a:prstGeom prst="roundRect">
            <a:avLst>
              <a:gd fmla="val 16667" name="adj"/>
            </a:avLst>
          </a:prstGeom>
          <a:solidFill>
            <a:srgbClr val="1D67AC"/>
          </a:solidFill>
          <a:ln cap="flat" cmpd="sng" w="9525">
            <a:solidFill>
              <a:srgbClr val="1D67A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sz="1800">
              <a:solidFill>
                <a:srgbClr val="FFFFFF"/>
              </a:solidFill>
              <a:latin typeface="Roboto"/>
              <a:ea typeface="Roboto"/>
              <a:cs typeface="Roboto"/>
              <a:sym typeface="Roboto"/>
            </a:endParaRPr>
          </a:p>
          <a:p>
            <a:pPr indent="0" lvl="0" marL="0" rtl="0" algn="l">
              <a:spcBef>
                <a:spcPts val="0"/>
              </a:spcBef>
              <a:spcAft>
                <a:spcPts val="0"/>
              </a:spcAft>
              <a:buNone/>
            </a:pPr>
            <a:r>
              <a:t/>
            </a:r>
            <a:endParaRPr sz="1800">
              <a:solidFill>
                <a:srgbClr val="FFFFFF"/>
              </a:solidFill>
              <a:latin typeface="Roboto"/>
              <a:ea typeface="Roboto"/>
              <a:cs typeface="Roboto"/>
              <a:sym typeface="Roboto"/>
            </a:endParaRPr>
          </a:p>
          <a:p>
            <a:pPr indent="0" lvl="0" marL="0" rtl="0" algn="ctr">
              <a:spcBef>
                <a:spcPts val="0"/>
              </a:spcBef>
              <a:spcAft>
                <a:spcPts val="0"/>
              </a:spcAft>
              <a:buNone/>
            </a:pPr>
            <a:r>
              <a:t/>
            </a:r>
            <a:endParaRPr b="1" sz="1800" u="sng">
              <a:solidFill>
                <a:srgbClr val="FFFFFF"/>
              </a:solidFill>
              <a:latin typeface="Roboto"/>
              <a:ea typeface="Roboto"/>
              <a:cs typeface="Roboto"/>
              <a:sym typeface="Roboto"/>
            </a:endParaRPr>
          </a:p>
          <a:p>
            <a:pPr indent="0" lvl="0" marL="0" rtl="0" algn="ctr">
              <a:spcBef>
                <a:spcPts val="0"/>
              </a:spcBef>
              <a:spcAft>
                <a:spcPts val="0"/>
              </a:spcAft>
              <a:buNone/>
            </a:pPr>
            <a:r>
              <a:rPr b="1" lang="en-US" sz="1800" u="sng">
                <a:solidFill>
                  <a:srgbClr val="FFFFFF"/>
                </a:solidFill>
                <a:latin typeface="Roboto"/>
                <a:ea typeface="Roboto"/>
                <a:cs typeface="Roboto"/>
                <a:sym typeface="Roboto"/>
              </a:rPr>
              <a:t>Step 3</a:t>
            </a:r>
            <a:endParaRPr b="1" sz="1800" u="sng">
              <a:solidFill>
                <a:srgbClr val="FFFFFF"/>
              </a:solidFill>
              <a:latin typeface="Roboto"/>
              <a:ea typeface="Roboto"/>
              <a:cs typeface="Roboto"/>
              <a:sym typeface="Roboto"/>
            </a:endParaRPr>
          </a:p>
          <a:p>
            <a:pPr indent="0" lvl="0" marL="0" rtl="0" algn="ctr">
              <a:spcBef>
                <a:spcPts val="0"/>
              </a:spcBef>
              <a:spcAft>
                <a:spcPts val="0"/>
              </a:spcAft>
              <a:buNone/>
            </a:pPr>
            <a:r>
              <a:rPr lang="en-US" sz="1800">
                <a:solidFill>
                  <a:srgbClr val="FFFFFF"/>
                </a:solidFill>
                <a:latin typeface="Roboto"/>
                <a:ea typeface="Roboto"/>
                <a:cs typeface="Roboto"/>
                <a:sym typeface="Roboto"/>
              </a:rPr>
              <a:t>Follow the same approach to add counterarguments (cons) to each branch.</a:t>
            </a:r>
            <a:endParaRPr sz="1800">
              <a:solidFill>
                <a:srgbClr val="FFFFFF"/>
              </a:solidFill>
              <a:latin typeface="Roboto"/>
              <a:ea typeface="Roboto"/>
              <a:cs typeface="Roboto"/>
              <a:sym typeface="Roboto"/>
            </a:endParaRPr>
          </a:p>
          <a:p>
            <a:pPr indent="0" lvl="0" marL="0" rtl="0" algn="ctr">
              <a:spcBef>
                <a:spcPts val="0"/>
              </a:spcBef>
              <a:spcAft>
                <a:spcPts val="0"/>
              </a:spcAft>
              <a:buNone/>
            </a:pPr>
            <a:r>
              <a:t/>
            </a:r>
            <a:endParaRPr sz="1800">
              <a:solidFill>
                <a:srgbClr val="FFFFFF"/>
              </a:solidFill>
              <a:latin typeface="Roboto"/>
              <a:ea typeface="Roboto"/>
              <a:cs typeface="Roboto"/>
              <a:sym typeface="Roboto"/>
            </a:endParaRPr>
          </a:p>
          <a:p>
            <a:pPr indent="0" lvl="0" marL="0" rtl="0" algn="ctr">
              <a:spcBef>
                <a:spcPts val="0"/>
              </a:spcBef>
              <a:spcAft>
                <a:spcPts val="0"/>
              </a:spcAft>
              <a:buNone/>
            </a:pPr>
            <a:r>
              <a:t/>
            </a:r>
            <a:endParaRPr sz="1800">
              <a:solidFill>
                <a:srgbClr val="FFFFFF"/>
              </a:solidFill>
              <a:latin typeface="Roboto"/>
              <a:ea typeface="Roboto"/>
              <a:cs typeface="Roboto"/>
              <a:sym typeface="Roboto"/>
            </a:endParaRPr>
          </a:p>
          <a:p>
            <a:pPr indent="0" lvl="0" marL="0" rtl="0" algn="ctr">
              <a:spcBef>
                <a:spcPts val="0"/>
              </a:spcBef>
              <a:spcAft>
                <a:spcPts val="0"/>
              </a:spcAft>
              <a:buNone/>
            </a:pPr>
            <a:r>
              <a:t/>
            </a:r>
            <a:endParaRPr sz="1800">
              <a:solidFill>
                <a:srgbClr val="FFFFFF"/>
              </a:solidFill>
              <a:latin typeface="Roboto"/>
              <a:ea typeface="Roboto"/>
              <a:cs typeface="Roboto"/>
              <a:sym typeface="Roboto"/>
            </a:endParaRPr>
          </a:p>
          <a:p>
            <a:pPr indent="0" lvl="0" marL="0" rtl="0" algn="ctr">
              <a:spcBef>
                <a:spcPts val="0"/>
              </a:spcBef>
              <a:spcAft>
                <a:spcPts val="0"/>
              </a:spcAft>
              <a:buNone/>
            </a:pPr>
            <a:r>
              <a:t/>
            </a:r>
            <a:endParaRPr sz="1800">
              <a:solidFill>
                <a:srgbClr val="FFFFFF"/>
              </a:solidFill>
              <a:latin typeface="Roboto"/>
              <a:ea typeface="Roboto"/>
              <a:cs typeface="Roboto"/>
              <a:sym typeface="Roboto"/>
            </a:endParaRPr>
          </a:p>
          <a:p>
            <a:pPr indent="0" lvl="0" marL="0" rtl="0" algn="ctr">
              <a:spcBef>
                <a:spcPts val="0"/>
              </a:spcBef>
              <a:spcAft>
                <a:spcPts val="0"/>
              </a:spcAft>
              <a:buNone/>
            </a:pPr>
            <a:r>
              <a:t/>
            </a:r>
            <a:endParaRPr sz="1800">
              <a:solidFill>
                <a:srgbClr val="FFFFFF"/>
              </a:solidFill>
              <a:latin typeface="Roboto"/>
              <a:ea typeface="Roboto"/>
              <a:cs typeface="Roboto"/>
              <a:sym typeface="Roboto"/>
            </a:endParaRPr>
          </a:p>
          <a:p>
            <a:pPr indent="0" lvl="0" marL="0" rtl="0" algn="ctr">
              <a:spcBef>
                <a:spcPts val="0"/>
              </a:spcBef>
              <a:spcAft>
                <a:spcPts val="0"/>
              </a:spcAft>
              <a:buNone/>
            </a:pPr>
            <a:r>
              <a:t/>
            </a:r>
            <a:endParaRPr sz="1800">
              <a:solidFill>
                <a:srgbClr val="FFFFFF"/>
              </a:solidFill>
              <a:latin typeface="Roboto"/>
              <a:ea typeface="Roboto"/>
              <a:cs typeface="Roboto"/>
              <a:sym typeface="Roboto"/>
            </a:endParaRPr>
          </a:p>
          <a:p>
            <a:pPr indent="0" lvl="0" marL="0" rtl="0" algn="l">
              <a:spcBef>
                <a:spcPts val="0"/>
              </a:spcBef>
              <a:spcAft>
                <a:spcPts val="0"/>
              </a:spcAft>
              <a:buNone/>
            </a:pPr>
            <a:r>
              <a:t/>
            </a:r>
            <a:endParaRPr sz="1800">
              <a:solidFill>
                <a:srgbClr val="FFFFFF"/>
              </a:solidFill>
              <a:latin typeface="Roboto"/>
              <a:ea typeface="Roboto"/>
              <a:cs typeface="Roboto"/>
              <a:sym typeface="Roboto"/>
            </a:endParaRPr>
          </a:p>
          <a:p>
            <a:pPr indent="0" lvl="0" marL="0" rtl="0" algn="l">
              <a:spcBef>
                <a:spcPts val="0"/>
              </a:spcBef>
              <a:spcAft>
                <a:spcPts val="0"/>
              </a:spcAft>
              <a:buNone/>
            </a:pPr>
            <a:r>
              <a:t/>
            </a:r>
            <a:endParaRPr sz="1800">
              <a:solidFill>
                <a:srgbClr val="FFFFFF"/>
              </a:solidFill>
              <a:latin typeface="Roboto"/>
              <a:ea typeface="Roboto"/>
              <a:cs typeface="Roboto"/>
              <a:sym typeface="Roboto"/>
            </a:endParaRPr>
          </a:p>
        </p:txBody>
      </p:sp>
      <p:sp>
        <p:nvSpPr>
          <p:cNvPr id="275" name="Google Shape;275;p37"/>
          <p:cNvSpPr/>
          <p:nvPr/>
        </p:nvSpPr>
        <p:spPr>
          <a:xfrm>
            <a:off x="9104400" y="2499250"/>
            <a:ext cx="2761500" cy="3426000"/>
          </a:xfrm>
          <a:prstGeom prst="roundRect">
            <a:avLst>
              <a:gd fmla="val 16667" name="adj"/>
            </a:avLst>
          </a:prstGeom>
          <a:solidFill>
            <a:srgbClr val="1D67AC"/>
          </a:solidFill>
          <a:ln cap="flat" cmpd="sng" w="9525">
            <a:solidFill>
              <a:srgbClr val="1D67A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sz="1800">
              <a:solidFill>
                <a:srgbClr val="FFFFFF"/>
              </a:solidFill>
              <a:latin typeface="Roboto"/>
              <a:ea typeface="Roboto"/>
              <a:cs typeface="Roboto"/>
              <a:sym typeface="Roboto"/>
            </a:endParaRPr>
          </a:p>
          <a:p>
            <a:pPr indent="0" lvl="0" marL="0" rtl="0" algn="l">
              <a:spcBef>
                <a:spcPts val="0"/>
              </a:spcBef>
              <a:spcAft>
                <a:spcPts val="0"/>
              </a:spcAft>
              <a:buNone/>
            </a:pPr>
            <a:r>
              <a:t/>
            </a:r>
            <a:endParaRPr sz="1800">
              <a:solidFill>
                <a:srgbClr val="FFFFFF"/>
              </a:solidFill>
              <a:latin typeface="Roboto"/>
              <a:ea typeface="Roboto"/>
              <a:cs typeface="Roboto"/>
              <a:sym typeface="Roboto"/>
            </a:endParaRPr>
          </a:p>
          <a:p>
            <a:pPr indent="0" lvl="0" marL="0" rtl="0" algn="ctr">
              <a:spcBef>
                <a:spcPts val="0"/>
              </a:spcBef>
              <a:spcAft>
                <a:spcPts val="0"/>
              </a:spcAft>
              <a:buNone/>
            </a:pPr>
            <a:r>
              <a:t/>
            </a:r>
            <a:endParaRPr b="1" sz="1800" u="sng">
              <a:solidFill>
                <a:srgbClr val="FFFFFF"/>
              </a:solidFill>
              <a:latin typeface="Roboto"/>
              <a:ea typeface="Roboto"/>
              <a:cs typeface="Roboto"/>
              <a:sym typeface="Roboto"/>
            </a:endParaRPr>
          </a:p>
          <a:p>
            <a:pPr indent="0" lvl="0" marL="0" rtl="0" algn="ctr">
              <a:spcBef>
                <a:spcPts val="0"/>
              </a:spcBef>
              <a:spcAft>
                <a:spcPts val="0"/>
              </a:spcAft>
              <a:buNone/>
            </a:pPr>
            <a:r>
              <a:rPr b="1" lang="en-US" sz="1800" u="sng">
                <a:solidFill>
                  <a:srgbClr val="FFFFFF"/>
                </a:solidFill>
                <a:latin typeface="Roboto"/>
                <a:ea typeface="Roboto"/>
                <a:cs typeface="Roboto"/>
                <a:sym typeface="Roboto"/>
              </a:rPr>
              <a:t>Step 4</a:t>
            </a:r>
            <a:endParaRPr b="1" sz="1800" u="sng">
              <a:solidFill>
                <a:srgbClr val="FFFFFF"/>
              </a:solidFill>
              <a:latin typeface="Roboto"/>
              <a:ea typeface="Roboto"/>
              <a:cs typeface="Roboto"/>
              <a:sym typeface="Roboto"/>
            </a:endParaRPr>
          </a:p>
          <a:p>
            <a:pPr indent="0" lvl="0" marL="0" rtl="0" algn="ctr">
              <a:spcBef>
                <a:spcPts val="0"/>
              </a:spcBef>
              <a:spcAft>
                <a:spcPts val="0"/>
              </a:spcAft>
              <a:buNone/>
            </a:pPr>
            <a:r>
              <a:rPr lang="en-US" sz="1800">
                <a:solidFill>
                  <a:srgbClr val="FFFFFF"/>
                </a:solidFill>
                <a:latin typeface="Roboto"/>
                <a:ea typeface="Roboto"/>
                <a:cs typeface="Roboto"/>
                <a:sym typeface="Roboto"/>
              </a:rPr>
              <a:t>Include examples and evidence to support your arguments and counterarguments.</a:t>
            </a:r>
            <a:endParaRPr sz="1800">
              <a:solidFill>
                <a:srgbClr val="FFFFFF"/>
              </a:solidFill>
              <a:latin typeface="Roboto"/>
              <a:ea typeface="Roboto"/>
              <a:cs typeface="Roboto"/>
              <a:sym typeface="Roboto"/>
            </a:endParaRPr>
          </a:p>
          <a:p>
            <a:pPr indent="0" lvl="0" marL="0" rtl="0" algn="ctr">
              <a:spcBef>
                <a:spcPts val="0"/>
              </a:spcBef>
              <a:spcAft>
                <a:spcPts val="0"/>
              </a:spcAft>
              <a:buNone/>
            </a:pPr>
            <a:r>
              <a:t/>
            </a:r>
            <a:endParaRPr sz="1800">
              <a:solidFill>
                <a:srgbClr val="FFFFFF"/>
              </a:solidFill>
              <a:latin typeface="Roboto"/>
              <a:ea typeface="Roboto"/>
              <a:cs typeface="Roboto"/>
              <a:sym typeface="Roboto"/>
            </a:endParaRPr>
          </a:p>
          <a:p>
            <a:pPr indent="0" lvl="0" marL="0" rtl="0" algn="ctr">
              <a:spcBef>
                <a:spcPts val="0"/>
              </a:spcBef>
              <a:spcAft>
                <a:spcPts val="0"/>
              </a:spcAft>
              <a:buNone/>
            </a:pPr>
            <a:r>
              <a:t/>
            </a:r>
            <a:endParaRPr sz="1800">
              <a:solidFill>
                <a:srgbClr val="FFFFFF"/>
              </a:solidFill>
              <a:latin typeface="Roboto"/>
              <a:ea typeface="Roboto"/>
              <a:cs typeface="Roboto"/>
              <a:sym typeface="Roboto"/>
            </a:endParaRPr>
          </a:p>
          <a:p>
            <a:pPr indent="0" lvl="0" marL="0" rtl="0" algn="l">
              <a:spcBef>
                <a:spcPts val="0"/>
              </a:spcBef>
              <a:spcAft>
                <a:spcPts val="0"/>
              </a:spcAft>
              <a:buNone/>
            </a:pPr>
            <a:r>
              <a:t/>
            </a:r>
            <a:endParaRPr sz="1800">
              <a:solidFill>
                <a:srgbClr val="FFFFFF"/>
              </a:solidFill>
              <a:latin typeface="Roboto"/>
              <a:ea typeface="Roboto"/>
              <a:cs typeface="Roboto"/>
              <a:sym typeface="Roboto"/>
            </a:endParaRPr>
          </a:p>
          <a:p>
            <a:pPr indent="0" lvl="0" marL="0" rtl="0" algn="ctr">
              <a:spcBef>
                <a:spcPts val="0"/>
              </a:spcBef>
              <a:spcAft>
                <a:spcPts val="0"/>
              </a:spcAft>
              <a:buNone/>
            </a:pPr>
            <a:r>
              <a:t/>
            </a:r>
            <a:endParaRPr sz="1800">
              <a:solidFill>
                <a:srgbClr val="FFFFFF"/>
              </a:solidFill>
              <a:latin typeface="Roboto"/>
              <a:ea typeface="Roboto"/>
              <a:cs typeface="Roboto"/>
              <a:sym typeface="Roboto"/>
            </a:endParaRPr>
          </a:p>
          <a:p>
            <a:pPr indent="0" lvl="0" marL="0" rtl="0" algn="ctr">
              <a:spcBef>
                <a:spcPts val="0"/>
              </a:spcBef>
              <a:spcAft>
                <a:spcPts val="0"/>
              </a:spcAft>
              <a:buNone/>
            </a:pPr>
            <a:r>
              <a:t/>
            </a:r>
            <a:endParaRPr sz="1800">
              <a:solidFill>
                <a:srgbClr val="FFFFFF"/>
              </a:solidFill>
              <a:latin typeface="Roboto"/>
              <a:ea typeface="Roboto"/>
              <a:cs typeface="Roboto"/>
              <a:sym typeface="Roboto"/>
            </a:endParaRPr>
          </a:p>
          <a:p>
            <a:pPr indent="0" lvl="0" marL="0" rtl="0" algn="ctr">
              <a:spcBef>
                <a:spcPts val="0"/>
              </a:spcBef>
              <a:spcAft>
                <a:spcPts val="0"/>
              </a:spcAft>
              <a:buNone/>
            </a:pPr>
            <a:r>
              <a:t/>
            </a:r>
            <a:endParaRPr sz="1800">
              <a:solidFill>
                <a:srgbClr val="FFFFFF"/>
              </a:solidFill>
              <a:latin typeface="Roboto"/>
              <a:ea typeface="Roboto"/>
              <a:cs typeface="Roboto"/>
              <a:sym typeface="Roboto"/>
            </a:endParaRPr>
          </a:p>
          <a:p>
            <a:pPr indent="0" lvl="0" marL="0" rtl="0" algn="l">
              <a:spcBef>
                <a:spcPts val="0"/>
              </a:spcBef>
              <a:spcAft>
                <a:spcPts val="0"/>
              </a:spcAft>
              <a:buNone/>
            </a:pPr>
            <a:r>
              <a:t/>
            </a:r>
            <a:endParaRPr sz="1800">
              <a:solidFill>
                <a:srgbClr val="FFFFFF"/>
              </a:solidFill>
              <a:latin typeface="Roboto"/>
              <a:ea typeface="Roboto"/>
              <a:cs typeface="Roboto"/>
              <a:sym typeface="Roboto"/>
            </a:endParaRPr>
          </a:p>
          <a:p>
            <a:pPr indent="0" lvl="0" marL="0" rtl="0" algn="l">
              <a:spcBef>
                <a:spcPts val="0"/>
              </a:spcBef>
              <a:spcAft>
                <a:spcPts val="0"/>
              </a:spcAft>
              <a:buNone/>
            </a:pPr>
            <a:r>
              <a:t/>
            </a:r>
            <a:endParaRPr sz="1800">
              <a:solidFill>
                <a:srgbClr val="FFFFFF"/>
              </a:solidFill>
              <a:latin typeface="Roboto"/>
              <a:ea typeface="Roboto"/>
              <a:cs typeface="Roboto"/>
              <a:sym typeface="Roboto"/>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71"/>
                                        </p:tgtEl>
                                        <p:attrNameLst>
                                          <p:attrName>style.visibility</p:attrName>
                                        </p:attrNameLst>
                                      </p:cBhvr>
                                      <p:to>
                                        <p:strVal val="visible"/>
                                      </p:to>
                                    </p:set>
                                    <p:animEffect filter="fade" transition="in">
                                      <p:cBhvr>
                                        <p:cTn dur="1000"/>
                                        <p:tgtEl>
                                          <p:spTgt spid="271"/>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72"/>
                                        </p:tgtEl>
                                        <p:attrNameLst>
                                          <p:attrName>style.visibility</p:attrName>
                                        </p:attrNameLst>
                                      </p:cBhvr>
                                      <p:to>
                                        <p:strVal val="visible"/>
                                      </p:to>
                                    </p:set>
                                    <p:animEffect filter="fade" transition="in">
                                      <p:cBhvr>
                                        <p:cTn dur="1000"/>
                                        <p:tgtEl>
                                          <p:spTgt spid="272"/>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73"/>
                                        </p:tgtEl>
                                        <p:attrNameLst>
                                          <p:attrName>style.visibility</p:attrName>
                                        </p:attrNameLst>
                                      </p:cBhvr>
                                      <p:to>
                                        <p:strVal val="visible"/>
                                      </p:to>
                                    </p:set>
                                    <p:animEffect filter="fade" transition="in">
                                      <p:cBhvr>
                                        <p:cTn dur="1000"/>
                                        <p:tgtEl>
                                          <p:spTgt spid="273"/>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74"/>
                                        </p:tgtEl>
                                        <p:attrNameLst>
                                          <p:attrName>style.visibility</p:attrName>
                                        </p:attrNameLst>
                                      </p:cBhvr>
                                      <p:to>
                                        <p:strVal val="visible"/>
                                      </p:to>
                                    </p:set>
                                    <p:animEffect filter="fade" transition="in">
                                      <p:cBhvr>
                                        <p:cTn dur="1000"/>
                                        <p:tgtEl>
                                          <p:spTgt spid="274"/>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75"/>
                                        </p:tgtEl>
                                        <p:attrNameLst>
                                          <p:attrName>style.visibility</p:attrName>
                                        </p:attrNameLst>
                                      </p:cBhvr>
                                      <p:to>
                                        <p:strVal val="visible"/>
                                      </p:to>
                                    </p:set>
                                    <p:animEffect filter="fade" transition="in">
                                      <p:cBhvr>
                                        <p:cTn dur="1000"/>
                                        <p:tgtEl>
                                          <p:spTgt spid="275"/>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ECF8FE"/>
        </a:solidFill>
      </p:bgPr>
    </p:bg>
    <p:spTree>
      <p:nvGrpSpPr>
        <p:cNvPr id="279" name="Shape 279"/>
        <p:cNvGrpSpPr/>
        <p:nvPr/>
      </p:nvGrpSpPr>
      <p:grpSpPr>
        <a:xfrm>
          <a:off x="0" y="0"/>
          <a:ext cx="0" cy="0"/>
          <a:chOff x="0" y="0"/>
          <a:chExt cx="0" cy="0"/>
        </a:xfrm>
      </p:grpSpPr>
      <p:cxnSp>
        <p:nvCxnSpPr>
          <p:cNvPr id="280" name="Google Shape;280;p38"/>
          <p:cNvCxnSpPr/>
          <p:nvPr/>
        </p:nvCxnSpPr>
        <p:spPr>
          <a:xfrm flipH="1">
            <a:off x="8436075" y="1903175"/>
            <a:ext cx="32700" cy="3139200"/>
          </a:xfrm>
          <a:prstGeom prst="straightConnector1">
            <a:avLst/>
          </a:prstGeom>
          <a:noFill/>
          <a:ln cap="flat" cmpd="sng" w="28575">
            <a:solidFill>
              <a:srgbClr val="595959"/>
            </a:solidFill>
            <a:prstDash val="solid"/>
            <a:round/>
            <a:headEnd len="med" w="med" type="none"/>
            <a:tailEnd len="med" w="med" type="none"/>
          </a:ln>
        </p:spPr>
      </p:cxnSp>
      <p:cxnSp>
        <p:nvCxnSpPr>
          <p:cNvPr id="281" name="Google Shape;281;p38"/>
          <p:cNvCxnSpPr/>
          <p:nvPr/>
        </p:nvCxnSpPr>
        <p:spPr>
          <a:xfrm flipH="1">
            <a:off x="3678875" y="1652325"/>
            <a:ext cx="32700" cy="3139200"/>
          </a:xfrm>
          <a:prstGeom prst="straightConnector1">
            <a:avLst/>
          </a:prstGeom>
          <a:noFill/>
          <a:ln cap="flat" cmpd="sng" w="28575">
            <a:solidFill>
              <a:srgbClr val="595959"/>
            </a:solidFill>
            <a:prstDash val="solid"/>
            <a:round/>
            <a:headEnd len="med" w="med" type="none"/>
            <a:tailEnd len="med" w="med" type="none"/>
          </a:ln>
        </p:spPr>
      </p:cxnSp>
      <p:grpSp>
        <p:nvGrpSpPr>
          <p:cNvPr id="282" name="Google Shape;282;p38"/>
          <p:cNvGrpSpPr/>
          <p:nvPr/>
        </p:nvGrpSpPr>
        <p:grpSpPr>
          <a:xfrm>
            <a:off x="1381523" y="2426325"/>
            <a:ext cx="4722102" cy="1219350"/>
            <a:chOff x="1381523" y="2426325"/>
            <a:chExt cx="4722102" cy="1219350"/>
          </a:xfrm>
        </p:grpSpPr>
        <p:pic>
          <p:nvPicPr>
            <p:cNvPr id="283" name="Google Shape;283;p38" title="Pro Snip Blank.png"/>
            <p:cNvPicPr preferRelativeResize="0"/>
            <p:nvPr/>
          </p:nvPicPr>
          <p:blipFill rotWithShape="1">
            <a:blip r:embed="rId3">
              <a:alphaModFix/>
            </a:blip>
            <a:srcRect b="23389" l="0" r="0" t="0"/>
            <a:stretch/>
          </p:blipFill>
          <p:spPr>
            <a:xfrm>
              <a:off x="1381523" y="2426325"/>
              <a:ext cx="4627431" cy="1219350"/>
            </a:xfrm>
            <a:prstGeom prst="rect">
              <a:avLst/>
            </a:prstGeom>
            <a:noFill/>
            <a:ln cap="flat" cmpd="sng" w="19050">
              <a:solidFill>
                <a:srgbClr val="38761D"/>
              </a:solidFill>
              <a:prstDash val="solid"/>
              <a:round/>
              <a:headEnd len="sm" w="sm" type="none"/>
              <a:tailEnd len="sm" w="sm" type="none"/>
            </a:ln>
          </p:spPr>
        </p:pic>
        <p:sp>
          <p:nvSpPr>
            <p:cNvPr id="284" name="Google Shape;284;p38"/>
            <p:cNvSpPr txBox="1"/>
            <p:nvPr/>
          </p:nvSpPr>
          <p:spPr>
            <a:xfrm>
              <a:off x="1476125" y="2699425"/>
              <a:ext cx="4627500" cy="6771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US" sz="1500">
                  <a:solidFill>
                    <a:schemeClr val="dk1"/>
                  </a:solidFill>
                </a:rPr>
                <a:t>Indigenous knowledge, like reading the land, fire-stick farming, and water use, is often dismissed because it’s practical and not written down.</a:t>
              </a:r>
              <a:endParaRPr sz="1500">
                <a:solidFill>
                  <a:schemeClr val="dk1"/>
                </a:solidFill>
              </a:endParaRPr>
            </a:p>
            <a:p>
              <a:pPr indent="0" lvl="0" marL="0" rtl="0" algn="l">
                <a:spcBef>
                  <a:spcPts val="0"/>
                </a:spcBef>
                <a:spcAft>
                  <a:spcPts val="0"/>
                </a:spcAft>
                <a:buNone/>
              </a:pPr>
              <a:r>
                <a:t/>
              </a:r>
              <a:endParaRPr sz="1500">
                <a:solidFill>
                  <a:schemeClr val="dk1"/>
                </a:solidFill>
              </a:endParaRPr>
            </a:p>
            <a:p>
              <a:pPr indent="0" lvl="0" marL="0" rtl="0" algn="l">
                <a:spcBef>
                  <a:spcPts val="0"/>
                </a:spcBef>
                <a:spcAft>
                  <a:spcPts val="0"/>
                </a:spcAft>
                <a:buNone/>
              </a:pPr>
              <a:r>
                <a:t/>
              </a:r>
              <a:endParaRPr sz="1500">
                <a:solidFill>
                  <a:schemeClr val="dk1"/>
                </a:solidFill>
              </a:endParaRPr>
            </a:p>
            <a:p>
              <a:pPr indent="0" lvl="0" marL="0" rtl="0" algn="l">
                <a:spcBef>
                  <a:spcPts val="0"/>
                </a:spcBef>
                <a:spcAft>
                  <a:spcPts val="0"/>
                </a:spcAft>
                <a:buNone/>
              </a:pPr>
              <a:r>
                <a:t/>
              </a:r>
              <a:endParaRPr sz="1500">
                <a:solidFill>
                  <a:schemeClr val="dk1"/>
                </a:solidFill>
              </a:endParaRPr>
            </a:p>
            <a:p>
              <a:pPr indent="0" lvl="0" marL="0" rtl="0" algn="l">
                <a:spcBef>
                  <a:spcPts val="0"/>
                </a:spcBef>
                <a:spcAft>
                  <a:spcPts val="0"/>
                </a:spcAft>
                <a:buNone/>
              </a:pPr>
              <a:r>
                <a:t/>
              </a:r>
              <a:endParaRPr sz="1500">
                <a:solidFill>
                  <a:schemeClr val="dk1"/>
                </a:solidFill>
              </a:endParaRPr>
            </a:p>
          </p:txBody>
        </p:sp>
      </p:grpSp>
      <p:grpSp>
        <p:nvGrpSpPr>
          <p:cNvPr id="285" name="Google Shape;285;p38"/>
          <p:cNvGrpSpPr/>
          <p:nvPr/>
        </p:nvGrpSpPr>
        <p:grpSpPr>
          <a:xfrm>
            <a:off x="6183074" y="2422387"/>
            <a:ext cx="4627426" cy="1227225"/>
            <a:chOff x="6183074" y="2422387"/>
            <a:chExt cx="4627426" cy="1227225"/>
          </a:xfrm>
        </p:grpSpPr>
        <p:pic>
          <p:nvPicPr>
            <p:cNvPr id="286" name="Google Shape;286;p38" title="Con Snip Blank.png"/>
            <p:cNvPicPr preferRelativeResize="0"/>
            <p:nvPr/>
          </p:nvPicPr>
          <p:blipFill>
            <a:blip r:embed="rId4">
              <a:alphaModFix/>
            </a:blip>
            <a:stretch>
              <a:fillRect/>
            </a:stretch>
          </p:blipFill>
          <p:spPr>
            <a:xfrm>
              <a:off x="6183074" y="2422387"/>
              <a:ext cx="4627426" cy="1227225"/>
            </a:xfrm>
            <a:prstGeom prst="rect">
              <a:avLst/>
            </a:prstGeom>
            <a:noFill/>
            <a:ln cap="flat" cmpd="sng" w="19050">
              <a:solidFill>
                <a:srgbClr val="CC4125"/>
              </a:solidFill>
              <a:prstDash val="solid"/>
              <a:round/>
              <a:headEnd len="sm" w="sm" type="none"/>
              <a:tailEnd len="sm" w="sm" type="none"/>
            </a:ln>
          </p:spPr>
        </p:pic>
        <p:sp>
          <p:nvSpPr>
            <p:cNvPr id="287" name="Google Shape;287;p38"/>
            <p:cNvSpPr txBox="1"/>
            <p:nvPr/>
          </p:nvSpPr>
          <p:spPr>
            <a:xfrm>
              <a:off x="6340000" y="2697438"/>
              <a:ext cx="3961800" cy="6771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US" sz="1500">
                  <a:solidFill>
                    <a:schemeClr val="dk1"/>
                  </a:solidFill>
                </a:rPr>
                <a:t>Some oral traditions aren’t meant to record facts, so they can’t always be judged like written history.</a:t>
              </a:r>
              <a:endParaRPr sz="1500">
                <a:solidFill>
                  <a:schemeClr val="dk1"/>
                </a:solidFill>
              </a:endParaRPr>
            </a:p>
          </p:txBody>
        </p:sp>
      </p:grpSp>
      <p:grpSp>
        <p:nvGrpSpPr>
          <p:cNvPr id="288" name="Google Shape;288;p38"/>
          <p:cNvGrpSpPr/>
          <p:nvPr/>
        </p:nvGrpSpPr>
        <p:grpSpPr>
          <a:xfrm>
            <a:off x="1381510" y="3931750"/>
            <a:ext cx="4627431" cy="1219350"/>
            <a:chOff x="1381510" y="3931750"/>
            <a:chExt cx="4627431" cy="1219350"/>
          </a:xfrm>
        </p:grpSpPr>
        <p:pic>
          <p:nvPicPr>
            <p:cNvPr id="289" name="Google Shape;289;p38" title="Pro Snip Blank.png"/>
            <p:cNvPicPr preferRelativeResize="0"/>
            <p:nvPr/>
          </p:nvPicPr>
          <p:blipFill rotWithShape="1">
            <a:blip r:embed="rId3">
              <a:alphaModFix/>
            </a:blip>
            <a:srcRect b="23389" l="0" r="0" t="0"/>
            <a:stretch/>
          </p:blipFill>
          <p:spPr>
            <a:xfrm>
              <a:off x="1381510" y="3931750"/>
              <a:ext cx="4627431" cy="1219350"/>
            </a:xfrm>
            <a:prstGeom prst="rect">
              <a:avLst/>
            </a:prstGeom>
            <a:noFill/>
            <a:ln cap="flat" cmpd="sng" w="19050">
              <a:solidFill>
                <a:srgbClr val="38761D"/>
              </a:solidFill>
              <a:prstDash val="solid"/>
              <a:round/>
              <a:headEnd len="sm" w="sm" type="none"/>
              <a:tailEnd len="sm" w="sm" type="none"/>
            </a:ln>
          </p:spPr>
        </p:pic>
        <p:sp>
          <p:nvSpPr>
            <p:cNvPr id="290" name="Google Shape;290;p38"/>
            <p:cNvSpPr txBox="1"/>
            <p:nvPr/>
          </p:nvSpPr>
          <p:spPr>
            <a:xfrm>
              <a:off x="1476125" y="4303175"/>
              <a:ext cx="4438200" cy="6771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US" sz="1500">
                  <a:solidFill>
                    <a:schemeClr val="dk1"/>
                  </a:solidFill>
                </a:rPr>
                <a:t>For example, t</a:t>
              </a:r>
              <a:r>
                <a:rPr lang="en-US" sz="1500">
                  <a:solidFill>
                    <a:schemeClr val="dk1"/>
                  </a:solidFill>
                </a:rPr>
                <a:t>he video shows Aboriginal communities farming through observation and connection to land, not written instructions.</a:t>
              </a:r>
              <a:endParaRPr sz="1500">
                <a:solidFill>
                  <a:schemeClr val="dk1"/>
                </a:solidFill>
              </a:endParaRPr>
            </a:p>
            <a:p>
              <a:pPr indent="0" lvl="0" marL="0" rtl="0" algn="l">
                <a:spcBef>
                  <a:spcPts val="0"/>
                </a:spcBef>
                <a:spcAft>
                  <a:spcPts val="0"/>
                </a:spcAft>
                <a:buNone/>
              </a:pPr>
              <a:r>
                <a:t/>
              </a:r>
              <a:endParaRPr sz="1500">
                <a:solidFill>
                  <a:schemeClr val="dk1"/>
                </a:solidFill>
              </a:endParaRPr>
            </a:p>
            <a:p>
              <a:pPr indent="0" lvl="0" marL="0" rtl="0" algn="l">
                <a:spcBef>
                  <a:spcPts val="0"/>
                </a:spcBef>
                <a:spcAft>
                  <a:spcPts val="0"/>
                </a:spcAft>
                <a:buNone/>
              </a:pPr>
              <a:r>
                <a:t/>
              </a:r>
              <a:endParaRPr sz="1500">
                <a:solidFill>
                  <a:schemeClr val="dk1"/>
                </a:solidFill>
              </a:endParaRPr>
            </a:p>
            <a:p>
              <a:pPr indent="0" lvl="0" marL="0" rtl="0" algn="l">
                <a:spcBef>
                  <a:spcPts val="0"/>
                </a:spcBef>
                <a:spcAft>
                  <a:spcPts val="0"/>
                </a:spcAft>
                <a:buNone/>
              </a:pPr>
              <a:r>
                <a:t/>
              </a:r>
              <a:endParaRPr sz="1500">
                <a:solidFill>
                  <a:schemeClr val="dk1"/>
                </a:solidFill>
              </a:endParaRPr>
            </a:p>
            <a:p>
              <a:pPr indent="0" lvl="0" marL="0" rtl="0" algn="l">
                <a:spcBef>
                  <a:spcPts val="0"/>
                </a:spcBef>
                <a:spcAft>
                  <a:spcPts val="0"/>
                </a:spcAft>
                <a:buNone/>
              </a:pPr>
              <a:r>
                <a:t/>
              </a:r>
              <a:endParaRPr sz="1500">
                <a:solidFill>
                  <a:schemeClr val="dk1"/>
                </a:solidFill>
              </a:endParaRPr>
            </a:p>
            <a:p>
              <a:pPr indent="0" lvl="0" marL="0" rtl="0" algn="l">
                <a:spcBef>
                  <a:spcPts val="0"/>
                </a:spcBef>
                <a:spcAft>
                  <a:spcPts val="0"/>
                </a:spcAft>
                <a:buNone/>
              </a:pPr>
              <a:r>
                <a:t/>
              </a:r>
              <a:endParaRPr sz="1500">
                <a:solidFill>
                  <a:schemeClr val="dk1"/>
                </a:solidFill>
              </a:endParaRPr>
            </a:p>
            <a:p>
              <a:pPr indent="0" lvl="0" marL="0" rtl="0" algn="l">
                <a:spcBef>
                  <a:spcPts val="0"/>
                </a:spcBef>
                <a:spcAft>
                  <a:spcPts val="0"/>
                </a:spcAft>
                <a:buNone/>
              </a:pPr>
              <a:r>
                <a:t/>
              </a:r>
              <a:endParaRPr sz="1500">
                <a:solidFill>
                  <a:schemeClr val="dk1"/>
                </a:solidFill>
              </a:endParaRPr>
            </a:p>
          </p:txBody>
        </p:sp>
      </p:grpSp>
      <p:sp>
        <p:nvSpPr>
          <p:cNvPr id="291" name="Google Shape;291;p38"/>
          <p:cNvSpPr txBox="1"/>
          <p:nvPr>
            <p:ph type="title"/>
          </p:nvPr>
        </p:nvSpPr>
        <p:spPr>
          <a:xfrm>
            <a:off x="266925" y="150375"/>
            <a:ext cx="11142000" cy="769500"/>
          </a:xfrm>
          <a:prstGeom prst="rect">
            <a:avLst/>
          </a:prstGeom>
        </p:spPr>
        <p:txBody>
          <a:bodyPr anchorCtr="0" anchor="t" bIns="121900" lIns="121900" spcFirstLastPara="1" rIns="121900" wrap="square" tIns="121900">
            <a:spAutoFit/>
          </a:bodyPr>
          <a:lstStyle/>
          <a:p>
            <a:pPr indent="0" lvl="0" marL="0" rtl="0" algn="l">
              <a:spcBef>
                <a:spcPts val="0"/>
              </a:spcBef>
              <a:spcAft>
                <a:spcPts val="0"/>
              </a:spcAft>
              <a:buNone/>
            </a:pPr>
            <a:r>
              <a:rPr lang="en-US" sz="3400"/>
              <a:t>Kialo Discussion: Example Claims</a:t>
            </a:r>
            <a:endParaRPr sz="3400"/>
          </a:p>
        </p:txBody>
      </p:sp>
      <p:grpSp>
        <p:nvGrpSpPr>
          <p:cNvPr id="292" name="Google Shape;292;p38"/>
          <p:cNvGrpSpPr/>
          <p:nvPr/>
        </p:nvGrpSpPr>
        <p:grpSpPr>
          <a:xfrm>
            <a:off x="6138710" y="3927800"/>
            <a:ext cx="4627431" cy="1219350"/>
            <a:chOff x="1381510" y="3931750"/>
            <a:chExt cx="4627431" cy="1219350"/>
          </a:xfrm>
        </p:grpSpPr>
        <p:pic>
          <p:nvPicPr>
            <p:cNvPr id="293" name="Google Shape;293;p38" title="Pro Snip Blank.png"/>
            <p:cNvPicPr preferRelativeResize="0"/>
            <p:nvPr/>
          </p:nvPicPr>
          <p:blipFill rotWithShape="1">
            <a:blip r:embed="rId3">
              <a:alphaModFix/>
            </a:blip>
            <a:srcRect b="23389" l="0" r="0" t="0"/>
            <a:stretch/>
          </p:blipFill>
          <p:spPr>
            <a:xfrm>
              <a:off x="1381510" y="3931750"/>
              <a:ext cx="4627431" cy="1219350"/>
            </a:xfrm>
            <a:prstGeom prst="rect">
              <a:avLst/>
            </a:prstGeom>
            <a:noFill/>
            <a:ln cap="flat" cmpd="sng" w="19050">
              <a:solidFill>
                <a:srgbClr val="38761D"/>
              </a:solidFill>
              <a:prstDash val="solid"/>
              <a:round/>
              <a:headEnd len="sm" w="sm" type="none"/>
              <a:tailEnd len="sm" w="sm" type="none"/>
            </a:ln>
          </p:spPr>
        </p:pic>
        <p:sp>
          <p:nvSpPr>
            <p:cNvPr id="294" name="Google Shape;294;p38"/>
            <p:cNvSpPr txBox="1"/>
            <p:nvPr/>
          </p:nvSpPr>
          <p:spPr>
            <a:xfrm>
              <a:off x="1476125" y="4270450"/>
              <a:ext cx="4438200" cy="6771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US" sz="1500">
                  <a:solidFill>
                    <a:schemeClr val="dk1"/>
                  </a:solidFill>
                </a:rPr>
                <a:t>Critics of Dark Emu say using symbolic stories as historical proof can wrongly apply modern farming ideas to older traditions.</a:t>
              </a:r>
              <a:endParaRPr sz="1500">
                <a:solidFill>
                  <a:schemeClr val="dk1"/>
                </a:solidFill>
              </a:endParaRPr>
            </a:p>
            <a:p>
              <a:pPr indent="0" lvl="0" marL="0" rtl="0" algn="l">
                <a:spcBef>
                  <a:spcPts val="0"/>
                </a:spcBef>
                <a:spcAft>
                  <a:spcPts val="0"/>
                </a:spcAft>
                <a:buNone/>
              </a:pPr>
              <a:r>
                <a:t/>
              </a:r>
              <a:endParaRPr sz="1500">
                <a:solidFill>
                  <a:schemeClr val="dk1"/>
                </a:solidFill>
              </a:endParaRPr>
            </a:p>
            <a:p>
              <a:pPr indent="0" lvl="0" marL="0" rtl="0" algn="l">
                <a:spcBef>
                  <a:spcPts val="0"/>
                </a:spcBef>
                <a:spcAft>
                  <a:spcPts val="0"/>
                </a:spcAft>
                <a:buNone/>
              </a:pPr>
              <a:r>
                <a:t/>
              </a:r>
              <a:endParaRPr sz="1500">
                <a:solidFill>
                  <a:schemeClr val="dk1"/>
                </a:solidFill>
              </a:endParaRPr>
            </a:p>
            <a:p>
              <a:pPr indent="0" lvl="0" marL="0" rtl="0" algn="l">
                <a:spcBef>
                  <a:spcPts val="0"/>
                </a:spcBef>
                <a:spcAft>
                  <a:spcPts val="0"/>
                </a:spcAft>
                <a:buNone/>
              </a:pPr>
              <a:r>
                <a:t/>
              </a:r>
              <a:endParaRPr sz="1500">
                <a:solidFill>
                  <a:schemeClr val="dk1"/>
                </a:solidFill>
              </a:endParaRPr>
            </a:p>
            <a:p>
              <a:pPr indent="0" lvl="0" marL="0" rtl="0" algn="l">
                <a:spcBef>
                  <a:spcPts val="0"/>
                </a:spcBef>
                <a:spcAft>
                  <a:spcPts val="0"/>
                </a:spcAft>
                <a:buNone/>
              </a:pPr>
              <a:r>
                <a:t/>
              </a:r>
              <a:endParaRPr sz="1500">
                <a:solidFill>
                  <a:schemeClr val="dk1"/>
                </a:solidFill>
              </a:endParaRPr>
            </a:p>
            <a:p>
              <a:pPr indent="0" lvl="0" marL="0" rtl="0" algn="l">
                <a:spcBef>
                  <a:spcPts val="0"/>
                </a:spcBef>
                <a:spcAft>
                  <a:spcPts val="0"/>
                </a:spcAft>
                <a:buNone/>
              </a:pPr>
              <a:r>
                <a:t/>
              </a:r>
              <a:endParaRPr sz="1500">
                <a:solidFill>
                  <a:schemeClr val="dk1"/>
                </a:solidFill>
              </a:endParaRPr>
            </a:p>
            <a:p>
              <a:pPr indent="0" lvl="0" marL="0" rtl="0" algn="l">
                <a:spcBef>
                  <a:spcPts val="0"/>
                </a:spcBef>
                <a:spcAft>
                  <a:spcPts val="0"/>
                </a:spcAft>
                <a:buNone/>
              </a:pPr>
              <a:r>
                <a:t/>
              </a:r>
              <a:endParaRPr sz="1500">
                <a:solidFill>
                  <a:schemeClr val="dk1"/>
                </a:solidFill>
              </a:endParaRPr>
            </a:p>
          </p:txBody>
        </p:sp>
      </p:grpSp>
      <p:pic>
        <p:nvPicPr>
          <p:cNvPr id="295" name="Google Shape;295;p38"/>
          <p:cNvPicPr preferRelativeResize="0"/>
          <p:nvPr/>
        </p:nvPicPr>
        <p:blipFill>
          <a:blip r:embed="rId5">
            <a:alphaModFix/>
          </a:blip>
          <a:stretch>
            <a:fillRect/>
          </a:stretch>
        </p:blipFill>
        <p:spPr>
          <a:xfrm>
            <a:off x="1338838" y="1110500"/>
            <a:ext cx="9514324" cy="1033675"/>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ECF8FE"/>
        </a:solidFill>
      </p:bgPr>
    </p:bg>
    <p:spTree>
      <p:nvGrpSpPr>
        <p:cNvPr id="299" name="Shape 299"/>
        <p:cNvGrpSpPr/>
        <p:nvPr/>
      </p:nvGrpSpPr>
      <p:grpSpPr>
        <a:xfrm>
          <a:off x="0" y="0"/>
          <a:ext cx="0" cy="0"/>
          <a:chOff x="0" y="0"/>
          <a:chExt cx="0" cy="0"/>
        </a:xfrm>
      </p:grpSpPr>
      <p:cxnSp>
        <p:nvCxnSpPr>
          <p:cNvPr id="300" name="Google Shape;300;p39"/>
          <p:cNvCxnSpPr/>
          <p:nvPr/>
        </p:nvCxnSpPr>
        <p:spPr>
          <a:xfrm flipH="1">
            <a:off x="8480413" y="1804725"/>
            <a:ext cx="32700" cy="3139200"/>
          </a:xfrm>
          <a:prstGeom prst="straightConnector1">
            <a:avLst/>
          </a:prstGeom>
          <a:noFill/>
          <a:ln cap="flat" cmpd="sng" w="28575">
            <a:solidFill>
              <a:srgbClr val="595959"/>
            </a:solidFill>
            <a:prstDash val="solid"/>
            <a:round/>
            <a:headEnd len="med" w="med" type="none"/>
            <a:tailEnd len="med" w="med" type="none"/>
          </a:ln>
        </p:spPr>
      </p:cxnSp>
      <p:cxnSp>
        <p:nvCxnSpPr>
          <p:cNvPr id="301" name="Google Shape;301;p39"/>
          <p:cNvCxnSpPr/>
          <p:nvPr/>
        </p:nvCxnSpPr>
        <p:spPr>
          <a:xfrm flipH="1">
            <a:off x="3678875" y="1652325"/>
            <a:ext cx="32700" cy="3139200"/>
          </a:xfrm>
          <a:prstGeom prst="straightConnector1">
            <a:avLst/>
          </a:prstGeom>
          <a:noFill/>
          <a:ln cap="flat" cmpd="sng" w="28575">
            <a:solidFill>
              <a:srgbClr val="595959"/>
            </a:solidFill>
            <a:prstDash val="solid"/>
            <a:round/>
            <a:headEnd len="med" w="med" type="none"/>
            <a:tailEnd len="med" w="med" type="none"/>
          </a:ln>
        </p:spPr>
      </p:cxnSp>
      <p:grpSp>
        <p:nvGrpSpPr>
          <p:cNvPr id="302" name="Google Shape;302;p39"/>
          <p:cNvGrpSpPr/>
          <p:nvPr/>
        </p:nvGrpSpPr>
        <p:grpSpPr>
          <a:xfrm>
            <a:off x="1381523" y="2426325"/>
            <a:ext cx="4627431" cy="1219350"/>
            <a:chOff x="1381523" y="2426325"/>
            <a:chExt cx="4627431" cy="1219350"/>
          </a:xfrm>
        </p:grpSpPr>
        <p:pic>
          <p:nvPicPr>
            <p:cNvPr id="303" name="Google Shape;303;p39" title="Pro Snip Blank.png"/>
            <p:cNvPicPr preferRelativeResize="0"/>
            <p:nvPr/>
          </p:nvPicPr>
          <p:blipFill rotWithShape="1">
            <a:blip r:embed="rId3">
              <a:alphaModFix/>
            </a:blip>
            <a:srcRect b="23389" l="0" r="0" t="0"/>
            <a:stretch/>
          </p:blipFill>
          <p:spPr>
            <a:xfrm>
              <a:off x="1381523" y="2426325"/>
              <a:ext cx="4627431" cy="1219350"/>
            </a:xfrm>
            <a:prstGeom prst="rect">
              <a:avLst/>
            </a:prstGeom>
            <a:noFill/>
            <a:ln cap="flat" cmpd="sng" w="19050">
              <a:solidFill>
                <a:srgbClr val="38761D"/>
              </a:solidFill>
              <a:prstDash val="solid"/>
              <a:round/>
              <a:headEnd len="sm" w="sm" type="none"/>
              <a:tailEnd len="sm" w="sm" type="none"/>
            </a:ln>
          </p:spPr>
        </p:pic>
        <p:sp>
          <p:nvSpPr>
            <p:cNvPr id="304" name="Google Shape;304;p39"/>
            <p:cNvSpPr txBox="1"/>
            <p:nvPr/>
          </p:nvSpPr>
          <p:spPr>
            <a:xfrm>
              <a:off x="1476125" y="2769950"/>
              <a:ext cx="4438200" cy="6771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US" sz="1500">
                  <a:solidFill>
                    <a:schemeClr val="dk1"/>
                  </a:solidFill>
                </a:rPr>
                <a:t>Settlers used written history to make the land seem empty and uncultivated, silencing oral knowledge of Indigenous farming.</a:t>
              </a:r>
              <a:endParaRPr sz="1500">
                <a:solidFill>
                  <a:schemeClr val="dk1"/>
                </a:solidFill>
              </a:endParaRPr>
            </a:p>
            <a:p>
              <a:pPr indent="0" lvl="0" marL="0" rtl="0" algn="l">
                <a:spcBef>
                  <a:spcPts val="0"/>
                </a:spcBef>
                <a:spcAft>
                  <a:spcPts val="0"/>
                </a:spcAft>
                <a:buNone/>
              </a:pPr>
              <a:r>
                <a:t/>
              </a:r>
              <a:endParaRPr sz="1500">
                <a:solidFill>
                  <a:schemeClr val="dk1"/>
                </a:solidFill>
              </a:endParaRPr>
            </a:p>
            <a:p>
              <a:pPr indent="0" lvl="0" marL="0" rtl="0" algn="l">
                <a:spcBef>
                  <a:spcPts val="0"/>
                </a:spcBef>
                <a:spcAft>
                  <a:spcPts val="0"/>
                </a:spcAft>
                <a:buNone/>
              </a:pPr>
              <a:r>
                <a:t/>
              </a:r>
              <a:endParaRPr sz="1500">
                <a:solidFill>
                  <a:schemeClr val="dk1"/>
                </a:solidFill>
              </a:endParaRPr>
            </a:p>
          </p:txBody>
        </p:sp>
      </p:grpSp>
      <p:grpSp>
        <p:nvGrpSpPr>
          <p:cNvPr id="305" name="Google Shape;305;p39"/>
          <p:cNvGrpSpPr/>
          <p:nvPr/>
        </p:nvGrpSpPr>
        <p:grpSpPr>
          <a:xfrm>
            <a:off x="6183074" y="2422387"/>
            <a:ext cx="4627426" cy="1227225"/>
            <a:chOff x="6183074" y="2422387"/>
            <a:chExt cx="4627426" cy="1227225"/>
          </a:xfrm>
        </p:grpSpPr>
        <p:pic>
          <p:nvPicPr>
            <p:cNvPr id="306" name="Google Shape;306;p39" title="Con Snip Blank.png"/>
            <p:cNvPicPr preferRelativeResize="0"/>
            <p:nvPr/>
          </p:nvPicPr>
          <p:blipFill>
            <a:blip r:embed="rId4">
              <a:alphaModFix/>
            </a:blip>
            <a:stretch>
              <a:fillRect/>
            </a:stretch>
          </p:blipFill>
          <p:spPr>
            <a:xfrm>
              <a:off x="6183074" y="2422387"/>
              <a:ext cx="4627426" cy="1227225"/>
            </a:xfrm>
            <a:prstGeom prst="rect">
              <a:avLst/>
            </a:prstGeom>
            <a:noFill/>
            <a:ln cap="flat" cmpd="sng" w="19050">
              <a:solidFill>
                <a:srgbClr val="CC4125"/>
              </a:solidFill>
              <a:prstDash val="solid"/>
              <a:round/>
              <a:headEnd len="sm" w="sm" type="none"/>
              <a:tailEnd len="sm" w="sm" type="none"/>
            </a:ln>
          </p:spPr>
        </p:pic>
        <p:sp>
          <p:nvSpPr>
            <p:cNvPr id="307" name="Google Shape;307;p39"/>
            <p:cNvSpPr txBox="1"/>
            <p:nvPr/>
          </p:nvSpPr>
          <p:spPr>
            <a:xfrm>
              <a:off x="6340000" y="2695475"/>
              <a:ext cx="4194000" cy="6771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US" sz="1500">
                  <a:solidFill>
                    <a:schemeClr val="dk1"/>
                  </a:solidFill>
                </a:rPr>
                <a:t>Some colonial writings did record Indigenous farming but were ignored or misread later.</a:t>
              </a:r>
              <a:endParaRPr sz="1500">
                <a:solidFill>
                  <a:schemeClr val="dk1"/>
                </a:solidFill>
              </a:endParaRPr>
            </a:p>
            <a:p>
              <a:pPr indent="0" lvl="0" marL="0" rtl="0" algn="l">
                <a:spcBef>
                  <a:spcPts val="0"/>
                </a:spcBef>
                <a:spcAft>
                  <a:spcPts val="0"/>
                </a:spcAft>
                <a:buNone/>
              </a:pPr>
              <a:r>
                <a:t/>
              </a:r>
              <a:endParaRPr sz="1500">
                <a:solidFill>
                  <a:schemeClr val="dk1"/>
                </a:solidFill>
              </a:endParaRPr>
            </a:p>
            <a:p>
              <a:pPr indent="0" lvl="0" marL="0" rtl="0" algn="l">
                <a:spcBef>
                  <a:spcPts val="0"/>
                </a:spcBef>
                <a:spcAft>
                  <a:spcPts val="0"/>
                </a:spcAft>
                <a:buNone/>
              </a:pPr>
              <a:r>
                <a:t/>
              </a:r>
              <a:endParaRPr sz="1500">
                <a:solidFill>
                  <a:schemeClr val="dk1"/>
                </a:solidFill>
              </a:endParaRPr>
            </a:p>
            <a:p>
              <a:pPr indent="0" lvl="0" marL="0" rtl="0" algn="l">
                <a:spcBef>
                  <a:spcPts val="0"/>
                </a:spcBef>
                <a:spcAft>
                  <a:spcPts val="0"/>
                </a:spcAft>
                <a:buNone/>
              </a:pPr>
              <a:r>
                <a:t/>
              </a:r>
              <a:endParaRPr sz="1500">
                <a:solidFill>
                  <a:schemeClr val="dk1"/>
                </a:solidFill>
              </a:endParaRPr>
            </a:p>
            <a:p>
              <a:pPr indent="0" lvl="0" marL="0" rtl="0" algn="l">
                <a:spcBef>
                  <a:spcPts val="0"/>
                </a:spcBef>
                <a:spcAft>
                  <a:spcPts val="0"/>
                </a:spcAft>
                <a:buNone/>
              </a:pPr>
              <a:r>
                <a:t/>
              </a:r>
              <a:endParaRPr sz="1500">
                <a:solidFill>
                  <a:schemeClr val="dk1"/>
                </a:solidFill>
              </a:endParaRPr>
            </a:p>
          </p:txBody>
        </p:sp>
      </p:grpSp>
      <p:grpSp>
        <p:nvGrpSpPr>
          <p:cNvPr id="308" name="Google Shape;308;p39"/>
          <p:cNvGrpSpPr/>
          <p:nvPr/>
        </p:nvGrpSpPr>
        <p:grpSpPr>
          <a:xfrm>
            <a:off x="1381510" y="3931750"/>
            <a:ext cx="4627431" cy="1219350"/>
            <a:chOff x="1381510" y="3931750"/>
            <a:chExt cx="4627431" cy="1219350"/>
          </a:xfrm>
        </p:grpSpPr>
        <p:pic>
          <p:nvPicPr>
            <p:cNvPr id="309" name="Google Shape;309;p39" title="Pro Snip Blank.png"/>
            <p:cNvPicPr preferRelativeResize="0"/>
            <p:nvPr/>
          </p:nvPicPr>
          <p:blipFill rotWithShape="1">
            <a:blip r:embed="rId3">
              <a:alphaModFix/>
            </a:blip>
            <a:srcRect b="23389" l="0" r="0" t="0"/>
            <a:stretch/>
          </p:blipFill>
          <p:spPr>
            <a:xfrm>
              <a:off x="1381510" y="3931750"/>
              <a:ext cx="4627431" cy="1219350"/>
            </a:xfrm>
            <a:prstGeom prst="rect">
              <a:avLst/>
            </a:prstGeom>
            <a:noFill/>
            <a:ln cap="flat" cmpd="sng" w="19050">
              <a:solidFill>
                <a:srgbClr val="38761D"/>
              </a:solidFill>
              <a:prstDash val="solid"/>
              <a:round/>
              <a:headEnd len="sm" w="sm" type="none"/>
              <a:tailEnd len="sm" w="sm" type="none"/>
            </a:ln>
          </p:spPr>
        </p:pic>
        <p:sp>
          <p:nvSpPr>
            <p:cNvPr id="310" name="Google Shape;310;p39"/>
            <p:cNvSpPr txBox="1"/>
            <p:nvPr/>
          </p:nvSpPr>
          <p:spPr>
            <a:xfrm>
              <a:off x="1476125" y="4253025"/>
              <a:ext cx="4438200" cy="769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US" sz="1500">
                  <a:solidFill>
                    <a:schemeClr val="dk1"/>
                  </a:solidFill>
                </a:rPr>
                <a:t>For example, colonial texts left out words like “tilled” and “terraced” to support the myth of terra nullius.</a:t>
              </a:r>
              <a:endParaRPr sz="1500">
                <a:solidFill>
                  <a:schemeClr val="dk1"/>
                </a:solidFill>
              </a:endParaRPr>
            </a:p>
            <a:p>
              <a:pPr indent="0" lvl="0" marL="0" rtl="0" algn="l">
                <a:spcBef>
                  <a:spcPts val="0"/>
                </a:spcBef>
                <a:spcAft>
                  <a:spcPts val="0"/>
                </a:spcAft>
                <a:buNone/>
              </a:pPr>
              <a:r>
                <a:t/>
              </a:r>
              <a:endParaRPr sz="1500">
                <a:solidFill>
                  <a:schemeClr val="dk1"/>
                </a:solidFill>
              </a:endParaRPr>
            </a:p>
            <a:p>
              <a:pPr indent="0" lvl="0" marL="0" rtl="0" algn="l">
                <a:spcBef>
                  <a:spcPts val="0"/>
                </a:spcBef>
                <a:spcAft>
                  <a:spcPts val="0"/>
                </a:spcAft>
                <a:buNone/>
              </a:pPr>
              <a:r>
                <a:t/>
              </a:r>
              <a:endParaRPr sz="1500">
                <a:solidFill>
                  <a:schemeClr val="dk1"/>
                </a:solidFill>
              </a:endParaRPr>
            </a:p>
          </p:txBody>
        </p:sp>
      </p:grpSp>
      <p:sp>
        <p:nvSpPr>
          <p:cNvPr id="311" name="Google Shape;311;p39"/>
          <p:cNvSpPr txBox="1"/>
          <p:nvPr>
            <p:ph type="title"/>
          </p:nvPr>
        </p:nvSpPr>
        <p:spPr>
          <a:xfrm>
            <a:off x="266925" y="150375"/>
            <a:ext cx="11142000" cy="769500"/>
          </a:xfrm>
          <a:prstGeom prst="rect">
            <a:avLst/>
          </a:prstGeom>
        </p:spPr>
        <p:txBody>
          <a:bodyPr anchorCtr="0" anchor="t" bIns="121900" lIns="121900" spcFirstLastPara="1" rIns="121900" wrap="square" tIns="121900">
            <a:spAutoFit/>
          </a:bodyPr>
          <a:lstStyle/>
          <a:p>
            <a:pPr indent="0" lvl="0" marL="0" rtl="0" algn="l">
              <a:spcBef>
                <a:spcPts val="0"/>
              </a:spcBef>
              <a:spcAft>
                <a:spcPts val="0"/>
              </a:spcAft>
              <a:buNone/>
            </a:pPr>
            <a:r>
              <a:rPr lang="en-US" sz="3400"/>
              <a:t>Kialo Discussion: Example Claims</a:t>
            </a:r>
            <a:endParaRPr sz="3400"/>
          </a:p>
        </p:txBody>
      </p:sp>
      <p:grpSp>
        <p:nvGrpSpPr>
          <p:cNvPr id="312" name="Google Shape;312;p39"/>
          <p:cNvGrpSpPr/>
          <p:nvPr/>
        </p:nvGrpSpPr>
        <p:grpSpPr>
          <a:xfrm>
            <a:off x="6183073" y="3927800"/>
            <a:ext cx="4627431" cy="1219350"/>
            <a:chOff x="1381510" y="3931750"/>
            <a:chExt cx="4627431" cy="1219350"/>
          </a:xfrm>
        </p:grpSpPr>
        <p:pic>
          <p:nvPicPr>
            <p:cNvPr id="313" name="Google Shape;313;p39" title="Pro Snip Blank.png"/>
            <p:cNvPicPr preferRelativeResize="0"/>
            <p:nvPr/>
          </p:nvPicPr>
          <p:blipFill rotWithShape="1">
            <a:blip r:embed="rId3">
              <a:alphaModFix/>
            </a:blip>
            <a:srcRect b="23389" l="0" r="0" t="0"/>
            <a:stretch/>
          </p:blipFill>
          <p:spPr>
            <a:xfrm>
              <a:off x="1381510" y="3931750"/>
              <a:ext cx="4627431" cy="1219350"/>
            </a:xfrm>
            <a:prstGeom prst="rect">
              <a:avLst/>
            </a:prstGeom>
            <a:noFill/>
            <a:ln cap="flat" cmpd="sng" w="19050">
              <a:solidFill>
                <a:srgbClr val="38761D"/>
              </a:solidFill>
              <a:prstDash val="solid"/>
              <a:round/>
              <a:headEnd len="sm" w="sm" type="none"/>
              <a:tailEnd len="sm" w="sm" type="none"/>
            </a:ln>
          </p:spPr>
        </p:pic>
        <p:sp>
          <p:nvSpPr>
            <p:cNvPr id="314" name="Google Shape;314;p39"/>
            <p:cNvSpPr txBox="1"/>
            <p:nvPr/>
          </p:nvSpPr>
          <p:spPr>
            <a:xfrm>
              <a:off x="1476125" y="4253025"/>
              <a:ext cx="4438200" cy="769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US" sz="1500">
                  <a:solidFill>
                    <a:schemeClr val="dk1"/>
                  </a:solidFill>
                </a:rPr>
                <a:t>For example, Thomas Mitchell described “nine miles of stooped grain,” but these records weren’t taken seriously until recently.</a:t>
              </a:r>
              <a:endParaRPr sz="1500">
                <a:solidFill>
                  <a:schemeClr val="dk1"/>
                </a:solidFill>
              </a:endParaRPr>
            </a:p>
            <a:p>
              <a:pPr indent="0" lvl="0" marL="0" rtl="0" algn="l">
                <a:spcBef>
                  <a:spcPts val="0"/>
                </a:spcBef>
                <a:spcAft>
                  <a:spcPts val="0"/>
                </a:spcAft>
                <a:buNone/>
              </a:pPr>
              <a:r>
                <a:t/>
              </a:r>
              <a:endParaRPr sz="1500">
                <a:solidFill>
                  <a:schemeClr val="dk1"/>
                </a:solidFill>
              </a:endParaRPr>
            </a:p>
            <a:p>
              <a:pPr indent="0" lvl="0" marL="0" rtl="0" algn="l">
                <a:spcBef>
                  <a:spcPts val="0"/>
                </a:spcBef>
                <a:spcAft>
                  <a:spcPts val="0"/>
                </a:spcAft>
                <a:buNone/>
              </a:pPr>
              <a:r>
                <a:t/>
              </a:r>
              <a:endParaRPr sz="1500">
                <a:solidFill>
                  <a:schemeClr val="dk1"/>
                </a:solidFill>
              </a:endParaRPr>
            </a:p>
          </p:txBody>
        </p:sp>
      </p:grpSp>
      <p:pic>
        <p:nvPicPr>
          <p:cNvPr id="315" name="Google Shape;315;p39"/>
          <p:cNvPicPr preferRelativeResize="0"/>
          <p:nvPr/>
        </p:nvPicPr>
        <p:blipFill>
          <a:blip r:embed="rId5">
            <a:alphaModFix/>
          </a:blip>
          <a:stretch>
            <a:fillRect/>
          </a:stretch>
        </p:blipFill>
        <p:spPr>
          <a:xfrm>
            <a:off x="1381500" y="1090950"/>
            <a:ext cx="9429001" cy="1049312"/>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ECF8FE"/>
        </a:solidFill>
      </p:bgPr>
    </p:bg>
    <p:spTree>
      <p:nvGrpSpPr>
        <p:cNvPr id="319" name="Shape 319"/>
        <p:cNvGrpSpPr/>
        <p:nvPr/>
      </p:nvGrpSpPr>
      <p:grpSpPr>
        <a:xfrm>
          <a:off x="0" y="0"/>
          <a:ext cx="0" cy="0"/>
          <a:chOff x="0" y="0"/>
          <a:chExt cx="0" cy="0"/>
        </a:xfrm>
      </p:grpSpPr>
      <p:cxnSp>
        <p:nvCxnSpPr>
          <p:cNvPr id="320" name="Google Shape;320;p40"/>
          <p:cNvCxnSpPr/>
          <p:nvPr/>
        </p:nvCxnSpPr>
        <p:spPr>
          <a:xfrm flipH="1">
            <a:off x="8480413" y="1859400"/>
            <a:ext cx="32700" cy="3139200"/>
          </a:xfrm>
          <a:prstGeom prst="straightConnector1">
            <a:avLst/>
          </a:prstGeom>
          <a:noFill/>
          <a:ln cap="flat" cmpd="sng" w="28575">
            <a:solidFill>
              <a:srgbClr val="595959"/>
            </a:solidFill>
            <a:prstDash val="solid"/>
            <a:round/>
            <a:headEnd len="med" w="med" type="none"/>
            <a:tailEnd len="med" w="med" type="none"/>
          </a:ln>
        </p:spPr>
      </p:cxnSp>
      <p:cxnSp>
        <p:nvCxnSpPr>
          <p:cNvPr id="321" name="Google Shape;321;p40"/>
          <p:cNvCxnSpPr/>
          <p:nvPr/>
        </p:nvCxnSpPr>
        <p:spPr>
          <a:xfrm flipH="1">
            <a:off x="3678875" y="1652325"/>
            <a:ext cx="32700" cy="3139200"/>
          </a:xfrm>
          <a:prstGeom prst="straightConnector1">
            <a:avLst/>
          </a:prstGeom>
          <a:noFill/>
          <a:ln cap="flat" cmpd="sng" w="28575">
            <a:solidFill>
              <a:srgbClr val="595959"/>
            </a:solidFill>
            <a:prstDash val="solid"/>
            <a:round/>
            <a:headEnd len="med" w="med" type="none"/>
            <a:tailEnd len="med" w="med" type="none"/>
          </a:ln>
        </p:spPr>
      </p:cxnSp>
      <p:grpSp>
        <p:nvGrpSpPr>
          <p:cNvPr id="322" name="Google Shape;322;p40"/>
          <p:cNvGrpSpPr/>
          <p:nvPr/>
        </p:nvGrpSpPr>
        <p:grpSpPr>
          <a:xfrm>
            <a:off x="1381523" y="2426325"/>
            <a:ext cx="4627431" cy="1219350"/>
            <a:chOff x="1381523" y="2426325"/>
            <a:chExt cx="4627431" cy="1219350"/>
          </a:xfrm>
        </p:grpSpPr>
        <p:pic>
          <p:nvPicPr>
            <p:cNvPr id="323" name="Google Shape;323;p40" title="Pro Snip Blank.png"/>
            <p:cNvPicPr preferRelativeResize="0"/>
            <p:nvPr/>
          </p:nvPicPr>
          <p:blipFill rotWithShape="1">
            <a:blip r:embed="rId3">
              <a:alphaModFix/>
            </a:blip>
            <a:srcRect b="23389" l="0" r="0" t="0"/>
            <a:stretch/>
          </p:blipFill>
          <p:spPr>
            <a:xfrm>
              <a:off x="1381523" y="2426325"/>
              <a:ext cx="4627431" cy="1219350"/>
            </a:xfrm>
            <a:prstGeom prst="rect">
              <a:avLst/>
            </a:prstGeom>
            <a:noFill/>
            <a:ln cap="flat" cmpd="sng" w="19050">
              <a:solidFill>
                <a:srgbClr val="38761D"/>
              </a:solidFill>
              <a:prstDash val="solid"/>
              <a:round/>
              <a:headEnd len="sm" w="sm" type="none"/>
              <a:tailEnd len="sm" w="sm" type="none"/>
            </a:ln>
          </p:spPr>
        </p:pic>
        <p:sp>
          <p:nvSpPr>
            <p:cNvPr id="324" name="Google Shape;324;p40"/>
            <p:cNvSpPr txBox="1"/>
            <p:nvPr/>
          </p:nvSpPr>
          <p:spPr>
            <a:xfrm>
              <a:off x="1476138" y="2835350"/>
              <a:ext cx="4438200" cy="6771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US" sz="1500">
                  <a:solidFill>
                    <a:schemeClr val="dk1"/>
                  </a:solidFill>
                </a:rPr>
                <a:t>Writing can help spread and protect oral knowledge.</a:t>
              </a:r>
              <a:endParaRPr sz="1500">
                <a:solidFill>
                  <a:schemeClr val="dk1"/>
                </a:solidFill>
              </a:endParaRPr>
            </a:p>
            <a:p>
              <a:pPr indent="0" lvl="0" marL="0" rtl="0" algn="l">
                <a:spcBef>
                  <a:spcPts val="0"/>
                </a:spcBef>
                <a:spcAft>
                  <a:spcPts val="0"/>
                </a:spcAft>
                <a:buNone/>
              </a:pPr>
              <a:r>
                <a:t/>
              </a:r>
              <a:endParaRPr sz="1500">
                <a:solidFill>
                  <a:schemeClr val="dk1"/>
                </a:solidFill>
              </a:endParaRPr>
            </a:p>
            <a:p>
              <a:pPr indent="0" lvl="0" marL="0" rtl="0" algn="l">
                <a:spcBef>
                  <a:spcPts val="0"/>
                </a:spcBef>
                <a:spcAft>
                  <a:spcPts val="0"/>
                </a:spcAft>
                <a:buNone/>
              </a:pPr>
              <a:r>
                <a:t/>
              </a:r>
              <a:endParaRPr sz="1500">
                <a:solidFill>
                  <a:schemeClr val="dk1"/>
                </a:solidFill>
              </a:endParaRPr>
            </a:p>
            <a:p>
              <a:pPr indent="0" lvl="0" marL="0" rtl="0" algn="l">
                <a:spcBef>
                  <a:spcPts val="0"/>
                </a:spcBef>
                <a:spcAft>
                  <a:spcPts val="0"/>
                </a:spcAft>
                <a:buNone/>
              </a:pPr>
              <a:r>
                <a:t/>
              </a:r>
              <a:endParaRPr sz="1500">
                <a:solidFill>
                  <a:schemeClr val="dk1"/>
                </a:solidFill>
              </a:endParaRPr>
            </a:p>
          </p:txBody>
        </p:sp>
      </p:grpSp>
      <p:grpSp>
        <p:nvGrpSpPr>
          <p:cNvPr id="325" name="Google Shape;325;p40"/>
          <p:cNvGrpSpPr/>
          <p:nvPr/>
        </p:nvGrpSpPr>
        <p:grpSpPr>
          <a:xfrm>
            <a:off x="6183074" y="2422387"/>
            <a:ext cx="4627426" cy="1227225"/>
            <a:chOff x="6183074" y="2422387"/>
            <a:chExt cx="4627426" cy="1227225"/>
          </a:xfrm>
        </p:grpSpPr>
        <p:pic>
          <p:nvPicPr>
            <p:cNvPr id="326" name="Google Shape;326;p40" title="Con Snip Blank.png"/>
            <p:cNvPicPr preferRelativeResize="0"/>
            <p:nvPr/>
          </p:nvPicPr>
          <p:blipFill>
            <a:blip r:embed="rId4">
              <a:alphaModFix/>
            </a:blip>
            <a:stretch>
              <a:fillRect/>
            </a:stretch>
          </p:blipFill>
          <p:spPr>
            <a:xfrm>
              <a:off x="6183074" y="2422387"/>
              <a:ext cx="4627426" cy="1227225"/>
            </a:xfrm>
            <a:prstGeom prst="rect">
              <a:avLst/>
            </a:prstGeom>
            <a:noFill/>
            <a:ln cap="flat" cmpd="sng" w="19050">
              <a:solidFill>
                <a:srgbClr val="CC4125"/>
              </a:solidFill>
              <a:prstDash val="solid"/>
              <a:round/>
              <a:headEnd len="sm" w="sm" type="none"/>
              <a:tailEnd len="sm" w="sm" type="none"/>
            </a:ln>
          </p:spPr>
        </p:pic>
        <p:sp>
          <p:nvSpPr>
            <p:cNvPr id="327" name="Google Shape;327;p40"/>
            <p:cNvSpPr txBox="1"/>
            <p:nvPr/>
          </p:nvSpPr>
          <p:spPr>
            <a:xfrm>
              <a:off x="6340000" y="2810275"/>
              <a:ext cx="3961800" cy="6771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US" sz="1500">
                  <a:solidFill>
                    <a:schemeClr val="dk1"/>
                  </a:solidFill>
                </a:rPr>
                <a:t>Writing down oral stories can change or reduce their meaning.</a:t>
              </a:r>
              <a:endParaRPr sz="1500">
                <a:solidFill>
                  <a:schemeClr val="dk1"/>
                </a:solidFill>
              </a:endParaRPr>
            </a:p>
            <a:p>
              <a:pPr indent="0" lvl="0" marL="0" rtl="0" algn="l">
                <a:spcBef>
                  <a:spcPts val="0"/>
                </a:spcBef>
                <a:spcAft>
                  <a:spcPts val="0"/>
                </a:spcAft>
                <a:buNone/>
              </a:pPr>
              <a:r>
                <a:t/>
              </a:r>
              <a:endParaRPr sz="1500">
                <a:solidFill>
                  <a:schemeClr val="dk1"/>
                </a:solidFill>
              </a:endParaRPr>
            </a:p>
            <a:p>
              <a:pPr indent="0" lvl="0" marL="0" rtl="0" algn="l">
                <a:spcBef>
                  <a:spcPts val="0"/>
                </a:spcBef>
                <a:spcAft>
                  <a:spcPts val="0"/>
                </a:spcAft>
                <a:buNone/>
              </a:pPr>
              <a:r>
                <a:t/>
              </a:r>
              <a:endParaRPr sz="1500">
                <a:solidFill>
                  <a:schemeClr val="dk1"/>
                </a:solidFill>
              </a:endParaRPr>
            </a:p>
          </p:txBody>
        </p:sp>
      </p:grpSp>
      <p:grpSp>
        <p:nvGrpSpPr>
          <p:cNvPr id="328" name="Google Shape;328;p40"/>
          <p:cNvGrpSpPr/>
          <p:nvPr/>
        </p:nvGrpSpPr>
        <p:grpSpPr>
          <a:xfrm>
            <a:off x="1381510" y="3931750"/>
            <a:ext cx="4627431" cy="1219350"/>
            <a:chOff x="1381510" y="3931750"/>
            <a:chExt cx="4627431" cy="1219350"/>
          </a:xfrm>
        </p:grpSpPr>
        <p:pic>
          <p:nvPicPr>
            <p:cNvPr id="329" name="Google Shape;329;p40" title="Pro Snip Blank.png"/>
            <p:cNvPicPr preferRelativeResize="0"/>
            <p:nvPr/>
          </p:nvPicPr>
          <p:blipFill rotWithShape="1">
            <a:blip r:embed="rId3">
              <a:alphaModFix/>
            </a:blip>
            <a:srcRect b="23389" l="0" r="0" t="0"/>
            <a:stretch/>
          </p:blipFill>
          <p:spPr>
            <a:xfrm>
              <a:off x="1381510" y="3931750"/>
              <a:ext cx="4627431" cy="1219350"/>
            </a:xfrm>
            <a:prstGeom prst="rect">
              <a:avLst/>
            </a:prstGeom>
            <a:noFill/>
            <a:ln cap="flat" cmpd="sng" w="19050">
              <a:solidFill>
                <a:srgbClr val="38761D"/>
              </a:solidFill>
              <a:prstDash val="solid"/>
              <a:round/>
              <a:headEnd len="sm" w="sm" type="none"/>
              <a:tailEnd len="sm" w="sm" type="none"/>
            </a:ln>
          </p:spPr>
        </p:pic>
        <p:sp>
          <p:nvSpPr>
            <p:cNvPr id="330" name="Google Shape;330;p40"/>
            <p:cNvSpPr txBox="1"/>
            <p:nvPr/>
          </p:nvSpPr>
          <p:spPr>
            <a:xfrm>
              <a:off x="1476125" y="4265575"/>
              <a:ext cx="4438200" cy="6771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US" sz="1500">
                  <a:solidFill>
                    <a:schemeClr val="dk1"/>
                  </a:solidFill>
                </a:rPr>
                <a:t>For example, </a:t>
              </a:r>
              <a:r>
                <a:rPr lang="en-US" sz="1500">
                  <a:solidFill>
                    <a:schemeClr val="dk1"/>
                  </a:solidFill>
                </a:rPr>
                <a:t>Pascoe’s Dark Emu shared stories of Indigenous farming that had only existed in oral form, leading to wider awareness and change.</a:t>
              </a:r>
              <a:endParaRPr sz="1500">
                <a:solidFill>
                  <a:schemeClr val="dk1"/>
                </a:solidFill>
              </a:endParaRPr>
            </a:p>
            <a:p>
              <a:pPr indent="0" lvl="0" marL="0" rtl="0" algn="l">
                <a:spcBef>
                  <a:spcPts val="0"/>
                </a:spcBef>
                <a:spcAft>
                  <a:spcPts val="0"/>
                </a:spcAft>
                <a:buNone/>
              </a:pPr>
              <a:r>
                <a:t/>
              </a:r>
              <a:endParaRPr sz="1500">
                <a:solidFill>
                  <a:schemeClr val="dk1"/>
                </a:solidFill>
              </a:endParaRPr>
            </a:p>
            <a:p>
              <a:pPr indent="0" lvl="0" marL="0" rtl="0" algn="l">
                <a:spcBef>
                  <a:spcPts val="0"/>
                </a:spcBef>
                <a:spcAft>
                  <a:spcPts val="0"/>
                </a:spcAft>
                <a:buNone/>
              </a:pPr>
              <a:r>
                <a:t/>
              </a:r>
              <a:endParaRPr sz="1500">
                <a:solidFill>
                  <a:schemeClr val="dk1"/>
                </a:solidFill>
              </a:endParaRPr>
            </a:p>
            <a:p>
              <a:pPr indent="0" lvl="0" marL="0" rtl="0" algn="l">
                <a:spcBef>
                  <a:spcPts val="0"/>
                </a:spcBef>
                <a:spcAft>
                  <a:spcPts val="0"/>
                </a:spcAft>
                <a:buNone/>
              </a:pPr>
              <a:r>
                <a:t/>
              </a:r>
              <a:endParaRPr sz="1500">
                <a:solidFill>
                  <a:schemeClr val="dk1"/>
                </a:solidFill>
              </a:endParaRPr>
            </a:p>
            <a:p>
              <a:pPr indent="0" lvl="0" marL="0" rtl="0" algn="l">
                <a:spcBef>
                  <a:spcPts val="0"/>
                </a:spcBef>
                <a:spcAft>
                  <a:spcPts val="0"/>
                </a:spcAft>
                <a:buNone/>
              </a:pPr>
              <a:r>
                <a:t/>
              </a:r>
              <a:endParaRPr sz="1500">
                <a:solidFill>
                  <a:schemeClr val="dk1"/>
                </a:solidFill>
              </a:endParaRPr>
            </a:p>
            <a:p>
              <a:pPr indent="0" lvl="0" marL="0" rtl="0" algn="l">
                <a:spcBef>
                  <a:spcPts val="0"/>
                </a:spcBef>
                <a:spcAft>
                  <a:spcPts val="0"/>
                </a:spcAft>
                <a:buNone/>
              </a:pPr>
              <a:r>
                <a:t/>
              </a:r>
              <a:endParaRPr sz="1500">
                <a:solidFill>
                  <a:schemeClr val="dk1"/>
                </a:solidFill>
              </a:endParaRPr>
            </a:p>
            <a:p>
              <a:pPr indent="0" lvl="0" marL="0" rtl="0" algn="l">
                <a:spcBef>
                  <a:spcPts val="0"/>
                </a:spcBef>
                <a:spcAft>
                  <a:spcPts val="0"/>
                </a:spcAft>
                <a:buNone/>
              </a:pPr>
              <a:r>
                <a:t/>
              </a:r>
              <a:endParaRPr sz="1500">
                <a:solidFill>
                  <a:schemeClr val="dk1"/>
                </a:solidFill>
              </a:endParaRPr>
            </a:p>
          </p:txBody>
        </p:sp>
      </p:grpSp>
      <p:sp>
        <p:nvSpPr>
          <p:cNvPr id="331" name="Google Shape;331;p40"/>
          <p:cNvSpPr txBox="1"/>
          <p:nvPr>
            <p:ph type="title"/>
          </p:nvPr>
        </p:nvSpPr>
        <p:spPr>
          <a:xfrm>
            <a:off x="266925" y="150375"/>
            <a:ext cx="11142000" cy="769500"/>
          </a:xfrm>
          <a:prstGeom prst="rect">
            <a:avLst/>
          </a:prstGeom>
        </p:spPr>
        <p:txBody>
          <a:bodyPr anchorCtr="0" anchor="t" bIns="121900" lIns="121900" spcFirstLastPara="1" rIns="121900" wrap="square" tIns="121900">
            <a:spAutoFit/>
          </a:bodyPr>
          <a:lstStyle/>
          <a:p>
            <a:pPr indent="0" lvl="0" marL="0" rtl="0" algn="l">
              <a:spcBef>
                <a:spcPts val="0"/>
              </a:spcBef>
              <a:spcAft>
                <a:spcPts val="0"/>
              </a:spcAft>
              <a:buNone/>
            </a:pPr>
            <a:r>
              <a:rPr lang="en-US" sz="3400"/>
              <a:t>Kialo Discussion: Example Claims</a:t>
            </a:r>
            <a:endParaRPr sz="3400"/>
          </a:p>
        </p:txBody>
      </p:sp>
      <p:grpSp>
        <p:nvGrpSpPr>
          <p:cNvPr id="332" name="Google Shape;332;p40"/>
          <p:cNvGrpSpPr/>
          <p:nvPr/>
        </p:nvGrpSpPr>
        <p:grpSpPr>
          <a:xfrm>
            <a:off x="6183073" y="3931750"/>
            <a:ext cx="4677728" cy="1219350"/>
            <a:chOff x="1381510" y="3931750"/>
            <a:chExt cx="4677728" cy="1219350"/>
          </a:xfrm>
        </p:grpSpPr>
        <p:pic>
          <p:nvPicPr>
            <p:cNvPr id="333" name="Google Shape;333;p40" title="Pro Snip Blank.png"/>
            <p:cNvPicPr preferRelativeResize="0"/>
            <p:nvPr/>
          </p:nvPicPr>
          <p:blipFill rotWithShape="1">
            <a:blip r:embed="rId3">
              <a:alphaModFix/>
            </a:blip>
            <a:srcRect b="23389" l="0" r="0" t="0"/>
            <a:stretch/>
          </p:blipFill>
          <p:spPr>
            <a:xfrm>
              <a:off x="1381510" y="3931750"/>
              <a:ext cx="4627431" cy="1219350"/>
            </a:xfrm>
            <a:prstGeom prst="rect">
              <a:avLst/>
            </a:prstGeom>
            <a:noFill/>
            <a:ln cap="flat" cmpd="sng" w="19050">
              <a:solidFill>
                <a:srgbClr val="38761D"/>
              </a:solidFill>
              <a:prstDash val="solid"/>
              <a:round/>
              <a:headEnd len="sm" w="sm" type="none"/>
              <a:tailEnd len="sm" w="sm" type="none"/>
            </a:ln>
          </p:spPr>
        </p:pic>
        <p:sp>
          <p:nvSpPr>
            <p:cNvPr id="334" name="Google Shape;334;p40"/>
            <p:cNvSpPr txBox="1"/>
            <p:nvPr/>
          </p:nvSpPr>
          <p:spPr>
            <a:xfrm>
              <a:off x="1476138" y="4265575"/>
              <a:ext cx="4583100" cy="6771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US" sz="1500">
                  <a:solidFill>
                    <a:schemeClr val="dk1"/>
                  </a:solidFill>
                </a:rPr>
                <a:t>For example, i</a:t>
              </a:r>
              <a:r>
                <a:rPr lang="en-US" sz="1500">
                  <a:solidFill>
                    <a:schemeClr val="dk1"/>
                  </a:solidFill>
                </a:rPr>
                <a:t>n the video, scholars warn that calling Aboriginal people “first farmers” may misrepresent their traditions through Western farming ideas.</a:t>
              </a:r>
              <a:endParaRPr sz="1500">
                <a:solidFill>
                  <a:schemeClr val="dk1"/>
                </a:solidFill>
              </a:endParaRPr>
            </a:p>
            <a:p>
              <a:pPr indent="0" lvl="0" marL="0" rtl="0" algn="l">
                <a:spcBef>
                  <a:spcPts val="0"/>
                </a:spcBef>
                <a:spcAft>
                  <a:spcPts val="0"/>
                </a:spcAft>
                <a:buNone/>
              </a:pPr>
              <a:r>
                <a:t/>
              </a:r>
              <a:endParaRPr sz="1500">
                <a:solidFill>
                  <a:schemeClr val="dk1"/>
                </a:solidFill>
              </a:endParaRPr>
            </a:p>
            <a:p>
              <a:pPr indent="0" lvl="0" marL="0" rtl="0" algn="l">
                <a:spcBef>
                  <a:spcPts val="0"/>
                </a:spcBef>
                <a:spcAft>
                  <a:spcPts val="0"/>
                </a:spcAft>
                <a:buNone/>
              </a:pPr>
              <a:r>
                <a:t/>
              </a:r>
              <a:endParaRPr sz="1500">
                <a:solidFill>
                  <a:schemeClr val="dk1"/>
                </a:solidFill>
              </a:endParaRPr>
            </a:p>
            <a:p>
              <a:pPr indent="0" lvl="0" marL="0" rtl="0" algn="l">
                <a:spcBef>
                  <a:spcPts val="0"/>
                </a:spcBef>
                <a:spcAft>
                  <a:spcPts val="0"/>
                </a:spcAft>
                <a:buNone/>
              </a:pPr>
              <a:r>
                <a:t/>
              </a:r>
              <a:endParaRPr sz="1500">
                <a:solidFill>
                  <a:schemeClr val="dk1"/>
                </a:solidFill>
              </a:endParaRPr>
            </a:p>
            <a:p>
              <a:pPr indent="0" lvl="0" marL="0" rtl="0" algn="l">
                <a:spcBef>
                  <a:spcPts val="0"/>
                </a:spcBef>
                <a:spcAft>
                  <a:spcPts val="0"/>
                </a:spcAft>
                <a:buNone/>
              </a:pPr>
              <a:r>
                <a:t/>
              </a:r>
              <a:endParaRPr sz="1500">
                <a:solidFill>
                  <a:schemeClr val="dk1"/>
                </a:solidFill>
              </a:endParaRPr>
            </a:p>
            <a:p>
              <a:pPr indent="0" lvl="0" marL="0" rtl="0" algn="l">
                <a:spcBef>
                  <a:spcPts val="0"/>
                </a:spcBef>
                <a:spcAft>
                  <a:spcPts val="0"/>
                </a:spcAft>
                <a:buNone/>
              </a:pPr>
              <a:r>
                <a:t/>
              </a:r>
              <a:endParaRPr sz="1500">
                <a:solidFill>
                  <a:schemeClr val="dk1"/>
                </a:solidFill>
              </a:endParaRPr>
            </a:p>
          </p:txBody>
        </p:sp>
      </p:grpSp>
      <p:pic>
        <p:nvPicPr>
          <p:cNvPr id="335" name="Google Shape;335;p40"/>
          <p:cNvPicPr preferRelativeResize="0"/>
          <p:nvPr/>
        </p:nvPicPr>
        <p:blipFill>
          <a:blip r:embed="rId5">
            <a:alphaModFix/>
          </a:blip>
          <a:stretch>
            <a:fillRect/>
          </a:stretch>
        </p:blipFill>
        <p:spPr>
          <a:xfrm>
            <a:off x="1381500" y="1071800"/>
            <a:ext cx="9429001" cy="1068429"/>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ECF8FE"/>
        </a:solidFill>
      </p:bgPr>
    </p:bg>
    <p:spTree>
      <p:nvGrpSpPr>
        <p:cNvPr id="339" name="Shape 339"/>
        <p:cNvGrpSpPr/>
        <p:nvPr/>
      </p:nvGrpSpPr>
      <p:grpSpPr>
        <a:xfrm>
          <a:off x="0" y="0"/>
          <a:ext cx="0" cy="0"/>
          <a:chOff x="0" y="0"/>
          <a:chExt cx="0" cy="0"/>
        </a:xfrm>
      </p:grpSpPr>
      <p:cxnSp>
        <p:nvCxnSpPr>
          <p:cNvPr id="340" name="Google Shape;340;p41"/>
          <p:cNvCxnSpPr/>
          <p:nvPr/>
        </p:nvCxnSpPr>
        <p:spPr>
          <a:xfrm flipH="1">
            <a:off x="8480438" y="1652325"/>
            <a:ext cx="32700" cy="3139200"/>
          </a:xfrm>
          <a:prstGeom prst="straightConnector1">
            <a:avLst/>
          </a:prstGeom>
          <a:noFill/>
          <a:ln cap="flat" cmpd="sng" w="28575">
            <a:solidFill>
              <a:srgbClr val="595959"/>
            </a:solidFill>
            <a:prstDash val="solid"/>
            <a:round/>
            <a:headEnd len="med" w="med" type="none"/>
            <a:tailEnd len="med" w="med" type="none"/>
          </a:ln>
        </p:spPr>
      </p:cxnSp>
      <p:cxnSp>
        <p:nvCxnSpPr>
          <p:cNvPr id="341" name="Google Shape;341;p41"/>
          <p:cNvCxnSpPr/>
          <p:nvPr/>
        </p:nvCxnSpPr>
        <p:spPr>
          <a:xfrm flipH="1">
            <a:off x="3678875" y="1652325"/>
            <a:ext cx="32700" cy="3139200"/>
          </a:xfrm>
          <a:prstGeom prst="straightConnector1">
            <a:avLst/>
          </a:prstGeom>
          <a:noFill/>
          <a:ln cap="flat" cmpd="sng" w="28575">
            <a:solidFill>
              <a:srgbClr val="595959"/>
            </a:solidFill>
            <a:prstDash val="solid"/>
            <a:round/>
            <a:headEnd len="med" w="med" type="none"/>
            <a:tailEnd len="med" w="med" type="none"/>
          </a:ln>
        </p:spPr>
      </p:cxnSp>
      <p:grpSp>
        <p:nvGrpSpPr>
          <p:cNvPr id="342" name="Google Shape;342;p41"/>
          <p:cNvGrpSpPr/>
          <p:nvPr/>
        </p:nvGrpSpPr>
        <p:grpSpPr>
          <a:xfrm>
            <a:off x="1381523" y="2426325"/>
            <a:ext cx="4627431" cy="1219350"/>
            <a:chOff x="1381523" y="2426325"/>
            <a:chExt cx="4627431" cy="1219350"/>
          </a:xfrm>
        </p:grpSpPr>
        <p:pic>
          <p:nvPicPr>
            <p:cNvPr id="343" name="Google Shape;343;p41" title="Pro Snip Blank.png"/>
            <p:cNvPicPr preferRelativeResize="0"/>
            <p:nvPr/>
          </p:nvPicPr>
          <p:blipFill rotWithShape="1">
            <a:blip r:embed="rId3">
              <a:alphaModFix/>
            </a:blip>
            <a:srcRect b="23389" l="0" r="0" t="0"/>
            <a:stretch/>
          </p:blipFill>
          <p:spPr>
            <a:xfrm>
              <a:off x="1381523" y="2426325"/>
              <a:ext cx="4627431" cy="1219350"/>
            </a:xfrm>
            <a:prstGeom prst="rect">
              <a:avLst/>
            </a:prstGeom>
            <a:noFill/>
            <a:ln cap="flat" cmpd="sng" w="19050">
              <a:solidFill>
                <a:srgbClr val="38761D"/>
              </a:solidFill>
              <a:prstDash val="solid"/>
              <a:round/>
              <a:headEnd len="sm" w="sm" type="none"/>
              <a:tailEnd len="sm" w="sm" type="none"/>
            </a:ln>
          </p:spPr>
        </p:pic>
        <p:sp>
          <p:nvSpPr>
            <p:cNvPr id="344" name="Google Shape;344;p41"/>
            <p:cNvSpPr txBox="1"/>
            <p:nvPr/>
          </p:nvSpPr>
          <p:spPr>
            <a:xfrm>
              <a:off x="1476125" y="2787863"/>
              <a:ext cx="4438200" cy="6771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US" sz="1500">
                  <a:solidFill>
                    <a:schemeClr val="dk1"/>
                  </a:solidFill>
                </a:rPr>
                <a:t>Writing helps save oral traditions for future generations.</a:t>
              </a:r>
              <a:endParaRPr sz="1500">
                <a:solidFill>
                  <a:schemeClr val="dk1"/>
                </a:solidFill>
              </a:endParaRPr>
            </a:p>
            <a:p>
              <a:pPr indent="0" lvl="0" marL="0" rtl="0" algn="l">
                <a:spcBef>
                  <a:spcPts val="0"/>
                </a:spcBef>
                <a:spcAft>
                  <a:spcPts val="0"/>
                </a:spcAft>
                <a:buNone/>
              </a:pPr>
              <a:r>
                <a:t/>
              </a:r>
              <a:endParaRPr sz="1500">
                <a:solidFill>
                  <a:schemeClr val="dk1"/>
                </a:solidFill>
              </a:endParaRPr>
            </a:p>
            <a:p>
              <a:pPr indent="0" lvl="0" marL="0" rtl="0" algn="l">
                <a:spcBef>
                  <a:spcPts val="0"/>
                </a:spcBef>
                <a:spcAft>
                  <a:spcPts val="0"/>
                </a:spcAft>
                <a:buNone/>
              </a:pPr>
              <a:r>
                <a:t/>
              </a:r>
              <a:endParaRPr sz="1500">
                <a:solidFill>
                  <a:schemeClr val="dk1"/>
                </a:solidFill>
              </a:endParaRPr>
            </a:p>
          </p:txBody>
        </p:sp>
      </p:grpSp>
      <p:grpSp>
        <p:nvGrpSpPr>
          <p:cNvPr id="345" name="Google Shape;345;p41"/>
          <p:cNvGrpSpPr/>
          <p:nvPr/>
        </p:nvGrpSpPr>
        <p:grpSpPr>
          <a:xfrm>
            <a:off x="6183074" y="2422387"/>
            <a:ext cx="4627426" cy="1227225"/>
            <a:chOff x="6183074" y="2422387"/>
            <a:chExt cx="4627426" cy="1227225"/>
          </a:xfrm>
        </p:grpSpPr>
        <p:pic>
          <p:nvPicPr>
            <p:cNvPr id="346" name="Google Shape;346;p41" title="Con Snip Blank.png"/>
            <p:cNvPicPr preferRelativeResize="0"/>
            <p:nvPr/>
          </p:nvPicPr>
          <p:blipFill>
            <a:blip r:embed="rId4">
              <a:alphaModFix/>
            </a:blip>
            <a:stretch>
              <a:fillRect/>
            </a:stretch>
          </p:blipFill>
          <p:spPr>
            <a:xfrm>
              <a:off x="6183074" y="2422387"/>
              <a:ext cx="4627426" cy="1227225"/>
            </a:xfrm>
            <a:prstGeom prst="rect">
              <a:avLst/>
            </a:prstGeom>
            <a:noFill/>
            <a:ln cap="flat" cmpd="sng" w="19050">
              <a:solidFill>
                <a:srgbClr val="CC4125"/>
              </a:solidFill>
              <a:prstDash val="solid"/>
              <a:round/>
              <a:headEnd len="sm" w="sm" type="none"/>
              <a:tailEnd len="sm" w="sm" type="none"/>
            </a:ln>
          </p:spPr>
        </p:pic>
        <p:sp>
          <p:nvSpPr>
            <p:cNvPr id="347" name="Google Shape;347;p41"/>
            <p:cNvSpPr txBox="1"/>
            <p:nvPr/>
          </p:nvSpPr>
          <p:spPr>
            <a:xfrm>
              <a:off x="6374700" y="2785888"/>
              <a:ext cx="4244100" cy="6771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US" sz="1500">
                  <a:solidFill>
                    <a:schemeClr val="dk1"/>
                  </a:solidFill>
                </a:rPr>
                <a:t>Using writing to preserve oral stories still puts it above other ways of knowing.</a:t>
              </a:r>
              <a:endParaRPr sz="1500">
                <a:solidFill>
                  <a:schemeClr val="dk1"/>
                </a:solidFill>
              </a:endParaRPr>
            </a:p>
            <a:p>
              <a:pPr indent="0" lvl="0" marL="0" rtl="0" algn="l">
                <a:spcBef>
                  <a:spcPts val="0"/>
                </a:spcBef>
                <a:spcAft>
                  <a:spcPts val="0"/>
                </a:spcAft>
                <a:buNone/>
              </a:pPr>
              <a:r>
                <a:t/>
              </a:r>
              <a:endParaRPr sz="1500">
                <a:solidFill>
                  <a:schemeClr val="dk1"/>
                </a:solidFill>
              </a:endParaRPr>
            </a:p>
            <a:p>
              <a:pPr indent="0" lvl="0" marL="0" rtl="0" algn="l">
                <a:spcBef>
                  <a:spcPts val="0"/>
                </a:spcBef>
                <a:spcAft>
                  <a:spcPts val="0"/>
                </a:spcAft>
                <a:buNone/>
              </a:pPr>
              <a:r>
                <a:t/>
              </a:r>
              <a:endParaRPr sz="1500">
                <a:solidFill>
                  <a:schemeClr val="dk1"/>
                </a:solidFill>
              </a:endParaRPr>
            </a:p>
            <a:p>
              <a:pPr indent="0" lvl="0" marL="0" rtl="0" algn="l">
                <a:spcBef>
                  <a:spcPts val="0"/>
                </a:spcBef>
                <a:spcAft>
                  <a:spcPts val="0"/>
                </a:spcAft>
                <a:buNone/>
              </a:pPr>
              <a:r>
                <a:t/>
              </a:r>
              <a:endParaRPr sz="1500">
                <a:solidFill>
                  <a:schemeClr val="dk1"/>
                </a:solidFill>
              </a:endParaRPr>
            </a:p>
            <a:p>
              <a:pPr indent="0" lvl="0" marL="0" rtl="0" algn="l">
                <a:spcBef>
                  <a:spcPts val="0"/>
                </a:spcBef>
                <a:spcAft>
                  <a:spcPts val="0"/>
                </a:spcAft>
                <a:buNone/>
              </a:pPr>
              <a:r>
                <a:t/>
              </a:r>
              <a:endParaRPr sz="1500">
                <a:solidFill>
                  <a:schemeClr val="dk1"/>
                </a:solidFill>
              </a:endParaRPr>
            </a:p>
            <a:p>
              <a:pPr indent="0" lvl="0" marL="0" rtl="0" algn="l">
                <a:spcBef>
                  <a:spcPts val="0"/>
                </a:spcBef>
                <a:spcAft>
                  <a:spcPts val="0"/>
                </a:spcAft>
                <a:buNone/>
              </a:pPr>
              <a:r>
                <a:t/>
              </a:r>
              <a:endParaRPr sz="1500">
                <a:solidFill>
                  <a:schemeClr val="dk1"/>
                </a:solidFill>
              </a:endParaRPr>
            </a:p>
          </p:txBody>
        </p:sp>
      </p:grpSp>
      <p:grpSp>
        <p:nvGrpSpPr>
          <p:cNvPr id="348" name="Google Shape;348;p41"/>
          <p:cNvGrpSpPr/>
          <p:nvPr/>
        </p:nvGrpSpPr>
        <p:grpSpPr>
          <a:xfrm>
            <a:off x="1381510" y="3931750"/>
            <a:ext cx="4627431" cy="1219350"/>
            <a:chOff x="1381510" y="3931750"/>
            <a:chExt cx="4627431" cy="1219350"/>
          </a:xfrm>
        </p:grpSpPr>
        <p:pic>
          <p:nvPicPr>
            <p:cNvPr id="349" name="Google Shape;349;p41" title="Pro Snip Blank.png"/>
            <p:cNvPicPr preferRelativeResize="0"/>
            <p:nvPr/>
          </p:nvPicPr>
          <p:blipFill rotWithShape="1">
            <a:blip r:embed="rId3">
              <a:alphaModFix/>
            </a:blip>
            <a:srcRect b="23389" l="0" r="0" t="0"/>
            <a:stretch/>
          </p:blipFill>
          <p:spPr>
            <a:xfrm>
              <a:off x="1381510" y="3931750"/>
              <a:ext cx="4627431" cy="1219350"/>
            </a:xfrm>
            <a:prstGeom prst="rect">
              <a:avLst/>
            </a:prstGeom>
            <a:noFill/>
            <a:ln cap="flat" cmpd="sng" w="19050">
              <a:solidFill>
                <a:srgbClr val="38761D"/>
              </a:solidFill>
              <a:prstDash val="solid"/>
              <a:round/>
              <a:headEnd len="sm" w="sm" type="none"/>
              <a:tailEnd len="sm" w="sm" type="none"/>
            </a:ln>
          </p:spPr>
        </p:pic>
        <p:sp>
          <p:nvSpPr>
            <p:cNvPr id="350" name="Google Shape;350;p41"/>
            <p:cNvSpPr txBox="1"/>
            <p:nvPr/>
          </p:nvSpPr>
          <p:spPr>
            <a:xfrm>
              <a:off x="1476125" y="4315700"/>
              <a:ext cx="4438200" cy="6771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US">
                  <a:solidFill>
                    <a:schemeClr val="dk1"/>
                  </a:solidFill>
                </a:rPr>
                <a:t>For example, when elders pass away, writing down songlines, farming methods, and calendars helps keep this knowledge alive.</a:t>
              </a:r>
              <a:endParaRPr>
                <a:solidFill>
                  <a:schemeClr val="dk1"/>
                </a:solidFill>
              </a:endParaRPr>
            </a:p>
            <a:p>
              <a:pPr indent="0" lvl="0" marL="0" rtl="0" algn="l">
                <a:spcBef>
                  <a:spcPts val="0"/>
                </a:spcBef>
                <a:spcAft>
                  <a:spcPts val="0"/>
                </a:spcAft>
                <a:buNone/>
              </a:pPr>
              <a:r>
                <a:t/>
              </a:r>
              <a:endParaRPr>
                <a:solidFill>
                  <a:schemeClr val="dk1"/>
                </a:solidFill>
              </a:endParaRPr>
            </a:p>
            <a:p>
              <a:pPr indent="0" lvl="0" marL="0" rtl="0" algn="l">
                <a:spcBef>
                  <a:spcPts val="0"/>
                </a:spcBef>
                <a:spcAft>
                  <a:spcPts val="0"/>
                </a:spcAft>
                <a:buNone/>
              </a:pPr>
              <a:r>
                <a:t/>
              </a:r>
              <a:endParaRPr>
                <a:solidFill>
                  <a:schemeClr val="dk1"/>
                </a:solidFill>
              </a:endParaRPr>
            </a:p>
          </p:txBody>
        </p:sp>
      </p:grpSp>
      <p:sp>
        <p:nvSpPr>
          <p:cNvPr id="351" name="Google Shape;351;p41"/>
          <p:cNvSpPr txBox="1"/>
          <p:nvPr>
            <p:ph type="title"/>
          </p:nvPr>
        </p:nvSpPr>
        <p:spPr>
          <a:xfrm>
            <a:off x="266925" y="150375"/>
            <a:ext cx="11142000" cy="769500"/>
          </a:xfrm>
          <a:prstGeom prst="rect">
            <a:avLst/>
          </a:prstGeom>
        </p:spPr>
        <p:txBody>
          <a:bodyPr anchorCtr="0" anchor="t" bIns="121900" lIns="121900" spcFirstLastPara="1" rIns="121900" wrap="square" tIns="121900">
            <a:spAutoFit/>
          </a:bodyPr>
          <a:lstStyle/>
          <a:p>
            <a:pPr indent="0" lvl="0" marL="0" rtl="0" algn="l">
              <a:spcBef>
                <a:spcPts val="0"/>
              </a:spcBef>
              <a:spcAft>
                <a:spcPts val="0"/>
              </a:spcAft>
              <a:buNone/>
            </a:pPr>
            <a:r>
              <a:rPr lang="en-US" sz="3400"/>
              <a:t>Kialo Discussion: Example Claims</a:t>
            </a:r>
            <a:endParaRPr sz="3400"/>
          </a:p>
        </p:txBody>
      </p:sp>
      <p:grpSp>
        <p:nvGrpSpPr>
          <p:cNvPr id="352" name="Google Shape;352;p41"/>
          <p:cNvGrpSpPr/>
          <p:nvPr/>
        </p:nvGrpSpPr>
        <p:grpSpPr>
          <a:xfrm>
            <a:off x="6183000" y="3931750"/>
            <a:ext cx="4627503" cy="1219350"/>
            <a:chOff x="1381438" y="3931750"/>
            <a:chExt cx="4627503" cy="1219350"/>
          </a:xfrm>
        </p:grpSpPr>
        <p:pic>
          <p:nvPicPr>
            <p:cNvPr id="353" name="Google Shape;353;p41" title="Pro Snip Blank.png"/>
            <p:cNvPicPr preferRelativeResize="0"/>
            <p:nvPr/>
          </p:nvPicPr>
          <p:blipFill rotWithShape="1">
            <a:blip r:embed="rId3">
              <a:alphaModFix/>
            </a:blip>
            <a:srcRect b="23389" l="0" r="0" t="0"/>
            <a:stretch/>
          </p:blipFill>
          <p:spPr>
            <a:xfrm>
              <a:off x="1381510" y="3931750"/>
              <a:ext cx="4627431" cy="1219350"/>
            </a:xfrm>
            <a:prstGeom prst="rect">
              <a:avLst/>
            </a:prstGeom>
            <a:noFill/>
            <a:ln cap="flat" cmpd="sng" w="19050">
              <a:solidFill>
                <a:srgbClr val="38761D"/>
              </a:solidFill>
              <a:prstDash val="solid"/>
              <a:round/>
              <a:headEnd len="sm" w="sm" type="none"/>
              <a:tailEnd len="sm" w="sm" type="none"/>
            </a:ln>
          </p:spPr>
        </p:pic>
        <p:sp>
          <p:nvSpPr>
            <p:cNvPr id="354" name="Google Shape;354;p41"/>
            <p:cNvSpPr txBox="1"/>
            <p:nvPr/>
          </p:nvSpPr>
          <p:spPr>
            <a:xfrm>
              <a:off x="1381438" y="4257375"/>
              <a:ext cx="4525200" cy="6771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US">
                  <a:solidFill>
                    <a:schemeClr val="dk1"/>
                  </a:solidFill>
                </a:rPr>
                <a:t>For example, the video notes Aboriginal knowledge was ignored until backed by written sources, showing that writing often decides what’s seen as real history.</a:t>
              </a:r>
              <a:endParaRPr>
                <a:solidFill>
                  <a:schemeClr val="dk1"/>
                </a:solidFill>
              </a:endParaRPr>
            </a:p>
          </p:txBody>
        </p:sp>
      </p:grpSp>
      <p:pic>
        <p:nvPicPr>
          <p:cNvPr id="355" name="Google Shape;355;p41"/>
          <p:cNvPicPr preferRelativeResize="0"/>
          <p:nvPr/>
        </p:nvPicPr>
        <p:blipFill>
          <a:blip r:embed="rId5">
            <a:alphaModFix/>
          </a:blip>
          <a:stretch>
            <a:fillRect/>
          </a:stretch>
        </p:blipFill>
        <p:spPr>
          <a:xfrm>
            <a:off x="1381513" y="1093400"/>
            <a:ext cx="9428976" cy="1046831"/>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ECF8FE"/>
        </a:solidFill>
      </p:bgPr>
    </p:bg>
    <p:spTree>
      <p:nvGrpSpPr>
        <p:cNvPr id="359" name="Shape 359"/>
        <p:cNvGrpSpPr/>
        <p:nvPr/>
      </p:nvGrpSpPr>
      <p:grpSpPr>
        <a:xfrm>
          <a:off x="0" y="0"/>
          <a:ext cx="0" cy="0"/>
          <a:chOff x="0" y="0"/>
          <a:chExt cx="0" cy="0"/>
        </a:xfrm>
      </p:grpSpPr>
      <p:sp>
        <p:nvSpPr>
          <p:cNvPr id="360" name="Google Shape;360;p42"/>
          <p:cNvSpPr txBox="1"/>
          <p:nvPr>
            <p:ph type="title"/>
          </p:nvPr>
        </p:nvSpPr>
        <p:spPr>
          <a:xfrm>
            <a:off x="266925" y="318150"/>
            <a:ext cx="11142000" cy="785100"/>
          </a:xfrm>
          <a:prstGeom prst="rect">
            <a:avLst/>
          </a:prstGeom>
        </p:spPr>
        <p:txBody>
          <a:bodyPr anchorCtr="0" anchor="t" bIns="121900" lIns="121900" spcFirstLastPara="1" rIns="121900" wrap="square" tIns="121900">
            <a:spAutoFit/>
          </a:bodyPr>
          <a:lstStyle/>
          <a:p>
            <a:pPr indent="0" lvl="0" marL="0" rtl="0" algn="l">
              <a:spcBef>
                <a:spcPts val="0"/>
              </a:spcBef>
              <a:spcAft>
                <a:spcPts val="0"/>
              </a:spcAft>
              <a:buNone/>
            </a:pPr>
            <a:r>
              <a:rPr lang="en-US" sz="3500"/>
              <a:t>Reflection Task: Valid Historical Evidence</a:t>
            </a:r>
            <a:endParaRPr sz="3500"/>
          </a:p>
        </p:txBody>
      </p:sp>
      <p:sp>
        <p:nvSpPr>
          <p:cNvPr id="361" name="Google Shape;361;p42"/>
          <p:cNvSpPr/>
          <p:nvPr/>
        </p:nvSpPr>
        <p:spPr>
          <a:xfrm>
            <a:off x="611850" y="1550775"/>
            <a:ext cx="10935600" cy="3881400"/>
          </a:xfrm>
          <a:prstGeom prst="roundRect">
            <a:avLst>
              <a:gd fmla="val 16667" name="adj"/>
            </a:avLst>
          </a:prstGeom>
          <a:solidFill>
            <a:srgbClr val="1D67AC"/>
          </a:solidFill>
          <a:ln cap="flat" cmpd="sng" w="9525">
            <a:solidFill>
              <a:srgbClr val="1D67A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sz="1800">
              <a:solidFill>
                <a:srgbClr val="FFFFFF"/>
              </a:solidFill>
              <a:latin typeface="Roboto"/>
              <a:ea typeface="Roboto"/>
              <a:cs typeface="Roboto"/>
              <a:sym typeface="Roboto"/>
            </a:endParaRPr>
          </a:p>
          <a:p>
            <a:pPr indent="0" lvl="0" marL="0" rtl="0" algn="ctr">
              <a:spcBef>
                <a:spcPts val="0"/>
              </a:spcBef>
              <a:spcAft>
                <a:spcPts val="0"/>
              </a:spcAft>
              <a:buNone/>
            </a:pPr>
            <a:r>
              <a:rPr b="1" lang="en-US" sz="2000" u="sng">
                <a:solidFill>
                  <a:schemeClr val="lt1"/>
                </a:solidFill>
                <a:latin typeface="Roboto"/>
                <a:ea typeface="Roboto"/>
                <a:cs typeface="Roboto"/>
                <a:sym typeface="Roboto"/>
              </a:rPr>
              <a:t>Reflection Questions</a:t>
            </a:r>
            <a:endParaRPr b="1" sz="2000" u="sng">
              <a:solidFill>
                <a:schemeClr val="lt1"/>
              </a:solidFill>
              <a:latin typeface="Roboto"/>
              <a:ea typeface="Roboto"/>
              <a:cs typeface="Roboto"/>
              <a:sym typeface="Roboto"/>
            </a:endParaRPr>
          </a:p>
          <a:p>
            <a:pPr indent="-342900" lvl="0" marL="457200" rtl="0" algn="l">
              <a:spcBef>
                <a:spcPts val="1000"/>
              </a:spcBef>
              <a:spcAft>
                <a:spcPts val="0"/>
              </a:spcAft>
              <a:buClr>
                <a:srgbClr val="FFFFFF"/>
              </a:buClr>
              <a:buSzPts val="1800"/>
              <a:buFont typeface="Roboto"/>
              <a:buChar char="●"/>
            </a:pPr>
            <a:r>
              <a:rPr lang="en-US" sz="1800">
                <a:solidFill>
                  <a:srgbClr val="FFFFFF"/>
                </a:solidFill>
                <a:latin typeface="Roboto"/>
                <a:ea typeface="Roboto"/>
                <a:cs typeface="Roboto"/>
                <a:sym typeface="Roboto"/>
              </a:rPr>
              <a:t>What surprised you most about Bruce Pascoe’s account of Aboriginal agriculture?</a:t>
            </a:r>
            <a:endParaRPr sz="1800">
              <a:solidFill>
                <a:srgbClr val="FFFFFF"/>
              </a:solidFill>
              <a:latin typeface="Roboto"/>
              <a:ea typeface="Roboto"/>
              <a:cs typeface="Roboto"/>
              <a:sym typeface="Roboto"/>
            </a:endParaRPr>
          </a:p>
          <a:p>
            <a:pPr indent="-342900" lvl="0" marL="457200" rtl="0" algn="l">
              <a:spcBef>
                <a:spcPts val="1000"/>
              </a:spcBef>
              <a:spcAft>
                <a:spcPts val="0"/>
              </a:spcAft>
              <a:buClr>
                <a:srgbClr val="FFFFFF"/>
              </a:buClr>
              <a:buSzPts val="1800"/>
              <a:buFont typeface="Roboto"/>
              <a:buChar char="●"/>
            </a:pPr>
            <a:r>
              <a:rPr lang="en-US" sz="1800">
                <a:solidFill>
                  <a:srgbClr val="FFFFFF"/>
                </a:solidFill>
                <a:latin typeface="Roboto"/>
                <a:ea typeface="Roboto"/>
                <a:cs typeface="Roboto"/>
                <a:sym typeface="Roboto"/>
              </a:rPr>
              <a:t>What historical evidence did Pascoe use, and how did it change the narrative?</a:t>
            </a:r>
            <a:endParaRPr sz="1800">
              <a:solidFill>
                <a:srgbClr val="FFFFFF"/>
              </a:solidFill>
              <a:latin typeface="Roboto"/>
              <a:ea typeface="Roboto"/>
              <a:cs typeface="Roboto"/>
              <a:sym typeface="Roboto"/>
            </a:endParaRPr>
          </a:p>
          <a:p>
            <a:pPr indent="-342900" lvl="0" marL="457200" rtl="0" algn="l">
              <a:spcBef>
                <a:spcPts val="1000"/>
              </a:spcBef>
              <a:spcAft>
                <a:spcPts val="0"/>
              </a:spcAft>
              <a:buClr>
                <a:srgbClr val="FFFFFF"/>
              </a:buClr>
              <a:buSzPts val="1800"/>
              <a:buFont typeface="Roboto"/>
              <a:buChar char="●"/>
            </a:pPr>
            <a:r>
              <a:rPr lang="en-US" sz="1800">
                <a:solidFill>
                  <a:srgbClr val="FFFFFF"/>
                </a:solidFill>
                <a:latin typeface="Roboto"/>
                <a:ea typeface="Roboto"/>
                <a:cs typeface="Roboto"/>
                <a:sym typeface="Roboto"/>
              </a:rPr>
              <a:t>How does the suppression of Indigenous agricultural knowledge relate to cultural appropriation in fashion and other industries today?</a:t>
            </a:r>
            <a:endParaRPr sz="1800">
              <a:solidFill>
                <a:srgbClr val="FFFFFF"/>
              </a:solidFill>
              <a:latin typeface="Roboto"/>
              <a:ea typeface="Roboto"/>
              <a:cs typeface="Roboto"/>
              <a:sym typeface="Roboto"/>
            </a:endParaRPr>
          </a:p>
          <a:p>
            <a:pPr indent="-342900" lvl="0" marL="457200" rtl="0" algn="l">
              <a:spcBef>
                <a:spcPts val="1000"/>
              </a:spcBef>
              <a:spcAft>
                <a:spcPts val="0"/>
              </a:spcAft>
              <a:buClr>
                <a:srgbClr val="FFFFFF"/>
              </a:buClr>
              <a:buSzPts val="1800"/>
              <a:buFont typeface="Roboto"/>
              <a:buChar char="●"/>
            </a:pPr>
            <a:r>
              <a:rPr lang="en-US" sz="1800">
                <a:solidFill>
                  <a:srgbClr val="FFFFFF"/>
                </a:solidFill>
                <a:latin typeface="Roboto"/>
                <a:ea typeface="Roboto"/>
                <a:cs typeface="Roboto"/>
                <a:sym typeface="Roboto"/>
              </a:rPr>
              <a:t>Should the way we define “history” change to include oral traditions and Indigenous sources of knowledge?</a:t>
            </a:r>
            <a:endParaRPr sz="1800">
              <a:solidFill>
                <a:srgbClr val="FFFFFF"/>
              </a:solidFill>
              <a:latin typeface="Roboto"/>
              <a:ea typeface="Roboto"/>
              <a:cs typeface="Roboto"/>
              <a:sym typeface="Roboto"/>
            </a:endParaRPr>
          </a:p>
          <a:p>
            <a:pPr indent="-342900" lvl="0" marL="457200" rtl="0" algn="l">
              <a:spcBef>
                <a:spcPts val="1000"/>
              </a:spcBef>
              <a:spcAft>
                <a:spcPts val="0"/>
              </a:spcAft>
              <a:buClr>
                <a:srgbClr val="FFFFFF"/>
              </a:buClr>
              <a:buSzPts val="1800"/>
              <a:buFont typeface="Roboto"/>
              <a:buChar char="●"/>
            </a:pPr>
            <a:r>
              <a:rPr lang="en-US" sz="1800">
                <a:solidFill>
                  <a:srgbClr val="FFFFFF"/>
                </a:solidFill>
                <a:latin typeface="Roboto"/>
                <a:ea typeface="Roboto"/>
                <a:cs typeface="Roboto"/>
                <a:sym typeface="Roboto"/>
              </a:rPr>
              <a:t>What responsibilities do educators, governments, and media have in correcting historical omissions?</a:t>
            </a:r>
            <a:endParaRPr sz="1800">
              <a:solidFill>
                <a:srgbClr val="FFFFFF"/>
              </a:solidFill>
              <a:latin typeface="Roboto"/>
              <a:ea typeface="Roboto"/>
              <a:cs typeface="Roboto"/>
              <a:sym typeface="Roboto"/>
            </a:endParaRPr>
          </a:p>
          <a:p>
            <a:pPr indent="0" lvl="0" marL="0" rtl="0" algn="l">
              <a:spcBef>
                <a:spcPts val="1000"/>
              </a:spcBef>
              <a:spcAft>
                <a:spcPts val="0"/>
              </a:spcAft>
              <a:buNone/>
            </a:pPr>
            <a:r>
              <a:t/>
            </a:r>
            <a:endParaRPr sz="1800">
              <a:solidFill>
                <a:srgbClr val="FFFFFF"/>
              </a:solidFill>
              <a:latin typeface="Roboto"/>
              <a:ea typeface="Roboto"/>
              <a:cs typeface="Roboto"/>
              <a:sym typeface="Roboto"/>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65" name="Shape 365"/>
        <p:cNvGrpSpPr/>
        <p:nvPr/>
      </p:nvGrpSpPr>
      <p:grpSpPr>
        <a:xfrm>
          <a:off x="0" y="0"/>
          <a:ext cx="0" cy="0"/>
          <a:chOff x="0" y="0"/>
          <a:chExt cx="0" cy="0"/>
        </a:xfrm>
      </p:grpSpPr>
      <p:sp>
        <p:nvSpPr>
          <p:cNvPr id="366" name="Google Shape;366;p43"/>
          <p:cNvSpPr txBox="1"/>
          <p:nvPr>
            <p:ph type="title"/>
          </p:nvPr>
        </p:nvSpPr>
        <p:spPr>
          <a:xfrm>
            <a:off x="266925" y="473475"/>
            <a:ext cx="11142000" cy="861900"/>
          </a:xfrm>
          <a:prstGeom prst="rect">
            <a:avLst/>
          </a:prstGeom>
        </p:spPr>
        <p:txBody>
          <a:bodyPr anchorCtr="0" anchor="t" bIns="121900" lIns="121900" spcFirstLastPara="1" rIns="121900" wrap="square" tIns="121900">
            <a:noAutofit/>
          </a:bodyPr>
          <a:lstStyle/>
          <a:p>
            <a:pPr indent="0" lvl="0" marL="0" rtl="0" algn="l">
              <a:spcBef>
                <a:spcPts val="0"/>
              </a:spcBef>
              <a:spcAft>
                <a:spcPts val="0"/>
              </a:spcAft>
              <a:buNone/>
            </a:pPr>
            <a:r>
              <a:rPr lang="en-US" sz="3500"/>
              <a:t>Lesson Objectives: Recap</a:t>
            </a:r>
            <a:endParaRPr sz="3500"/>
          </a:p>
        </p:txBody>
      </p:sp>
      <p:sp>
        <p:nvSpPr>
          <p:cNvPr id="367" name="Google Shape;367;p43"/>
          <p:cNvSpPr txBox="1"/>
          <p:nvPr>
            <p:ph type="title"/>
          </p:nvPr>
        </p:nvSpPr>
        <p:spPr>
          <a:xfrm>
            <a:off x="1118600" y="1516925"/>
            <a:ext cx="6264000" cy="4345500"/>
          </a:xfrm>
          <a:prstGeom prst="rect">
            <a:avLst/>
          </a:prstGeom>
        </p:spPr>
        <p:txBody>
          <a:bodyPr anchorCtr="0" anchor="t" bIns="121900" lIns="121900" spcFirstLastPara="1" rIns="121900" wrap="square" tIns="121900">
            <a:noAutofit/>
          </a:bodyPr>
          <a:lstStyle/>
          <a:p>
            <a:pPr indent="0" lvl="0" marL="0" rtl="0" algn="l">
              <a:spcBef>
                <a:spcPts val="0"/>
              </a:spcBef>
              <a:spcAft>
                <a:spcPts val="0"/>
              </a:spcAft>
              <a:buNone/>
            </a:pPr>
            <a:r>
              <a:rPr lang="en-US" sz="2500"/>
              <a:t>Analyze how oral knowledge challenges colonial portrayals of history</a:t>
            </a:r>
            <a:endParaRPr sz="2500"/>
          </a:p>
          <a:p>
            <a:pPr indent="0" lvl="0" marL="0" rtl="0" algn="l">
              <a:spcBef>
                <a:spcPts val="2500"/>
              </a:spcBef>
              <a:spcAft>
                <a:spcPts val="0"/>
              </a:spcAft>
              <a:buNone/>
            </a:pPr>
            <a:r>
              <a:rPr lang="en-US" sz="2500"/>
              <a:t>Evaluate how non-traditional forms of evidence (e.g., environmental evidence, settler journals) can be used to reshape dominant historical narratives</a:t>
            </a:r>
            <a:endParaRPr sz="2500"/>
          </a:p>
          <a:p>
            <a:pPr indent="0" lvl="0" marL="0" rtl="0" algn="l">
              <a:spcBef>
                <a:spcPts val="2500"/>
              </a:spcBef>
              <a:spcAft>
                <a:spcPts val="0"/>
              </a:spcAft>
              <a:buNone/>
            </a:pPr>
            <a:r>
              <a:rPr lang="en-US" sz="2500"/>
              <a:t>Reflect on the ethical responsibilities of historians and educators in including marginalized perspectives</a:t>
            </a:r>
            <a:endParaRPr sz="2500"/>
          </a:p>
          <a:p>
            <a:pPr indent="0" lvl="0" marL="0" rtl="0" algn="l">
              <a:spcBef>
                <a:spcPts val="2500"/>
              </a:spcBef>
              <a:spcAft>
                <a:spcPts val="0"/>
              </a:spcAft>
              <a:buNone/>
            </a:pPr>
            <a:r>
              <a:t/>
            </a:r>
            <a:endParaRPr sz="2500"/>
          </a:p>
          <a:p>
            <a:pPr indent="0" lvl="0" marL="0" rtl="0" algn="l">
              <a:spcBef>
                <a:spcPts val="2500"/>
              </a:spcBef>
              <a:spcAft>
                <a:spcPts val="0"/>
              </a:spcAft>
              <a:buNone/>
            </a:pPr>
            <a:r>
              <a:t/>
            </a:r>
            <a:endParaRPr sz="2500"/>
          </a:p>
          <a:p>
            <a:pPr indent="0" lvl="0" marL="0" rtl="0" algn="l">
              <a:spcBef>
                <a:spcPts val="2500"/>
              </a:spcBef>
              <a:spcAft>
                <a:spcPts val="0"/>
              </a:spcAft>
              <a:buNone/>
            </a:pPr>
            <a:r>
              <a:t/>
            </a:r>
            <a:endParaRPr sz="2500"/>
          </a:p>
          <a:p>
            <a:pPr indent="0" lvl="0" marL="0" rtl="0" algn="l">
              <a:spcBef>
                <a:spcPts val="2500"/>
              </a:spcBef>
              <a:spcAft>
                <a:spcPts val="0"/>
              </a:spcAft>
              <a:buNone/>
            </a:pPr>
            <a:r>
              <a:t/>
            </a:r>
            <a:endParaRPr sz="2500"/>
          </a:p>
          <a:p>
            <a:pPr indent="0" lvl="0" marL="0" rtl="0" algn="l">
              <a:spcBef>
                <a:spcPts val="2500"/>
              </a:spcBef>
              <a:spcAft>
                <a:spcPts val="0"/>
              </a:spcAft>
              <a:buNone/>
            </a:pPr>
            <a:r>
              <a:t/>
            </a:r>
            <a:endParaRPr sz="2500"/>
          </a:p>
          <a:p>
            <a:pPr indent="0" lvl="0" marL="0" rtl="0" algn="l">
              <a:spcBef>
                <a:spcPts val="2500"/>
              </a:spcBef>
              <a:spcAft>
                <a:spcPts val="0"/>
              </a:spcAft>
              <a:buNone/>
            </a:pPr>
            <a:r>
              <a:t/>
            </a:r>
            <a:endParaRPr sz="2500"/>
          </a:p>
          <a:p>
            <a:pPr indent="0" lvl="0" marL="0" rtl="0" algn="l">
              <a:spcBef>
                <a:spcPts val="2500"/>
              </a:spcBef>
              <a:spcAft>
                <a:spcPts val="0"/>
              </a:spcAft>
              <a:buNone/>
            </a:pPr>
            <a:r>
              <a:t/>
            </a:r>
            <a:endParaRPr sz="2500"/>
          </a:p>
          <a:p>
            <a:pPr indent="0" lvl="0" marL="0" rtl="0" algn="l">
              <a:spcBef>
                <a:spcPts val="2500"/>
              </a:spcBef>
              <a:spcAft>
                <a:spcPts val="2500"/>
              </a:spcAft>
              <a:buNone/>
            </a:pPr>
            <a:r>
              <a:t/>
            </a:r>
            <a:endParaRPr sz="2500"/>
          </a:p>
        </p:txBody>
      </p:sp>
      <p:pic>
        <p:nvPicPr>
          <p:cNvPr id="368" name="Google Shape;368;p43"/>
          <p:cNvPicPr preferRelativeResize="0"/>
          <p:nvPr/>
        </p:nvPicPr>
        <p:blipFill>
          <a:blip r:embed="rId3">
            <a:alphaModFix/>
          </a:blip>
          <a:stretch>
            <a:fillRect/>
          </a:stretch>
        </p:blipFill>
        <p:spPr>
          <a:xfrm>
            <a:off x="304800" y="1636850"/>
            <a:ext cx="653448" cy="654144"/>
          </a:xfrm>
          <a:prstGeom prst="rect">
            <a:avLst/>
          </a:prstGeom>
          <a:noFill/>
          <a:ln>
            <a:noFill/>
          </a:ln>
        </p:spPr>
      </p:pic>
      <p:pic>
        <p:nvPicPr>
          <p:cNvPr id="369" name="Google Shape;369;p43"/>
          <p:cNvPicPr preferRelativeResize="0"/>
          <p:nvPr/>
        </p:nvPicPr>
        <p:blipFill>
          <a:blip r:embed="rId3">
            <a:alphaModFix/>
          </a:blip>
          <a:stretch>
            <a:fillRect/>
          </a:stretch>
        </p:blipFill>
        <p:spPr>
          <a:xfrm>
            <a:off x="304800" y="2770525"/>
            <a:ext cx="653448" cy="654144"/>
          </a:xfrm>
          <a:prstGeom prst="rect">
            <a:avLst/>
          </a:prstGeom>
          <a:noFill/>
          <a:ln>
            <a:noFill/>
          </a:ln>
        </p:spPr>
      </p:pic>
      <p:pic>
        <p:nvPicPr>
          <p:cNvPr id="370" name="Google Shape;370;p43"/>
          <p:cNvPicPr preferRelativeResize="0"/>
          <p:nvPr/>
        </p:nvPicPr>
        <p:blipFill>
          <a:blip r:embed="rId3">
            <a:alphaModFix/>
          </a:blip>
          <a:stretch>
            <a:fillRect/>
          </a:stretch>
        </p:blipFill>
        <p:spPr>
          <a:xfrm>
            <a:off x="304800" y="4569275"/>
            <a:ext cx="653448" cy="654144"/>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74" name="Shape 374"/>
        <p:cNvGrpSpPr/>
        <p:nvPr/>
      </p:nvGrpSpPr>
      <p:grpSpPr>
        <a:xfrm>
          <a:off x="0" y="0"/>
          <a:ext cx="0" cy="0"/>
          <a:chOff x="0" y="0"/>
          <a:chExt cx="0" cy="0"/>
        </a:xfrm>
      </p:grpSpPr>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ECF8FE"/>
        </a:solidFill>
      </p:bgPr>
    </p:bg>
    <p:spTree>
      <p:nvGrpSpPr>
        <p:cNvPr id="191" name="Shape 191"/>
        <p:cNvGrpSpPr/>
        <p:nvPr/>
      </p:nvGrpSpPr>
      <p:grpSpPr>
        <a:xfrm>
          <a:off x="0" y="0"/>
          <a:ext cx="0" cy="0"/>
          <a:chOff x="0" y="0"/>
          <a:chExt cx="0" cy="0"/>
        </a:xfrm>
      </p:grpSpPr>
      <p:sp>
        <p:nvSpPr>
          <p:cNvPr id="192" name="Google Shape;192;p27"/>
          <p:cNvSpPr txBox="1"/>
          <p:nvPr>
            <p:ph type="title"/>
          </p:nvPr>
        </p:nvSpPr>
        <p:spPr>
          <a:xfrm>
            <a:off x="266925" y="318150"/>
            <a:ext cx="11142000" cy="785100"/>
          </a:xfrm>
          <a:prstGeom prst="rect">
            <a:avLst/>
          </a:prstGeom>
        </p:spPr>
        <p:txBody>
          <a:bodyPr anchorCtr="0" anchor="t" bIns="121900" lIns="121900" spcFirstLastPara="1" rIns="121900" wrap="square" tIns="121900">
            <a:spAutoFit/>
          </a:bodyPr>
          <a:lstStyle/>
          <a:p>
            <a:pPr indent="0" lvl="0" marL="0" rtl="0" algn="l">
              <a:spcBef>
                <a:spcPts val="0"/>
              </a:spcBef>
              <a:spcAft>
                <a:spcPts val="0"/>
              </a:spcAft>
              <a:buNone/>
            </a:pPr>
            <a:r>
              <a:rPr lang="en-US" sz="3500"/>
              <a:t>How does Kialo work?</a:t>
            </a:r>
            <a:endParaRPr sz="3500"/>
          </a:p>
        </p:txBody>
      </p:sp>
      <p:pic>
        <p:nvPicPr>
          <p:cNvPr id="193" name="Google Shape;193;p27" title="Group 333.png"/>
          <p:cNvPicPr preferRelativeResize="0"/>
          <p:nvPr/>
        </p:nvPicPr>
        <p:blipFill rotWithShape="1">
          <a:blip r:embed="rId3">
            <a:alphaModFix/>
          </a:blip>
          <a:srcRect b="26519" l="0" r="0" t="0"/>
          <a:stretch/>
        </p:blipFill>
        <p:spPr>
          <a:xfrm>
            <a:off x="10612678" y="5451925"/>
            <a:ext cx="1476597" cy="1316175"/>
          </a:xfrm>
          <a:prstGeom prst="rect">
            <a:avLst/>
          </a:prstGeom>
          <a:noFill/>
          <a:ln>
            <a:noFill/>
          </a:ln>
        </p:spPr>
      </p:pic>
      <p:sp>
        <p:nvSpPr>
          <p:cNvPr id="194" name="Google Shape;194;p27"/>
          <p:cNvSpPr txBox="1"/>
          <p:nvPr>
            <p:ph type="title"/>
          </p:nvPr>
        </p:nvSpPr>
        <p:spPr>
          <a:xfrm>
            <a:off x="538425" y="1201900"/>
            <a:ext cx="10599000" cy="954300"/>
          </a:xfrm>
          <a:prstGeom prst="rect">
            <a:avLst/>
          </a:prstGeom>
        </p:spPr>
        <p:txBody>
          <a:bodyPr anchorCtr="0" anchor="t" bIns="121900" lIns="121900" spcFirstLastPara="1" rIns="121900" wrap="square" tIns="121900">
            <a:spAutoFit/>
          </a:bodyPr>
          <a:lstStyle/>
          <a:p>
            <a:pPr indent="0" lvl="0" marL="0" rtl="0" algn="ctr">
              <a:spcBef>
                <a:spcPts val="0"/>
              </a:spcBef>
              <a:spcAft>
                <a:spcPts val="1000"/>
              </a:spcAft>
              <a:buNone/>
            </a:pPr>
            <a:r>
              <a:rPr lang="en-US" sz="2300"/>
              <a:t>If you’re new to Kialo, watch this video to discover how the platform works.  Otherwise, let’s get started!</a:t>
            </a:r>
            <a:endParaRPr sz="2300"/>
          </a:p>
        </p:txBody>
      </p:sp>
      <p:pic>
        <p:nvPicPr>
          <p:cNvPr descr="Kialo is the free, award-winning tool for thoughtful, inclusive discussion.&#10;&#10;In Kialo discussions, students respond to a central thesis by adding pros and cons — both to the thesis and to each other’s points — creating an interactive discussion map.&#10;&#10;This format empowers students to break down complex topics, explore diverse perspectives, and build well-reasoned arguments together.&#10;&#10;This 60-second video explains how Kialo:&#10;&#10;▪️ trains critical thinking by encouraging students to show their reasoning in dynamic, structured argument trees. &#10;▪️ greatly increases student participation. &#10;▪️ lets students join in seconds with no accounts required. &#10;&#10;Why Kialo works: Kialo’s combination of debate and argument-mapping has been proven to enhance critical thinking. The platform has ESSA Tier IV evidence and has received multiple awards. &#10;&#10;Who Kialo is for: Educators who lead debates and discussions or teach argumentative reasoning. Help every student participate in structured, inclusive conversations!&#10;&#10;👉 Try out our demo discussion. No sign-up required. https://www.kialo-edu.com/demo&#10;&#10;🌐 Visit Kialo at https://www.kialo-edu.com/&#10;&#10;🚀 Learn more with our Kialo in 60 Seconds tutorial videos. https://youtube.com/playlist?list=PLHBYxYwcONgCiE-SFF5WbW8wakyqdJ7cM&amp;si=01SgFpCkzoOpwY-3&#10;&#10;#kialo  #edtechtools  #criticalthinking #studentengagement #inquirybasedlearning &#10;&#10;&#10;&#10;📢 About Kialo&#10;&#10;Kialo is the free tool for thoughtful, inclusive discussion. Driven by our mission to make the world a more thoughtful place, Kialo is free and always will be." id="195" name="Google Shape;195;p27" title="What is Kialo?">
            <a:hlinkClick r:id="rId4"/>
          </p:cNvPr>
          <p:cNvPicPr preferRelativeResize="0"/>
          <p:nvPr/>
        </p:nvPicPr>
        <p:blipFill>
          <a:blip r:embed="rId5">
            <a:alphaModFix/>
          </a:blip>
          <a:stretch>
            <a:fillRect/>
          </a:stretch>
        </p:blipFill>
        <p:spPr>
          <a:xfrm>
            <a:off x="2795613" y="2270450"/>
            <a:ext cx="6600775" cy="3712925"/>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95"/>
                                        </p:tgtEl>
                                        <p:attrNameLst>
                                          <p:attrName>style.visibility</p:attrName>
                                        </p:attrNameLst>
                                      </p:cBhvr>
                                      <p:to>
                                        <p:strVal val="visible"/>
                                      </p:to>
                                    </p:set>
                                    <p:animEffect filter="fade" transition="in">
                                      <p:cBhvr>
                                        <p:cTn dur="1000"/>
                                        <p:tgtEl>
                                          <p:spTgt spid="195"/>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9" name="Shape 199"/>
        <p:cNvGrpSpPr/>
        <p:nvPr/>
      </p:nvGrpSpPr>
      <p:grpSpPr>
        <a:xfrm>
          <a:off x="0" y="0"/>
          <a:ext cx="0" cy="0"/>
          <a:chOff x="0" y="0"/>
          <a:chExt cx="0" cy="0"/>
        </a:xfrm>
      </p:grpSpPr>
      <p:sp>
        <p:nvSpPr>
          <p:cNvPr id="200" name="Google Shape;200;p28"/>
          <p:cNvSpPr txBox="1"/>
          <p:nvPr>
            <p:ph type="title"/>
          </p:nvPr>
        </p:nvSpPr>
        <p:spPr>
          <a:xfrm>
            <a:off x="266925" y="473475"/>
            <a:ext cx="11142000" cy="861900"/>
          </a:xfrm>
          <a:prstGeom prst="rect">
            <a:avLst/>
          </a:prstGeom>
        </p:spPr>
        <p:txBody>
          <a:bodyPr anchorCtr="0" anchor="t" bIns="121900" lIns="121900" spcFirstLastPara="1" rIns="121900" wrap="square" tIns="121900">
            <a:noAutofit/>
          </a:bodyPr>
          <a:lstStyle/>
          <a:p>
            <a:pPr indent="0" lvl="0" marL="0" rtl="0" algn="l">
              <a:spcBef>
                <a:spcPts val="0"/>
              </a:spcBef>
              <a:spcAft>
                <a:spcPts val="0"/>
              </a:spcAft>
              <a:buNone/>
            </a:pPr>
            <a:r>
              <a:rPr lang="en-US" sz="3500"/>
              <a:t>Lesson Objectives</a:t>
            </a:r>
            <a:endParaRPr sz="3500"/>
          </a:p>
        </p:txBody>
      </p:sp>
      <p:sp>
        <p:nvSpPr>
          <p:cNvPr id="201" name="Google Shape;201;p28"/>
          <p:cNvSpPr txBox="1"/>
          <p:nvPr>
            <p:ph type="title"/>
          </p:nvPr>
        </p:nvSpPr>
        <p:spPr>
          <a:xfrm>
            <a:off x="1118600" y="1516925"/>
            <a:ext cx="6144000" cy="4345500"/>
          </a:xfrm>
          <a:prstGeom prst="rect">
            <a:avLst/>
          </a:prstGeom>
        </p:spPr>
        <p:txBody>
          <a:bodyPr anchorCtr="0" anchor="t" bIns="121900" lIns="121900" spcFirstLastPara="1" rIns="121900" wrap="square" tIns="121900">
            <a:noAutofit/>
          </a:bodyPr>
          <a:lstStyle/>
          <a:p>
            <a:pPr indent="0" lvl="0" marL="0" rtl="0" algn="l">
              <a:spcBef>
                <a:spcPts val="0"/>
              </a:spcBef>
              <a:spcAft>
                <a:spcPts val="0"/>
              </a:spcAft>
              <a:buNone/>
            </a:pPr>
            <a:r>
              <a:rPr lang="en-US" sz="2500"/>
              <a:t>Analyze how oral knowledge challenges colonial portrayals of history</a:t>
            </a:r>
            <a:endParaRPr sz="2500"/>
          </a:p>
          <a:p>
            <a:pPr indent="0" lvl="0" marL="0" rtl="0" algn="l">
              <a:spcBef>
                <a:spcPts val="2500"/>
              </a:spcBef>
              <a:spcAft>
                <a:spcPts val="0"/>
              </a:spcAft>
              <a:buNone/>
            </a:pPr>
            <a:r>
              <a:rPr lang="en-US" sz="2500"/>
              <a:t>Evaluate how non-traditional forms of evidence (e.g., environmental evidence, settler journals) can be used to reshape dominant historical narratives</a:t>
            </a:r>
            <a:endParaRPr sz="2500"/>
          </a:p>
          <a:p>
            <a:pPr indent="0" lvl="0" marL="0" rtl="0" algn="l">
              <a:spcBef>
                <a:spcPts val="2500"/>
              </a:spcBef>
              <a:spcAft>
                <a:spcPts val="0"/>
              </a:spcAft>
              <a:buNone/>
            </a:pPr>
            <a:r>
              <a:rPr lang="en-US" sz="2500"/>
              <a:t>Reflect on the ethical responsibilities of historians and educators in including marginalized perspectives</a:t>
            </a:r>
            <a:endParaRPr sz="2500"/>
          </a:p>
          <a:p>
            <a:pPr indent="0" lvl="0" marL="0" rtl="0" algn="l">
              <a:spcBef>
                <a:spcPts val="2500"/>
              </a:spcBef>
              <a:spcAft>
                <a:spcPts val="0"/>
              </a:spcAft>
              <a:buNone/>
            </a:pPr>
            <a:r>
              <a:t/>
            </a:r>
            <a:endParaRPr sz="2500"/>
          </a:p>
          <a:p>
            <a:pPr indent="0" lvl="0" marL="0" rtl="0" algn="l">
              <a:spcBef>
                <a:spcPts val="2500"/>
              </a:spcBef>
              <a:spcAft>
                <a:spcPts val="0"/>
              </a:spcAft>
              <a:buNone/>
            </a:pPr>
            <a:r>
              <a:t/>
            </a:r>
            <a:endParaRPr sz="2500"/>
          </a:p>
          <a:p>
            <a:pPr indent="0" lvl="0" marL="0" rtl="0" algn="l">
              <a:spcBef>
                <a:spcPts val="2500"/>
              </a:spcBef>
              <a:spcAft>
                <a:spcPts val="0"/>
              </a:spcAft>
              <a:buNone/>
            </a:pPr>
            <a:r>
              <a:t/>
            </a:r>
            <a:endParaRPr sz="2500"/>
          </a:p>
          <a:p>
            <a:pPr indent="0" lvl="0" marL="0" rtl="0" algn="l">
              <a:spcBef>
                <a:spcPts val="2500"/>
              </a:spcBef>
              <a:spcAft>
                <a:spcPts val="0"/>
              </a:spcAft>
              <a:buNone/>
            </a:pPr>
            <a:r>
              <a:t/>
            </a:r>
            <a:endParaRPr sz="2500"/>
          </a:p>
          <a:p>
            <a:pPr indent="0" lvl="0" marL="0" rtl="0" algn="l">
              <a:spcBef>
                <a:spcPts val="2500"/>
              </a:spcBef>
              <a:spcAft>
                <a:spcPts val="0"/>
              </a:spcAft>
              <a:buNone/>
            </a:pPr>
            <a:r>
              <a:t/>
            </a:r>
            <a:endParaRPr sz="2500"/>
          </a:p>
          <a:p>
            <a:pPr indent="0" lvl="0" marL="0" rtl="0" algn="l">
              <a:spcBef>
                <a:spcPts val="2500"/>
              </a:spcBef>
              <a:spcAft>
                <a:spcPts val="0"/>
              </a:spcAft>
              <a:buNone/>
            </a:pPr>
            <a:r>
              <a:t/>
            </a:r>
            <a:endParaRPr sz="2500"/>
          </a:p>
          <a:p>
            <a:pPr indent="0" lvl="0" marL="0" rtl="0" algn="l">
              <a:spcBef>
                <a:spcPts val="2500"/>
              </a:spcBef>
              <a:spcAft>
                <a:spcPts val="0"/>
              </a:spcAft>
              <a:buNone/>
            </a:pPr>
            <a:r>
              <a:t/>
            </a:r>
            <a:endParaRPr sz="2500"/>
          </a:p>
          <a:p>
            <a:pPr indent="0" lvl="0" marL="0" rtl="0" algn="l">
              <a:spcBef>
                <a:spcPts val="2500"/>
              </a:spcBef>
              <a:spcAft>
                <a:spcPts val="2500"/>
              </a:spcAft>
              <a:buNone/>
            </a:pPr>
            <a:r>
              <a:t/>
            </a:r>
            <a:endParaRPr sz="2500"/>
          </a:p>
        </p:txBody>
      </p:sp>
      <p:pic>
        <p:nvPicPr>
          <p:cNvPr id="202" name="Google Shape;202;p28"/>
          <p:cNvPicPr preferRelativeResize="0"/>
          <p:nvPr/>
        </p:nvPicPr>
        <p:blipFill>
          <a:blip r:embed="rId3">
            <a:alphaModFix/>
          </a:blip>
          <a:stretch>
            <a:fillRect/>
          </a:stretch>
        </p:blipFill>
        <p:spPr>
          <a:xfrm>
            <a:off x="304800" y="1636850"/>
            <a:ext cx="653448" cy="654144"/>
          </a:xfrm>
          <a:prstGeom prst="rect">
            <a:avLst/>
          </a:prstGeom>
          <a:noFill/>
          <a:ln>
            <a:noFill/>
          </a:ln>
        </p:spPr>
      </p:pic>
      <p:pic>
        <p:nvPicPr>
          <p:cNvPr id="203" name="Google Shape;203;p28"/>
          <p:cNvPicPr preferRelativeResize="0"/>
          <p:nvPr/>
        </p:nvPicPr>
        <p:blipFill>
          <a:blip r:embed="rId3">
            <a:alphaModFix/>
          </a:blip>
          <a:stretch>
            <a:fillRect/>
          </a:stretch>
        </p:blipFill>
        <p:spPr>
          <a:xfrm>
            <a:off x="304800" y="2770525"/>
            <a:ext cx="653448" cy="654144"/>
          </a:xfrm>
          <a:prstGeom prst="rect">
            <a:avLst/>
          </a:prstGeom>
          <a:noFill/>
          <a:ln>
            <a:noFill/>
          </a:ln>
        </p:spPr>
      </p:pic>
      <p:pic>
        <p:nvPicPr>
          <p:cNvPr id="204" name="Google Shape;204;p28"/>
          <p:cNvPicPr preferRelativeResize="0"/>
          <p:nvPr/>
        </p:nvPicPr>
        <p:blipFill>
          <a:blip r:embed="rId3">
            <a:alphaModFix/>
          </a:blip>
          <a:stretch>
            <a:fillRect/>
          </a:stretch>
        </p:blipFill>
        <p:spPr>
          <a:xfrm>
            <a:off x="304800" y="4569275"/>
            <a:ext cx="653448" cy="654144"/>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ECF8FE"/>
        </a:solidFill>
      </p:bgPr>
    </p:bg>
    <p:spTree>
      <p:nvGrpSpPr>
        <p:cNvPr id="208" name="Shape 208"/>
        <p:cNvGrpSpPr/>
        <p:nvPr/>
      </p:nvGrpSpPr>
      <p:grpSpPr>
        <a:xfrm>
          <a:off x="0" y="0"/>
          <a:ext cx="0" cy="0"/>
          <a:chOff x="0" y="0"/>
          <a:chExt cx="0" cy="0"/>
        </a:xfrm>
      </p:grpSpPr>
      <p:pic>
        <p:nvPicPr>
          <p:cNvPr id="209" name="Google Shape;209;p29" title="KialoEdu-Avatar-04@2x.png"/>
          <p:cNvPicPr preferRelativeResize="0"/>
          <p:nvPr/>
        </p:nvPicPr>
        <p:blipFill>
          <a:blip r:embed="rId3">
            <a:alphaModFix/>
          </a:blip>
          <a:stretch>
            <a:fillRect/>
          </a:stretch>
        </p:blipFill>
        <p:spPr>
          <a:xfrm>
            <a:off x="10133525" y="4733050"/>
            <a:ext cx="1884600" cy="1884600"/>
          </a:xfrm>
          <a:prstGeom prst="ellipse">
            <a:avLst/>
          </a:prstGeom>
          <a:noFill/>
          <a:ln>
            <a:noFill/>
          </a:ln>
          <a:effectLst>
            <a:outerShdw blurRad="571500" rotWithShape="0" algn="bl" dir="5400000" dist="19050">
              <a:schemeClr val="accent2">
                <a:alpha val="50000"/>
              </a:schemeClr>
            </a:outerShdw>
          </a:effectLst>
        </p:spPr>
      </p:pic>
      <p:sp>
        <p:nvSpPr>
          <p:cNvPr id="210" name="Google Shape;210;p29"/>
          <p:cNvSpPr txBox="1"/>
          <p:nvPr>
            <p:ph type="title"/>
          </p:nvPr>
        </p:nvSpPr>
        <p:spPr>
          <a:xfrm>
            <a:off x="266925" y="206425"/>
            <a:ext cx="11142000" cy="785100"/>
          </a:xfrm>
          <a:prstGeom prst="rect">
            <a:avLst/>
          </a:prstGeom>
        </p:spPr>
        <p:txBody>
          <a:bodyPr anchorCtr="0" anchor="t" bIns="121900" lIns="121900" spcFirstLastPara="1" rIns="121900" wrap="square" tIns="121900">
            <a:spAutoFit/>
          </a:bodyPr>
          <a:lstStyle/>
          <a:p>
            <a:pPr indent="0" lvl="0" marL="0" rtl="0" algn="l">
              <a:spcBef>
                <a:spcPts val="0"/>
              </a:spcBef>
              <a:spcAft>
                <a:spcPts val="0"/>
              </a:spcAft>
              <a:buNone/>
            </a:pPr>
            <a:r>
              <a:rPr lang="en-US" sz="3500"/>
              <a:t>TOK Concepts</a:t>
            </a:r>
            <a:endParaRPr sz="3500"/>
          </a:p>
        </p:txBody>
      </p:sp>
      <p:sp>
        <p:nvSpPr>
          <p:cNvPr id="211" name="Google Shape;211;p29"/>
          <p:cNvSpPr/>
          <p:nvPr/>
        </p:nvSpPr>
        <p:spPr>
          <a:xfrm>
            <a:off x="166925" y="1146725"/>
            <a:ext cx="6860700" cy="4824000"/>
          </a:xfrm>
          <a:prstGeom prst="roundRect">
            <a:avLst>
              <a:gd fmla="val 16667" name="adj"/>
            </a:avLst>
          </a:prstGeom>
          <a:solidFill>
            <a:schemeClr val="accent2"/>
          </a:solidFill>
          <a:ln cap="flat" cmpd="sng" w="28575">
            <a:solidFill>
              <a:schemeClr val="accent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sz="2000">
              <a:solidFill>
                <a:schemeClr val="lt1"/>
              </a:solidFill>
              <a:latin typeface="Roboto"/>
              <a:ea typeface="Roboto"/>
              <a:cs typeface="Roboto"/>
              <a:sym typeface="Roboto"/>
            </a:endParaRPr>
          </a:p>
          <a:p>
            <a:pPr indent="0" lvl="0" marL="0" rtl="0" algn="l">
              <a:spcBef>
                <a:spcPts val="1000"/>
              </a:spcBef>
              <a:spcAft>
                <a:spcPts val="0"/>
              </a:spcAft>
              <a:buNone/>
            </a:pPr>
            <a:r>
              <a:rPr b="1" lang="en-US" sz="2000">
                <a:solidFill>
                  <a:schemeClr val="lt1"/>
                </a:solidFill>
                <a:latin typeface="Roboto"/>
                <a:ea typeface="Roboto"/>
                <a:cs typeface="Roboto"/>
                <a:sym typeface="Roboto"/>
              </a:rPr>
              <a:t>Responsibility: </a:t>
            </a:r>
            <a:r>
              <a:rPr lang="en-US" sz="2000">
                <a:solidFill>
                  <a:schemeClr val="lt1"/>
                </a:solidFill>
                <a:latin typeface="Roboto"/>
                <a:ea typeface="Roboto"/>
                <a:cs typeface="Roboto"/>
                <a:sym typeface="Roboto"/>
              </a:rPr>
              <a:t>Historians and knowledge producers have a duty to represent diverse perspectives and avoid erasing marginalized voices.</a:t>
            </a:r>
            <a:endParaRPr sz="2000">
              <a:solidFill>
                <a:schemeClr val="lt1"/>
              </a:solidFill>
              <a:latin typeface="Roboto"/>
              <a:ea typeface="Roboto"/>
              <a:cs typeface="Roboto"/>
              <a:sym typeface="Roboto"/>
            </a:endParaRPr>
          </a:p>
          <a:p>
            <a:pPr indent="0" lvl="0" marL="0" rtl="0" algn="l">
              <a:spcBef>
                <a:spcPts val="1000"/>
              </a:spcBef>
              <a:spcAft>
                <a:spcPts val="0"/>
              </a:spcAft>
              <a:buNone/>
            </a:pPr>
            <a:r>
              <a:rPr b="1" lang="en-US" sz="2000">
                <a:solidFill>
                  <a:schemeClr val="lt1"/>
                </a:solidFill>
                <a:latin typeface="Roboto"/>
                <a:ea typeface="Roboto"/>
                <a:cs typeface="Roboto"/>
                <a:sym typeface="Roboto"/>
              </a:rPr>
              <a:t>Evidence: </a:t>
            </a:r>
            <a:r>
              <a:rPr lang="en-US" sz="2000">
                <a:solidFill>
                  <a:schemeClr val="lt1"/>
                </a:solidFill>
                <a:latin typeface="Roboto"/>
                <a:ea typeface="Roboto"/>
                <a:cs typeface="Roboto"/>
                <a:sym typeface="Roboto"/>
              </a:rPr>
              <a:t>What we accept as evidence in history depends on cultural norms, and can include not just written records but oral accounts, artifacts, and lived practice.</a:t>
            </a:r>
            <a:endParaRPr sz="2000">
              <a:solidFill>
                <a:schemeClr val="lt1"/>
              </a:solidFill>
              <a:latin typeface="Roboto"/>
              <a:ea typeface="Roboto"/>
              <a:cs typeface="Roboto"/>
              <a:sym typeface="Roboto"/>
            </a:endParaRPr>
          </a:p>
          <a:p>
            <a:pPr indent="0" lvl="0" marL="0" rtl="0" algn="l">
              <a:spcBef>
                <a:spcPts val="1000"/>
              </a:spcBef>
              <a:spcAft>
                <a:spcPts val="0"/>
              </a:spcAft>
              <a:buNone/>
            </a:pPr>
            <a:r>
              <a:rPr b="1" lang="en-US" sz="2000">
                <a:solidFill>
                  <a:schemeClr val="lt1"/>
                </a:solidFill>
                <a:latin typeface="Roboto"/>
                <a:ea typeface="Roboto"/>
                <a:cs typeface="Roboto"/>
                <a:sym typeface="Roboto"/>
              </a:rPr>
              <a:t>Certainty: </a:t>
            </a:r>
            <a:r>
              <a:rPr lang="en-US" sz="2000">
                <a:solidFill>
                  <a:schemeClr val="lt1"/>
                </a:solidFill>
                <a:latin typeface="Roboto"/>
                <a:ea typeface="Roboto"/>
                <a:cs typeface="Roboto"/>
                <a:sym typeface="Roboto"/>
              </a:rPr>
              <a:t>Our confidence in historical knowledge often depends on the form of the evidence — but is written documentation truly more certain than other sources?</a:t>
            </a:r>
            <a:endParaRPr sz="2000">
              <a:solidFill>
                <a:schemeClr val="lt1"/>
              </a:solidFill>
              <a:latin typeface="Roboto"/>
              <a:ea typeface="Roboto"/>
              <a:cs typeface="Roboto"/>
              <a:sym typeface="Roboto"/>
            </a:endParaRPr>
          </a:p>
          <a:p>
            <a:pPr indent="0" lvl="0" marL="0" rtl="0" algn="l">
              <a:spcBef>
                <a:spcPts val="1000"/>
              </a:spcBef>
              <a:spcAft>
                <a:spcPts val="1000"/>
              </a:spcAft>
              <a:buNone/>
            </a:pPr>
            <a:r>
              <a:t/>
            </a:r>
            <a:endParaRPr sz="2000">
              <a:solidFill>
                <a:schemeClr val="lt1"/>
              </a:solidFill>
              <a:latin typeface="Roboto"/>
              <a:ea typeface="Roboto"/>
              <a:cs typeface="Roboto"/>
              <a:sym typeface="Roboto"/>
            </a:endParaRPr>
          </a:p>
        </p:txBody>
      </p:sp>
      <p:sp>
        <p:nvSpPr>
          <p:cNvPr id="212" name="Google Shape;212;p29"/>
          <p:cNvSpPr/>
          <p:nvPr/>
        </p:nvSpPr>
        <p:spPr>
          <a:xfrm>
            <a:off x="7409975" y="1146725"/>
            <a:ext cx="4289400" cy="3075600"/>
          </a:xfrm>
          <a:prstGeom prst="wedgeRoundRectCallout">
            <a:avLst>
              <a:gd fmla="val 30152" name="adj1"/>
              <a:gd fmla="val 78651" name="adj2"/>
              <a:gd fmla="val 0" name="adj3"/>
            </a:avLst>
          </a:prstGeom>
          <a:solidFill>
            <a:schemeClr val="accent1"/>
          </a:solidFill>
          <a:ln cap="flat" cmpd="sng" w="2857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1200"/>
              </a:spcBef>
              <a:spcAft>
                <a:spcPts val="0"/>
              </a:spcAft>
              <a:buNone/>
            </a:pPr>
            <a:r>
              <a:rPr lang="en-US" sz="2000">
                <a:solidFill>
                  <a:schemeClr val="lt1"/>
                </a:solidFill>
                <a:latin typeface="Roboto"/>
                <a:ea typeface="Roboto"/>
                <a:cs typeface="Roboto"/>
                <a:sym typeface="Roboto"/>
              </a:rPr>
              <a:t>Today’s lesson links to these TOK concepts. </a:t>
            </a:r>
            <a:endParaRPr sz="2000">
              <a:solidFill>
                <a:schemeClr val="lt1"/>
              </a:solidFill>
              <a:latin typeface="Roboto"/>
              <a:ea typeface="Roboto"/>
              <a:cs typeface="Roboto"/>
              <a:sym typeface="Roboto"/>
            </a:endParaRPr>
          </a:p>
          <a:p>
            <a:pPr indent="0" lvl="0" marL="0" rtl="0" algn="l">
              <a:spcBef>
                <a:spcPts val="1200"/>
              </a:spcBef>
              <a:spcAft>
                <a:spcPts val="1200"/>
              </a:spcAft>
              <a:buNone/>
            </a:pPr>
            <a:r>
              <a:rPr lang="en-US" sz="2000">
                <a:solidFill>
                  <a:schemeClr val="lt1"/>
                </a:solidFill>
                <a:latin typeface="Roboto"/>
                <a:ea typeface="Roboto"/>
                <a:cs typeface="Roboto"/>
                <a:sym typeface="Roboto"/>
              </a:rPr>
              <a:t>By completing the activities, you will build knowledge that can help with your assessments.</a:t>
            </a:r>
            <a:endParaRPr sz="2000">
              <a:solidFill>
                <a:schemeClr val="lt1"/>
              </a:solidFill>
              <a:latin typeface="Roboto"/>
              <a:ea typeface="Roboto"/>
              <a:cs typeface="Roboto"/>
              <a:sym typeface="Roboto"/>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ECF8FE"/>
        </a:solidFill>
      </p:bgPr>
    </p:bg>
    <p:spTree>
      <p:nvGrpSpPr>
        <p:cNvPr id="216" name="Shape 216"/>
        <p:cNvGrpSpPr/>
        <p:nvPr/>
      </p:nvGrpSpPr>
      <p:grpSpPr>
        <a:xfrm>
          <a:off x="0" y="0"/>
          <a:ext cx="0" cy="0"/>
          <a:chOff x="0" y="0"/>
          <a:chExt cx="0" cy="0"/>
        </a:xfrm>
      </p:grpSpPr>
      <p:sp>
        <p:nvSpPr>
          <p:cNvPr id="217" name="Google Shape;217;p30"/>
          <p:cNvSpPr txBox="1"/>
          <p:nvPr>
            <p:ph type="title"/>
          </p:nvPr>
        </p:nvSpPr>
        <p:spPr>
          <a:xfrm>
            <a:off x="266925" y="318150"/>
            <a:ext cx="11142000" cy="785100"/>
          </a:xfrm>
          <a:prstGeom prst="rect">
            <a:avLst/>
          </a:prstGeom>
        </p:spPr>
        <p:txBody>
          <a:bodyPr anchorCtr="0" anchor="t" bIns="121900" lIns="121900" spcFirstLastPara="1" rIns="121900" wrap="square" tIns="121900">
            <a:spAutoFit/>
          </a:bodyPr>
          <a:lstStyle/>
          <a:p>
            <a:pPr indent="0" lvl="0" marL="0" rtl="0" algn="l">
              <a:spcBef>
                <a:spcPts val="0"/>
              </a:spcBef>
              <a:spcAft>
                <a:spcPts val="0"/>
              </a:spcAft>
              <a:buNone/>
            </a:pPr>
            <a:r>
              <a:rPr lang="en-US" sz="3500"/>
              <a:t>Introduction: </a:t>
            </a:r>
            <a:r>
              <a:rPr lang="en-US" sz="3500"/>
              <a:t>Valid Historical Evidence</a:t>
            </a:r>
            <a:endParaRPr sz="3500"/>
          </a:p>
        </p:txBody>
      </p:sp>
      <p:sp>
        <p:nvSpPr>
          <p:cNvPr id="218" name="Google Shape;218;p30"/>
          <p:cNvSpPr txBox="1"/>
          <p:nvPr/>
        </p:nvSpPr>
        <p:spPr>
          <a:xfrm>
            <a:off x="525000" y="1280825"/>
            <a:ext cx="11142000" cy="12930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US" sz="2400">
                <a:solidFill>
                  <a:schemeClr val="accent2"/>
                </a:solidFill>
                <a:latin typeface="Roboto"/>
                <a:ea typeface="Roboto"/>
                <a:cs typeface="Roboto"/>
                <a:sym typeface="Roboto"/>
              </a:rPr>
              <a:t>Today’s lesson is based around a video about a real history of Aboriginal Australians.</a:t>
            </a:r>
            <a:endParaRPr sz="2400">
              <a:solidFill>
                <a:schemeClr val="accent2"/>
              </a:solidFill>
              <a:latin typeface="Roboto"/>
              <a:ea typeface="Roboto"/>
              <a:cs typeface="Roboto"/>
              <a:sym typeface="Roboto"/>
            </a:endParaRPr>
          </a:p>
          <a:p>
            <a:pPr indent="0" lvl="0" marL="0" rtl="0" algn="ctr">
              <a:spcBef>
                <a:spcPts val="0"/>
              </a:spcBef>
              <a:spcAft>
                <a:spcPts val="0"/>
              </a:spcAft>
              <a:buNone/>
            </a:pPr>
            <a:r>
              <a:t/>
            </a:r>
            <a:endParaRPr sz="2400">
              <a:solidFill>
                <a:schemeClr val="accent2"/>
              </a:solidFill>
              <a:latin typeface="Roboto"/>
              <a:ea typeface="Roboto"/>
              <a:cs typeface="Roboto"/>
              <a:sym typeface="Roboto"/>
            </a:endParaRPr>
          </a:p>
        </p:txBody>
      </p:sp>
      <p:sp>
        <p:nvSpPr>
          <p:cNvPr id="219" name="Google Shape;219;p30"/>
          <p:cNvSpPr/>
          <p:nvPr/>
        </p:nvSpPr>
        <p:spPr>
          <a:xfrm>
            <a:off x="460080" y="2538900"/>
            <a:ext cx="3408000" cy="2983800"/>
          </a:xfrm>
          <a:prstGeom prst="roundRect">
            <a:avLst>
              <a:gd fmla="val 16667" name="adj"/>
            </a:avLst>
          </a:prstGeom>
          <a:solidFill>
            <a:srgbClr val="1D67AC"/>
          </a:solidFill>
          <a:ln cap="flat" cmpd="sng" w="9525">
            <a:solidFill>
              <a:srgbClr val="1D67A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sz="2200">
              <a:solidFill>
                <a:srgbClr val="FFFFFF"/>
              </a:solidFill>
              <a:latin typeface="Roboto"/>
              <a:ea typeface="Roboto"/>
              <a:cs typeface="Roboto"/>
              <a:sym typeface="Roboto"/>
            </a:endParaRPr>
          </a:p>
          <a:p>
            <a:pPr indent="0" lvl="0" marL="0" rtl="0" algn="l">
              <a:spcBef>
                <a:spcPts val="0"/>
              </a:spcBef>
              <a:spcAft>
                <a:spcPts val="0"/>
              </a:spcAft>
              <a:buNone/>
            </a:pPr>
            <a:r>
              <a:t/>
            </a:r>
            <a:endParaRPr sz="2200">
              <a:solidFill>
                <a:srgbClr val="FFFFFF"/>
              </a:solidFill>
              <a:latin typeface="Roboto"/>
              <a:ea typeface="Roboto"/>
              <a:cs typeface="Roboto"/>
              <a:sym typeface="Roboto"/>
            </a:endParaRPr>
          </a:p>
          <a:p>
            <a:pPr indent="0" lvl="0" marL="0" rtl="0" algn="ctr">
              <a:spcBef>
                <a:spcPts val="0"/>
              </a:spcBef>
              <a:spcAft>
                <a:spcPts val="0"/>
              </a:spcAft>
              <a:buNone/>
            </a:pPr>
            <a:r>
              <a:t/>
            </a:r>
            <a:endParaRPr b="1" sz="2200" u="sng">
              <a:solidFill>
                <a:srgbClr val="FFFFFF"/>
              </a:solidFill>
              <a:latin typeface="Roboto"/>
              <a:ea typeface="Roboto"/>
              <a:cs typeface="Roboto"/>
              <a:sym typeface="Roboto"/>
            </a:endParaRPr>
          </a:p>
          <a:p>
            <a:pPr indent="0" lvl="0" marL="0" rtl="0" algn="ctr">
              <a:spcBef>
                <a:spcPts val="0"/>
              </a:spcBef>
              <a:spcAft>
                <a:spcPts val="0"/>
              </a:spcAft>
              <a:buNone/>
            </a:pPr>
            <a:r>
              <a:rPr b="1" lang="en-US" sz="2200" u="sng">
                <a:solidFill>
                  <a:srgbClr val="FFFFFF"/>
                </a:solidFill>
                <a:latin typeface="Roboto"/>
                <a:ea typeface="Roboto"/>
                <a:cs typeface="Roboto"/>
                <a:sym typeface="Roboto"/>
              </a:rPr>
              <a:t>Step 1</a:t>
            </a:r>
            <a:endParaRPr b="1" sz="2200" u="sng">
              <a:solidFill>
                <a:srgbClr val="FFFFFF"/>
              </a:solidFill>
              <a:latin typeface="Roboto"/>
              <a:ea typeface="Roboto"/>
              <a:cs typeface="Roboto"/>
              <a:sym typeface="Roboto"/>
            </a:endParaRPr>
          </a:p>
          <a:p>
            <a:pPr indent="0" lvl="0" marL="0" rtl="0" algn="ctr">
              <a:spcBef>
                <a:spcPts val="0"/>
              </a:spcBef>
              <a:spcAft>
                <a:spcPts val="0"/>
              </a:spcAft>
              <a:buNone/>
            </a:pPr>
            <a:r>
              <a:rPr lang="en-US" sz="2200">
                <a:solidFill>
                  <a:srgbClr val="FFFFFF"/>
                </a:solidFill>
                <a:latin typeface="Roboto"/>
                <a:ea typeface="Roboto"/>
                <a:cs typeface="Roboto"/>
                <a:sym typeface="Roboto"/>
              </a:rPr>
              <a:t>Share your own perspectives on what counts as valid evidence in history.</a:t>
            </a:r>
            <a:endParaRPr sz="2200">
              <a:solidFill>
                <a:srgbClr val="FFFFFF"/>
              </a:solidFill>
              <a:latin typeface="Roboto"/>
              <a:ea typeface="Roboto"/>
              <a:cs typeface="Roboto"/>
              <a:sym typeface="Roboto"/>
            </a:endParaRPr>
          </a:p>
          <a:p>
            <a:pPr indent="0" lvl="0" marL="0" rtl="0" algn="ctr">
              <a:spcBef>
                <a:spcPts val="0"/>
              </a:spcBef>
              <a:spcAft>
                <a:spcPts val="0"/>
              </a:spcAft>
              <a:buNone/>
            </a:pPr>
            <a:r>
              <a:t/>
            </a:r>
            <a:endParaRPr sz="2200">
              <a:solidFill>
                <a:srgbClr val="FFFFFF"/>
              </a:solidFill>
              <a:latin typeface="Roboto"/>
              <a:ea typeface="Roboto"/>
              <a:cs typeface="Roboto"/>
              <a:sym typeface="Roboto"/>
            </a:endParaRPr>
          </a:p>
          <a:p>
            <a:pPr indent="0" lvl="0" marL="0" rtl="0" algn="l">
              <a:spcBef>
                <a:spcPts val="0"/>
              </a:spcBef>
              <a:spcAft>
                <a:spcPts val="0"/>
              </a:spcAft>
              <a:buNone/>
            </a:pPr>
            <a:r>
              <a:t/>
            </a:r>
            <a:endParaRPr sz="2200">
              <a:solidFill>
                <a:srgbClr val="FFFFFF"/>
              </a:solidFill>
              <a:latin typeface="Roboto"/>
              <a:ea typeface="Roboto"/>
              <a:cs typeface="Roboto"/>
              <a:sym typeface="Roboto"/>
            </a:endParaRPr>
          </a:p>
          <a:p>
            <a:pPr indent="0" lvl="0" marL="0" rtl="0" algn="l">
              <a:spcBef>
                <a:spcPts val="0"/>
              </a:spcBef>
              <a:spcAft>
                <a:spcPts val="0"/>
              </a:spcAft>
              <a:buNone/>
            </a:pPr>
            <a:r>
              <a:t/>
            </a:r>
            <a:endParaRPr sz="2200">
              <a:solidFill>
                <a:srgbClr val="FFFFFF"/>
              </a:solidFill>
              <a:latin typeface="Roboto"/>
              <a:ea typeface="Roboto"/>
              <a:cs typeface="Roboto"/>
              <a:sym typeface="Roboto"/>
            </a:endParaRPr>
          </a:p>
          <a:p>
            <a:pPr indent="0" lvl="0" marL="0" rtl="0" algn="l">
              <a:spcBef>
                <a:spcPts val="0"/>
              </a:spcBef>
              <a:spcAft>
                <a:spcPts val="0"/>
              </a:spcAft>
              <a:buNone/>
            </a:pPr>
            <a:r>
              <a:t/>
            </a:r>
            <a:endParaRPr sz="2200">
              <a:solidFill>
                <a:srgbClr val="FFFFFF"/>
              </a:solidFill>
              <a:latin typeface="Roboto"/>
              <a:ea typeface="Roboto"/>
              <a:cs typeface="Roboto"/>
              <a:sym typeface="Roboto"/>
            </a:endParaRPr>
          </a:p>
        </p:txBody>
      </p:sp>
      <p:sp>
        <p:nvSpPr>
          <p:cNvPr id="220" name="Google Shape;220;p30"/>
          <p:cNvSpPr/>
          <p:nvPr/>
        </p:nvSpPr>
        <p:spPr>
          <a:xfrm>
            <a:off x="4227850" y="2538900"/>
            <a:ext cx="3761100" cy="2983800"/>
          </a:xfrm>
          <a:prstGeom prst="roundRect">
            <a:avLst>
              <a:gd fmla="val 16667" name="adj"/>
            </a:avLst>
          </a:prstGeom>
          <a:solidFill>
            <a:srgbClr val="1D67AC"/>
          </a:solidFill>
          <a:ln cap="flat" cmpd="sng" w="9525">
            <a:solidFill>
              <a:srgbClr val="1D67A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sz="2200">
              <a:solidFill>
                <a:srgbClr val="FFFFFF"/>
              </a:solidFill>
              <a:latin typeface="Roboto"/>
              <a:ea typeface="Roboto"/>
              <a:cs typeface="Roboto"/>
              <a:sym typeface="Roboto"/>
            </a:endParaRPr>
          </a:p>
          <a:p>
            <a:pPr indent="0" lvl="0" marL="0" rtl="0" algn="l">
              <a:spcBef>
                <a:spcPts val="0"/>
              </a:spcBef>
              <a:spcAft>
                <a:spcPts val="0"/>
              </a:spcAft>
              <a:buNone/>
            </a:pPr>
            <a:r>
              <a:t/>
            </a:r>
            <a:endParaRPr sz="2200">
              <a:solidFill>
                <a:srgbClr val="FFFFFF"/>
              </a:solidFill>
              <a:latin typeface="Roboto"/>
              <a:ea typeface="Roboto"/>
              <a:cs typeface="Roboto"/>
              <a:sym typeface="Roboto"/>
            </a:endParaRPr>
          </a:p>
          <a:p>
            <a:pPr indent="0" lvl="0" marL="0" rtl="0" algn="ctr">
              <a:spcBef>
                <a:spcPts val="0"/>
              </a:spcBef>
              <a:spcAft>
                <a:spcPts val="0"/>
              </a:spcAft>
              <a:buNone/>
            </a:pPr>
            <a:r>
              <a:t/>
            </a:r>
            <a:endParaRPr b="1" sz="2200" u="sng">
              <a:solidFill>
                <a:srgbClr val="FFFFFF"/>
              </a:solidFill>
              <a:latin typeface="Roboto"/>
              <a:ea typeface="Roboto"/>
              <a:cs typeface="Roboto"/>
              <a:sym typeface="Roboto"/>
            </a:endParaRPr>
          </a:p>
          <a:p>
            <a:pPr indent="0" lvl="0" marL="0" rtl="0" algn="ctr">
              <a:spcBef>
                <a:spcPts val="0"/>
              </a:spcBef>
              <a:spcAft>
                <a:spcPts val="0"/>
              </a:spcAft>
              <a:buNone/>
            </a:pPr>
            <a:r>
              <a:rPr b="1" lang="en-US" sz="2200" u="sng">
                <a:solidFill>
                  <a:srgbClr val="FFFFFF"/>
                </a:solidFill>
                <a:latin typeface="Roboto"/>
                <a:ea typeface="Roboto"/>
                <a:cs typeface="Roboto"/>
                <a:sym typeface="Roboto"/>
              </a:rPr>
              <a:t>Step 2</a:t>
            </a:r>
            <a:endParaRPr b="1" sz="2200" u="sng">
              <a:solidFill>
                <a:srgbClr val="FFFFFF"/>
              </a:solidFill>
              <a:latin typeface="Roboto"/>
              <a:ea typeface="Roboto"/>
              <a:cs typeface="Roboto"/>
              <a:sym typeface="Roboto"/>
            </a:endParaRPr>
          </a:p>
          <a:p>
            <a:pPr indent="0" lvl="0" marL="0" rtl="0" algn="ctr">
              <a:spcBef>
                <a:spcPts val="0"/>
              </a:spcBef>
              <a:spcAft>
                <a:spcPts val="0"/>
              </a:spcAft>
              <a:buNone/>
            </a:pPr>
            <a:r>
              <a:rPr lang="en-US" sz="2200">
                <a:solidFill>
                  <a:srgbClr val="FFFFFF"/>
                </a:solidFill>
                <a:latin typeface="Roboto"/>
                <a:ea typeface="Roboto"/>
                <a:cs typeface="Roboto"/>
                <a:sym typeface="Roboto"/>
              </a:rPr>
              <a:t>Watch a video on the topic. Take notes on the main arguments and counterarguments, analyzing their strengths and weaknesses.</a:t>
            </a:r>
            <a:endParaRPr sz="2200">
              <a:solidFill>
                <a:srgbClr val="FFFFFF"/>
              </a:solidFill>
              <a:latin typeface="Roboto"/>
              <a:ea typeface="Roboto"/>
              <a:cs typeface="Roboto"/>
              <a:sym typeface="Roboto"/>
            </a:endParaRPr>
          </a:p>
          <a:p>
            <a:pPr indent="0" lvl="0" marL="0" rtl="0" algn="ctr">
              <a:spcBef>
                <a:spcPts val="0"/>
              </a:spcBef>
              <a:spcAft>
                <a:spcPts val="0"/>
              </a:spcAft>
              <a:buNone/>
            </a:pPr>
            <a:r>
              <a:t/>
            </a:r>
            <a:endParaRPr sz="2200">
              <a:solidFill>
                <a:srgbClr val="FFFFFF"/>
              </a:solidFill>
              <a:latin typeface="Roboto"/>
              <a:ea typeface="Roboto"/>
              <a:cs typeface="Roboto"/>
              <a:sym typeface="Roboto"/>
            </a:endParaRPr>
          </a:p>
          <a:p>
            <a:pPr indent="0" lvl="0" marL="0" rtl="0" algn="l">
              <a:spcBef>
                <a:spcPts val="0"/>
              </a:spcBef>
              <a:spcAft>
                <a:spcPts val="0"/>
              </a:spcAft>
              <a:buNone/>
            </a:pPr>
            <a:r>
              <a:t/>
            </a:r>
            <a:endParaRPr sz="2200">
              <a:solidFill>
                <a:srgbClr val="FFFFFF"/>
              </a:solidFill>
              <a:latin typeface="Roboto"/>
              <a:ea typeface="Roboto"/>
              <a:cs typeface="Roboto"/>
              <a:sym typeface="Roboto"/>
            </a:endParaRPr>
          </a:p>
          <a:p>
            <a:pPr indent="0" lvl="0" marL="0" rtl="0" algn="l">
              <a:spcBef>
                <a:spcPts val="0"/>
              </a:spcBef>
              <a:spcAft>
                <a:spcPts val="0"/>
              </a:spcAft>
              <a:buNone/>
            </a:pPr>
            <a:r>
              <a:t/>
            </a:r>
            <a:endParaRPr sz="2200">
              <a:solidFill>
                <a:srgbClr val="FFFFFF"/>
              </a:solidFill>
              <a:latin typeface="Roboto"/>
              <a:ea typeface="Roboto"/>
              <a:cs typeface="Roboto"/>
              <a:sym typeface="Roboto"/>
            </a:endParaRPr>
          </a:p>
        </p:txBody>
      </p:sp>
      <p:sp>
        <p:nvSpPr>
          <p:cNvPr id="221" name="Google Shape;221;p30"/>
          <p:cNvSpPr/>
          <p:nvPr/>
        </p:nvSpPr>
        <p:spPr>
          <a:xfrm>
            <a:off x="8323920" y="2538900"/>
            <a:ext cx="3408000" cy="2983800"/>
          </a:xfrm>
          <a:prstGeom prst="roundRect">
            <a:avLst>
              <a:gd fmla="val 16667" name="adj"/>
            </a:avLst>
          </a:prstGeom>
          <a:solidFill>
            <a:srgbClr val="1D67AC"/>
          </a:solidFill>
          <a:ln cap="flat" cmpd="sng" w="9525">
            <a:solidFill>
              <a:srgbClr val="1D67A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sz="2200">
              <a:solidFill>
                <a:srgbClr val="FFFFFF"/>
              </a:solidFill>
              <a:latin typeface="Roboto"/>
              <a:ea typeface="Roboto"/>
              <a:cs typeface="Roboto"/>
              <a:sym typeface="Roboto"/>
            </a:endParaRPr>
          </a:p>
          <a:p>
            <a:pPr indent="0" lvl="0" marL="0" rtl="0" algn="l">
              <a:spcBef>
                <a:spcPts val="0"/>
              </a:spcBef>
              <a:spcAft>
                <a:spcPts val="0"/>
              </a:spcAft>
              <a:buNone/>
            </a:pPr>
            <a:r>
              <a:t/>
            </a:r>
            <a:endParaRPr sz="2200">
              <a:solidFill>
                <a:srgbClr val="FFFFFF"/>
              </a:solidFill>
              <a:latin typeface="Roboto"/>
              <a:ea typeface="Roboto"/>
              <a:cs typeface="Roboto"/>
              <a:sym typeface="Roboto"/>
            </a:endParaRPr>
          </a:p>
          <a:p>
            <a:pPr indent="0" lvl="0" marL="0" rtl="0" algn="ctr">
              <a:spcBef>
                <a:spcPts val="0"/>
              </a:spcBef>
              <a:spcAft>
                <a:spcPts val="0"/>
              </a:spcAft>
              <a:buNone/>
            </a:pPr>
            <a:r>
              <a:t/>
            </a:r>
            <a:endParaRPr b="1" sz="2200" u="sng">
              <a:solidFill>
                <a:srgbClr val="FFFFFF"/>
              </a:solidFill>
              <a:latin typeface="Roboto"/>
              <a:ea typeface="Roboto"/>
              <a:cs typeface="Roboto"/>
              <a:sym typeface="Roboto"/>
            </a:endParaRPr>
          </a:p>
          <a:p>
            <a:pPr indent="0" lvl="0" marL="0" rtl="0" algn="ctr">
              <a:spcBef>
                <a:spcPts val="0"/>
              </a:spcBef>
              <a:spcAft>
                <a:spcPts val="0"/>
              </a:spcAft>
              <a:buNone/>
            </a:pPr>
            <a:r>
              <a:rPr b="1" lang="en-US" sz="2200" u="sng">
                <a:solidFill>
                  <a:srgbClr val="FFFFFF"/>
                </a:solidFill>
                <a:latin typeface="Roboto"/>
                <a:ea typeface="Roboto"/>
                <a:cs typeface="Roboto"/>
                <a:sym typeface="Roboto"/>
              </a:rPr>
              <a:t>Step 3</a:t>
            </a:r>
            <a:endParaRPr b="1" sz="2200" u="sng">
              <a:solidFill>
                <a:srgbClr val="FFFFFF"/>
              </a:solidFill>
              <a:latin typeface="Roboto"/>
              <a:ea typeface="Roboto"/>
              <a:cs typeface="Roboto"/>
              <a:sym typeface="Roboto"/>
            </a:endParaRPr>
          </a:p>
          <a:p>
            <a:pPr indent="0" lvl="0" marL="0" rtl="0" algn="ctr">
              <a:spcBef>
                <a:spcPts val="0"/>
              </a:spcBef>
              <a:spcAft>
                <a:spcPts val="0"/>
              </a:spcAft>
              <a:buNone/>
            </a:pPr>
            <a:r>
              <a:rPr lang="en-US" sz="2200">
                <a:solidFill>
                  <a:srgbClr val="FFFFFF"/>
                </a:solidFill>
                <a:latin typeface="Roboto"/>
                <a:ea typeface="Roboto"/>
                <a:cs typeface="Roboto"/>
                <a:sym typeface="Roboto"/>
              </a:rPr>
              <a:t>Use your notes to add the strongest arguments and counterarguments to a Kialo discussion.</a:t>
            </a:r>
            <a:endParaRPr sz="2200">
              <a:solidFill>
                <a:srgbClr val="FFFFFF"/>
              </a:solidFill>
              <a:latin typeface="Roboto"/>
              <a:ea typeface="Roboto"/>
              <a:cs typeface="Roboto"/>
              <a:sym typeface="Roboto"/>
            </a:endParaRPr>
          </a:p>
          <a:p>
            <a:pPr indent="0" lvl="0" marL="0" rtl="0" algn="ctr">
              <a:spcBef>
                <a:spcPts val="0"/>
              </a:spcBef>
              <a:spcAft>
                <a:spcPts val="0"/>
              </a:spcAft>
              <a:buNone/>
            </a:pPr>
            <a:r>
              <a:t/>
            </a:r>
            <a:endParaRPr sz="2200">
              <a:solidFill>
                <a:srgbClr val="FFFFFF"/>
              </a:solidFill>
              <a:latin typeface="Roboto"/>
              <a:ea typeface="Roboto"/>
              <a:cs typeface="Roboto"/>
              <a:sym typeface="Roboto"/>
            </a:endParaRPr>
          </a:p>
          <a:p>
            <a:pPr indent="0" lvl="0" marL="0" rtl="0" algn="ctr">
              <a:spcBef>
                <a:spcPts val="0"/>
              </a:spcBef>
              <a:spcAft>
                <a:spcPts val="0"/>
              </a:spcAft>
              <a:buNone/>
            </a:pPr>
            <a:r>
              <a:t/>
            </a:r>
            <a:endParaRPr sz="2200">
              <a:solidFill>
                <a:srgbClr val="FFFFFF"/>
              </a:solidFill>
              <a:latin typeface="Roboto"/>
              <a:ea typeface="Roboto"/>
              <a:cs typeface="Roboto"/>
              <a:sym typeface="Roboto"/>
            </a:endParaRPr>
          </a:p>
          <a:p>
            <a:pPr indent="0" lvl="0" marL="0" rtl="0" algn="l">
              <a:spcBef>
                <a:spcPts val="0"/>
              </a:spcBef>
              <a:spcAft>
                <a:spcPts val="0"/>
              </a:spcAft>
              <a:buNone/>
            </a:pPr>
            <a:r>
              <a:t/>
            </a:r>
            <a:endParaRPr sz="2200">
              <a:solidFill>
                <a:srgbClr val="FFFFFF"/>
              </a:solidFill>
              <a:latin typeface="Roboto"/>
              <a:ea typeface="Roboto"/>
              <a:cs typeface="Roboto"/>
              <a:sym typeface="Roboto"/>
            </a:endParaRPr>
          </a:p>
          <a:p>
            <a:pPr indent="0" lvl="0" marL="0" rtl="0" algn="l">
              <a:spcBef>
                <a:spcPts val="0"/>
              </a:spcBef>
              <a:spcAft>
                <a:spcPts val="0"/>
              </a:spcAft>
              <a:buNone/>
            </a:pPr>
            <a:r>
              <a:t/>
            </a:r>
            <a:endParaRPr sz="2200">
              <a:solidFill>
                <a:srgbClr val="FFFFFF"/>
              </a:solidFill>
              <a:latin typeface="Roboto"/>
              <a:ea typeface="Roboto"/>
              <a:cs typeface="Roboto"/>
              <a:sym typeface="Roboto"/>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19"/>
                                        </p:tgtEl>
                                        <p:attrNameLst>
                                          <p:attrName>style.visibility</p:attrName>
                                        </p:attrNameLst>
                                      </p:cBhvr>
                                      <p:to>
                                        <p:strVal val="visible"/>
                                      </p:to>
                                    </p:set>
                                    <p:animEffect filter="fade" transition="in">
                                      <p:cBhvr>
                                        <p:cTn dur="1000"/>
                                        <p:tgtEl>
                                          <p:spTgt spid="219"/>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20"/>
                                        </p:tgtEl>
                                        <p:attrNameLst>
                                          <p:attrName>style.visibility</p:attrName>
                                        </p:attrNameLst>
                                      </p:cBhvr>
                                      <p:to>
                                        <p:strVal val="visible"/>
                                      </p:to>
                                    </p:set>
                                    <p:animEffect filter="fade" transition="in">
                                      <p:cBhvr>
                                        <p:cTn dur="1000"/>
                                        <p:tgtEl>
                                          <p:spTgt spid="220"/>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21"/>
                                        </p:tgtEl>
                                        <p:attrNameLst>
                                          <p:attrName>style.visibility</p:attrName>
                                        </p:attrNameLst>
                                      </p:cBhvr>
                                      <p:to>
                                        <p:strVal val="visible"/>
                                      </p:to>
                                    </p:set>
                                    <p:animEffect filter="fade" transition="in">
                                      <p:cBhvr>
                                        <p:cTn dur="1000"/>
                                        <p:tgtEl>
                                          <p:spTgt spid="221"/>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ECF8FE"/>
        </a:solidFill>
      </p:bgPr>
    </p:bg>
    <p:spTree>
      <p:nvGrpSpPr>
        <p:cNvPr id="225" name="Shape 225"/>
        <p:cNvGrpSpPr/>
        <p:nvPr/>
      </p:nvGrpSpPr>
      <p:grpSpPr>
        <a:xfrm>
          <a:off x="0" y="0"/>
          <a:ext cx="0" cy="0"/>
          <a:chOff x="0" y="0"/>
          <a:chExt cx="0" cy="0"/>
        </a:xfrm>
      </p:grpSpPr>
      <p:sp>
        <p:nvSpPr>
          <p:cNvPr id="226" name="Google Shape;226;p31"/>
          <p:cNvSpPr txBox="1"/>
          <p:nvPr>
            <p:ph type="title"/>
          </p:nvPr>
        </p:nvSpPr>
        <p:spPr>
          <a:xfrm>
            <a:off x="266925" y="318150"/>
            <a:ext cx="11142000" cy="785100"/>
          </a:xfrm>
          <a:prstGeom prst="rect">
            <a:avLst/>
          </a:prstGeom>
        </p:spPr>
        <p:txBody>
          <a:bodyPr anchorCtr="0" anchor="t" bIns="121900" lIns="121900" spcFirstLastPara="1" rIns="121900" wrap="square" tIns="121900">
            <a:spAutoFit/>
          </a:bodyPr>
          <a:lstStyle/>
          <a:p>
            <a:pPr indent="0" lvl="0" marL="0" rtl="0" algn="l">
              <a:spcBef>
                <a:spcPts val="0"/>
              </a:spcBef>
              <a:spcAft>
                <a:spcPts val="0"/>
              </a:spcAft>
              <a:buNone/>
            </a:pPr>
            <a:r>
              <a:rPr lang="en-US" sz="3500"/>
              <a:t>Introduction: </a:t>
            </a:r>
            <a:r>
              <a:rPr lang="en-US" sz="3500"/>
              <a:t>Valid Historical Evidence</a:t>
            </a:r>
            <a:endParaRPr sz="3500"/>
          </a:p>
        </p:txBody>
      </p:sp>
      <p:sp>
        <p:nvSpPr>
          <p:cNvPr id="227" name="Google Shape;227;p31"/>
          <p:cNvSpPr/>
          <p:nvPr/>
        </p:nvSpPr>
        <p:spPr>
          <a:xfrm>
            <a:off x="266925" y="1655575"/>
            <a:ext cx="3670500" cy="3677700"/>
          </a:xfrm>
          <a:prstGeom prst="roundRect">
            <a:avLst>
              <a:gd fmla="val 16667" name="adj"/>
            </a:avLst>
          </a:prstGeom>
          <a:solidFill>
            <a:srgbClr val="1D67AC"/>
          </a:solidFill>
          <a:ln cap="flat" cmpd="sng" w="9525">
            <a:solidFill>
              <a:srgbClr val="1D67A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sz="2200">
              <a:solidFill>
                <a:srgbClr val="FFFFFF"/>
              </a:solidFill>
              <a:latin typeface="Roboto"/>
              <a:ea typeface="Roboto"/>
              <a:cs typeface="Roboto"/>
              <a:sym typeface="Roboto"/>
            </a:endParaRPr>
          </a:p>
          <a:p>
            <a:pPr indent="0" lvl="0" marL="0" rtl="0" algn="l">
              <a:spcBef>
                <a:spcPts val="0"/>
              </a:spcBef>
              <a:spcAft>
                <a:spcPts val="0"/>
              </a:spcAft>
              <a:buNone/>
            </a:pPr>
            <a:r>
              <a:t/>
            </a:r>
            <a:endParaRPr sz="2200">
              <a:solidFill>
                <a:srgbClr val="FFFFFF"/>
              </a:solidFill>
              <a:latin typeface="Roboto"/>
              <a:ea typeface="Roboto"/>
              <a:cs typeface="Roboto"/>
              <a:sym typeface="Roboto"/>
            </a:endParaRPr>
          </a:p>
          <a:p>
            <a:pPr indent="0" lvl="0" marL="0" rtl="0" algn="ctr">
              <a:spcBef>
                <a:spcPts val="0"/>
              </a:spcBef>
              <a:spcAft>
                <a:spcPts val="0"/>
              </a:spcAft>
              <a:buNone/>
            </a:pPr>
            <a:r>
              <a:t/>
            </a:r>
            <a:endParaRPr b="1" sz="2200" u="sng">
              <a:solidFill>
                <a:srgbClr val="FFFFFF"/>
              </a:solidFill>
              <a:latin typeface="Roboto"/>
              <a:ea typeface="Roboto"/>
              <a:cs typeface="Roboto"/>
              <a:sym typeface="Roboto"/>
            </a:endParaRPr>
          </a:p>
          <a:p>
            <a:pPr indent="0" lvl="0" marL="0" rtl="0" algn="ctr">
              <a:spcBef>
                <a:spcPts val="0"/>
              </a:spcBef>
              <a:spcAft>
                <a:spcPts val="0"/>
              </a:spcAft>
              <a:buNone/>
            </a:pPr>
            <a:r>
              <a:t/>
            </a:r>
            <a:endParaRPr b="1" sz="2200" u="sng">
              <a:solidFill>
                <a:srgbClr val="FFFFFF"/>
              </a:solidFill>
              <a:latin typeface="Roboto"/>
              <a:ea typeface="Roboto"/>
              <a:cs typeface="Roboto"/>
              <a:sym typeface="Roboto"/>
            </a:endParaRPr>
          </a:p>
          <a:p>
            <a:pPr indent="0" lvl="0" marL="0" rtl="0" algn="ctr">
              <a:spcBef>
                <a:spcPts val="0"/>
              </a:spcBef>
              <a:spcAft>
                <a:spcPts val="0"/>
              </a:spcAft>
              <a:buNone/>
            </a:pPr>
            <a:r>
              <a:rPr b="1" lang="en-US" sz="2200" u="sng">
                <a:solidFill>
                  <a:srgbClr val="FFFFFF"/>
                </a:solidFill>
                <a:latin typeface="Roboto"/>
                <a:ea typeface="Roboto"/>
                <a:cs typeface="Roboto"/>
                <a:sym typeface="Roboto"/>
              </a:rPr>
              <a:t>Historical Objectivity (Oxford Reference)</a:t>
            </a:r>
            <a:endParaRPr b="1" sz="2200" u="sng">
              <a:solidFill>
                <a:srgbClr val="FFFFFF"/>
              </a:solidFill>
              <a:latin typeface="Roboto"/>
              <a:ea typeface="Roboto"/>
              <a:cs typeface="Roboto"/>
              <a:sym typeface="Roboto"/>
            </a:endParaRPr>
          </a:p>
          <a:p>
            <a:pPr indent="0" lvl="0" marL="0" rtl="0" algn="ctr">
              <a:spcBef>
                <a:spcPts val="1000"/>
              </a:spcBef>
              <a:spcAft>
                <a:spcPts val="0"/>
              </a:spcAft>
              <a:buNone/>
            </a:pPr>
            <a:r>
              <a:rPr lang="en-US" sz="2200">
                <a:solidFill>
                  <a:srgbClr val="FFFFFF"/>
                </a:solidFill>
                <a:latin typeface="Roboto"/>
                <a:ea typeface="Roboto"/>
                <a:cs typeface="Roboto"/>
                <a:sym typeface="Roboto"/>
              </a:rPr>
              <a:t>The idea that things exist, or that statements about things are true, in absolute terms and independently of human existence or belief. </a:t>
            </a:r>
            <a:endParaRPr sz="2200">
              <a:solidFill>
                <a:srgbClr val="FFFFFF"/>
              </a:solidFill>
              <a:latin typeface="Roboto"/>
              <a:ea typeface="Roboto"/>
              <a:cs typeface="Roboto"/>
              <a:sym typeface="Roboto"/>
            </a:endParaRPr>
          </a:p>
          <a:p>
            <a:pPr indent="0" lvl="0" marL="0" rtl="0" algn="l">
              <a:spcBef>
                <a:spcPts val="1000"/>
              </a:spcBef>
              <a:spcAft>
                <a:spcPts val="0"/>
              </a:spcAft>
              <a:buNone/>
            </a:pPr>
            <a:r>
              <a:t/>
            </a:r>
            <a:endParaRPr sz="2200">
              <a:solidFill>
                <a:srgbClr val="FFFFFF"/>
              </a:solidFill>
              <a:latin typeface="Roboto"/>
              <a:ea typeface="Roboto"/>
              <a:cs typeface="Roboto"/>
              <a:sym typeface="Roboto"/>
            </a:endParaRPr>
          </a:p>
          <a:p>
            <a:pPr indent="0" lvl="0" marL="0" rtl="0" algn="l">
              <a:spcBef>
                <a:spcPts val="0"/>
              </a:spcBef>
              <a:spcAft>
                <a:spcPts val="0"/>
              </a:spcAft>
              <a:buNone/>
            </a:pPr>
            <a:r>
              <a:t/>
            </a:r>
            <a:endParaRPr sz="2200">
              <a:solidFill>
                <a:srgbClr val="FFFFFF"/>
              </a:solidFill>
              <a:latin typeface="Roboto"/>
              <a:ea typeface="Roboto"/>
              <a:cs typeface="Roboto"/>
              <a:sym typeface="Roboto"/>
            </a:endParaRPr>
          </a:p>
          <a:p>
            <a:pPr indent="0" lvl="0" marL="0" rtl="0" algn="l">
              <a:spcBef>
                <a:spcPts val="0"/>
              </a:spcBef>
              <a:spcAft>
                <a:spcPts val="0"/>
              </a:spcAft>
              <a:buNone/>
            </a:pPr>
            <a:r>
              <a:t/>
            </a:r>
            <a:endParaRPr sz="2200">
              <a:solidFill>
                <a:srgbClr val="FFFFFF"/>
              </a:solidFill>
              <a:latin typeface="Roboto"/>
              <a:ea typeface="Roboto"/>
              <a:cs typeface="Roboto"/>
              <a:sym typeface="Roboto"/>
            </a:endParaRPr>
          </a:p>
          <a:p>
            <a:pPr indent="0" lvl="0" marL="0" rtl="0" algn="l">
              <a:spcBef>
                <a:spcPts val="0"/>
              </a:spcBef>
              <a:spcAft>
                <a:spcPts val="0"/>
              </a:spcAft>
              <a:buNone/>
            </a:pPr>
            <a:r>
              <a:t/>
            </a:r>
            <a:endParaRPr sz="2200">
              <a:solidFill>
                <a:srgbClr val="FFFFFF"/>
              </a:solidFill>
              <a:latin typeface="Roboto"/>
              <a:ea typeface="Roboto"/>
              <a:cs typeface="Roboto"/>
              <a:sym typeface="Roboto"/>
            </a:endParaRPr>
          </a:p>
        </p:txBody>
      </p:sp>
      <p:sp>
        <p:nvSpPr>
          <p:cNvPr id="228" name="Google Shape;228;p31"/>
          <p:cNvSpPr/>
          <p:nvPr/>
        </p:nvSpPr>
        <p:spPr>
          <a:xfrm>
            <a:off x="4260750" y="1655575"/>
            <a:ext cx="3670500" cy="3677700"/>
          </a:xfrm>
          <a:prstGeom prst="roundRect">
            <a:avLst>
              <a:gd fmla="val 16667" name="adj"/>
            </a:avLst>
          </a:prstGeom>
          <a:solidFill>
            <a:srgbClr val="1D67AC"/>
          </a:solidFill>
          <a:ln cap="flat" cmpd="sng" w="9525">
            <a:solidFill>
              <a:srgbClr val="1D67A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sz="2200">
              <a:solidFill>
                <a:srgbClr val="FFFFFF"/>
              </a:solidFill>
              <a:latin typeface="Roboto"/>
              <a:ea typeface="Roboto"/>
              <a:cs typeface="Roboto"/>
              <a:sym typeface="Roboto"/>
            </a:endParaRPr>
          </a:p>
          <a:p>
            <a:pPr indent="0" lvl="0" marL="0" rtl="0" algn="l">
              <a:spcBef>
                <a:spcPts val="0"/>
              </a:spcBef>
              <a:spcAft>
                <a:spcPts val="0"/>
              </a:spcAft>
              <a:buNone/>
            </a:pPr>
            <a:r>
              <a:t/>
            </a:r>
            <a:endParaRPr sz="2200">
              <a:solidFill>
                <a:srgbClr val="FFFFFF"/>
              </a:solidFill>
              <a:latin typeface="Roboto"/>
              <a:ea typeface="Roboto"/>
              <a:cs typeface="Roboto"/>
              <a:sym typeface="Roboto"/>
            </a:endParaRPr>
          </a:p>
          <a:p>
            <a:pPr indent="0" lvl="0" marL="0" rtl="0" algn="ctr">
              <a:spcBef>
                <a:spcPts val="0"/>
              </a:spcBef>
              <a:spcAft>
                <a:spcPts val="0"/>
              </a:spcAft>
              <a:buNone/>
            </a:pPr>
            <a:r>
              <a:t/>
            </a:r>
            <a:endParaRPr b="1" sz="2200" u="sng">
              <a:solidFill>
                <a:srgbClr val="FFFFFF"/>
              </a:solidFill>
              <a:latin typeface="Roboto"/>
              <a:ea typeface="Roboto"/>
              <a:cs typeface="Roboto"/>
              <a:sym typeface="Roboto"/>
            </a:endParaRPr>
          </a:p>
          <a:p>
            <a:pPr indent="0" lvl="0" marL="0" rtl="0" algn="ctr">
              <a:spcBef>
                <a:spcPts val="0"/>
              </a:spcBef>
              <a:spcAft>
                <a:spcPts val="0"/>
              </a:spcAft>
              <a:buNone/>
            </a:pPr>
            <a:r>
              <a:t/>
            </a:r>
            <a:endParaRPr b="1" sz="2200" u="sng">
              <a:solidFill>
                <a:srgbClr val="FFFFFF"/>
              </a:solidFill>
              <a:latin typeface="Roboto"/>
              <a:ea typeface="Roboto"/>
              <a:cs typeface="Roboto"/>
              <a:sym typeface="Roboto"/>
            </a:endParaRPr>
          </a:p>
          <a:p>
            <a:pPr indent="0" lvl="0" marL="0" rtl="0" algn="ctr">
              <a:spcBef>
                <a:spcPts val="0"/>
              </a:spcBef>
              <a:spcAft>
                <a:spcPts val="0"/>
              </a:spcAft>
              <a:buNone/>
            </a:pPr>
            <a:r>
              <a:rPr b="1" lang="en-US" sz="2200" u="sng">
                <a:solidFill>
                  <a:srgbClr val="FFFFFF"/>
                </a:solidFill>
                <a:latin typeface="Roboto"/>
                <a:ea typeface="Roboto"/>
                <a:cs typeface="Roboto"/>
                <a:sym typeface="Roboto"/>
              </a:rPr>
              <a:t>Historical Gatekeeping</a:t>
            </a:r>
            <a:endParaRPr b="1" sz="2200" u="sng">
              <a:solidFill>
                <a:srgbClr val="FFFFFF"/>
              </a:solidFill>
              <a:latin typeface="Roboto"/>
              <a:ea typeface="Roboto"/>
              <a:cs typeface="Roboto"/>
              <a:sym typeface="Roboto"/>
            </a:endParaRPr>
          </a:p>
          <a:p>
            <a:pPr indent="0" lvl="0" marL="0" rtl="0" algn="ctr">
              <a:spcBef>
                <a:spcPts val="1000"/>
              </a:spcBef>
              <a:spcAft>
                <a:spcPts val="0"/>
              </a:spcAft>
              <a:buNone/>
            </a:pPr>
            <a:r>
              <a:rPr lang="en-US" sz="2200">
                <a:solidFill>
                  <a:srgbClr val="FFFFFF"/>
                </a:solidFill>
                <a:latin typeface="Roboto"/>
                <a:ea typeface="Roboto"/>
                <a:cs typeface="Roboto"/>
                <a:sym typeface="Roboto"/>
              </a:rPr>
              <a:t>Controlling which histories are </a:t>
            </a:r>
            <a:r>
              <a:rPr lang="en-US" sz="2200">
                <a:solidFill>
                  <a:srgbClr val="FFFFFF"/>
                </a:solidFill>
                <a:latin typeface="Roboto"/>
                <a:ea typeface="Roboto"/>
                <a:cs typeface="Roboto"/>
                <a:sym typeface="Roboto"/>
              </a:rPr>
              <a:t>documented</a:t>
            </a:r>
            <a:r>
              <a:rPr lang="en-US" sz="2200">
                <a:solidFill>
                  <a:srgbClr val="FFFFFF"/>
                </a:solidFill>
                <a:latin typeface="Roboto"/>
                <a:ea typeface="Roboto"/>
                <a:cs typeface="Roboto"/>
                <a:sym typeface="Roboto"/>
              </a:rPr>
              <a:t> and taught.</a:t>
            </a:r>
            <a:endParaRPr sz="2200">
              <a:solidFill>
                <a:srgbClr val="FFFFFF"/>
              </a:solidFill>
              <a:latin typeface="Roboto"/>
              <a:ea typeface="Roboto"/>
              <a:cs typeface="Roboto"/>
              <a:sym typeface="Roboto"/>
            </a:endParaRPr>
          </a:p>
          <a:p>
            <a:pPr indent="0" lvl="0" marL="0" rtl="0" algn="ctr">
              <a:spcBef>
                <a:spcPts val="1000"/>
              </a:spcBef>
              <a:spcAft>
                <a:spcPts val="0"/>
              </a:spcAft>
              <a:buNone/>
            </a:pPr>
            <a:r>
              <a:t/>
            </a:r>
            <a:endParaRPr sz="2200">
              <a:solidFill>
                <a:srgbClr val="FFFFFF"/>
              </a:solidFill>
              <a:latin typeface="Roboto"/>
              <a:ea typeface="Roboto"/>
              <a:cs typeface="Roboto"/>
              <a:sym typeface="Roboto"/>
            </a:endParaRPr>
          </a:p>
          <a:p>
            <a:pPr indent="0" lvl="0" marL="0" rtl="0" algn="ctr">
              <a:spcBef>
                <a:spcPts val="1000"/>
              </a:spcBef>
              <a:spcAft>
                <a:spcPts val="0"/>
              </a:spcAft>
              <a:buNone/>
            </a:pPr>
            <a:r>
              <a:rPr lang="en-US" sz="2200">
                <a:solidFill>
                  <a:srgbClr val="FFFFFF"/>
                </a:solidFill>
                <a:latin typeface="Roboto"/>
                <a:ea typeface="Roboto"/>
                <a:cs typeface="Roboto"/>
                <a:sym typeface="Roboto"/>
              </a:rPr>
              <a:t> </a:t>
            </a:r>
            <a:r>
              <a:rPr lang="en-US" sz="2200">
                <a:solidFill>
                  <a:srgbClr val="FFFFFF"/>
                </a:solidFill>
                <a:latin typeface="Roboto"/>
                <a:ea typeface="Roboto"/>
                <a:cs typeface="Roboto"/>
                <a:sym typeface="Roboto"/>
              </a:rPr>
              <a:t> </a:t>
            </a:r>
            <a:endParaRPr sz="2200">
              <a:solidFill>
                <a:srgbClr val="FFFFFF"/>
              </a:solidFill>
              <a:latin typeface="Roboto"/>
              <a:ea typeface="Roboto"/>
              <a:cs typeface="Roboto"/>
              <a:sym typeface="Roboto"/>
            </a:endParaRPr>
          </a:p>
          <a:p>
            <a:pPr indent="0" lvl="0" marL="0" rtl="0" algn="ctr">
              <a:spcBef>
                <a:spcPts val="1000"/>
              </a:spcBef>
              <a:spcAft>
                <a:spcPts val="0"/>
              </a:spcAft>
              <a:buNone/>
            </a:pPr>
            <a:r>
              <a:t/>
            </a:r>
            <a:endParaRPr sz="2200">
              <a:solidFill>
                <a:srgbClr val="FFFFFF"/>
              </a:solidFill>
              <a:latin typeface="Roboto"/>
              <a:ea typeface="Roboto"/>
              <a:cs typeface="Roboto"/>
              <a:sym typeface="Roboto"/>
            </a:endParaRPr>
          </a:p>
          <a:p>
            <a:pPr indent="0" lvl="0" marL="0" rtl="0" algn="l">
              <a:spcBef>
                <a:spcPts val="0"/>
              </a:spcBef>
              <a:spcAft>
                <a:spcPts val="0"/>
              </a:spcAft>
              <a:buNone/>
            </a:pPr>
            <a:r>
              <a:t/>
            </a:r>
            <a:endParaRPr sz="2200">
              <a:solidFill>
                <a:srgbClr val="FFFFFF"/>
              </a:solidFill>
              <a:latin typeface="Roboto"/>
              <a:ea typeface="Roboto"/>
              <a:cs typeface="Roboto"/>
              <a:sym typeface="Roboto"/>
            </a:endParaRPr>
          </a:p>
          <a:p>
            <a:pPr indent="0" lvl="0" marL="0" rtl="0" algn="l">
              <a:spcBef>
                <a:spcPts val="0"/>
              </a:spcBef>
              <a:spcAft>
                <a:spcPts val="0"/>
              </a:spcAft>
              <a:buNone/>
            </a:pPr>
            <a:r>
              <a:t/>
            </a:r>
            <a:endParaRPr sz="2200">
              <a:solidFill>
                <a:srgbClr val="FFFFFF"/>
              </a:solidFill>
              <a:latin typeface="Roboto"/>
              <a:ea typeface="Roboto"/>
              <a:cs typeface="Roboto"/>
              <a:sym typeface="Roboto"/>
            </a:endParaRPr>
          </a:p>
          <a:p>
            <a:pPr indent="0" lvl="0" marL="0" rtl="0" algn="l">
              <a:spcBef>
                <a:spcPts val="0"/>
              </a:spcBef>
              <a:spcAft>
                <a:spcPts val="0"/>
              </a:spcAft>
              <a:buNone/>
            </a:pPr>
            <a:r>
              <a:t/>
            </a:r>
            <a:endParaRPr sz="2200">
              <a:solidFill>
                <a:srgbClr val="FFFFFF"/>
              </a:solidFill>
              <a:latin typeface="Roboto"/>
              <a:ea typeface="Roboto"/>
              <a:cs typeface="Roboto"/>
              <a:sym typeface="Roboto"/>
            </a:endParaRPr>
          </a:p>
        </p:txBody>
      </p:sp>
      <p:sp>
        <p:nvSpPr>
          <p:cNvPr id="229" name="Google Shape;229;p31"/>
          <p:cNvSpPr/>
          <p:nvPr/>
        </p:nvSpPr>
        <p:spPr>
          <a:xfrm>
            <a:off x="8254575" y="1655575"/>
            <a:ext cx="3670500" cy="3677700"/>
          </a:xfrm>
          <a:prstGeom prst="roundRect">
            <a:avLst>
              <a:gd fmla="val 16667" name="adj"/>
            </a:avLst>
          </a:prstGeom>
          <a:solidFill>
            <a:srgbClr val="1D67AC"/>
          </a:solidFill>
          <a:ln cap="flat" cmpd="sng" w="9525">
            <a:solidFill>
              <a:srgbClr val="1D67A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sz="2200">
              <a:solidFill>
                <a:srgbClr val="FFFFFF"/>
              </a:solidFill>
              <a:latin typeface="Roboto"/>
              <a:ea typeface="Roboto"/>
              <a:cs typeface="Roboto"/>
              <a:sym typeface="Roboto"/>
            </a:endParaRPr>
          </a:p>
          <a:p>
            <a:pPr indent="0" lvl="0" marL="0" rtl="0" algn="l">
              <a:spcBef>
                <a:spcPts val="0"/>
              </a:spcBef>
              <a:spcAft>
                <a:spcPts val="0"/>
              </a:spcAft>
              <a:buNone/>
            </a:pPr>
            <a:r>
              <a:t/>
            </a:r>
            <a:endParaRPr sz="2200">
              <a:solidFill>
                <a:srgbClr val="FFFFFF"/>
              </a:solidFill>
              <a:latin typeface="Roboto"/>
              <a:ea typeface="Roboto"/>
              <a:cs typeface="Roboto"/>
              <a:sym typeface="Roboto"/>
            </a:endParaRPr>
          </a:p>
          <a:p>
            <a:pPr indent="0" lvl="0" marL="0" rtl="0" algn="ctr">
              <a:spcBef>
                <a:spcPts val="0"/>
              </a:spcBef>
              <a:spcAft>
                <a:spcPts val="0"/>
              </a:spcAft>
              <a:buNone/>
            </a:pPr>
            <a:r>
              <a:t/>
            </a:r>
            <a:endParaRPr b="1" sz="2200" u="sng">
              <a:solidFill>
                <a:srgbClr val="FFFFFF"/>
              </a:solidFill>
              <a:latin typeface="Roboto"/>
              <a:ea typeface="Roboto"/>
              <a:cs typeface="Roboto"/>
              <a:sym typeface="Roboto"/>
            </a:endParaRPr>
          </a:p>
          <a:p>
            <a:pPr indent="0" lvl="0" marL="0" rtl="0" algn="ctr">
              <a:spcBef>
                <a:spcPts val="0"/>
              </a:spcBef>
              <a:spcAft>
                <a:spcPts val="0"/>
              </a:spcAft>
              <a:buNone/>
            </a:pPr>
            <a:r>
              <a:t/>
            </a:r>
            <a:endParaRPr b="1" sz="2200" u="sng">
              <a:solidFill>
                <a:srgbClr val="FFFFFF"/>
              </a:solidFill>
              <a:latin typeface="Roboto"/>
              <a:ea typeface="Roboto"/>
              <a:cs typeface="Roboto"/>
              <a:sym typeface="Roboto"/>
            </a:endParaRPr>
          </a:p>
          <a:p>
            <a:pPr indent="0" lvl="0" marL="0" rtl="0" algn="ctr">
              <a:spcBef>
                <a:spcPts val="0"/>
              </a:spcBef>
              <a:spcAft>
                <a:spcPts val="0"/>
              </a:spcAft>
              <a:buNone/>
            </a:pPr>
            <a:r>
              <a:rPr b="1" lang="en-US" sz="2200" u="sng">
                <a:solidFill>
                  <a:srgbClr val="FFFFFF"/>
                </a:solidFill>
                <a:latin typeface="Roboto"/>
                <a:ea typeface="Roboto"/>
                <a:cs typeface="Roboto"/>
                <a:sym typeface="Roboto"/>
              </a:rPr>
              <a:t>Indigenous Knowledge Systems</a:t>
            </a:r>
            <a:endParaRPr b="1" sz="2200" u="sng">
              <a:solidFill>
                <a:srgbClr val="FFFFFF"/>
              </a:solidFill>
              <a:latin typeface="Roboto"/>
              <a:ea typeface="Roboto"/>
              <a:cs typeface="Roboto"/>
              <a:sym typeface="Roboto"/>
            </a:endParaRPr>
          </a:p>
          <a:p>
            <a:pPr indent="0" lvl="0" marL="0" rtl="0" algn="ctr">
              <a:spcBef>
                <a:spcPts val="1000"/>
              </a:spcBef>
              <a:spcAft>
                <a:spcPts val="0"/>
              </a:spcAft>
              <a:buNone/>
            </a:pPr>
            <a:r>
              <a:rPr lang="en-US" sz="2200">
                <a:solidFill>
                  <a:srgbClr val="FFFFFF"/>
                </a:solidFill>
                <a:latin typeface="Roboto"/>
                <a:ea typeface="Roboto"/>
                <a:cs typeface="Roboto"/>
                <a:sym typeface="Roboto"/>
              </a:rPr>
              <a:t>Ways of knowing grounded in oral tradition, land stewardship, observation, and community practice.</a:t>
            </a:r>
            <a:endParaRPr sz="2200">
              <a:solidFill>
                <a:srgbClr val="FFFFFF"/>
              </a:solidFill>
              <a:latin typeface="Roboto"/>
              <a:ea typeface="Roboto"/>
              <a:cs typeface="Roboto"/>
              <a:sym typeface="Roboto"/>
            </a:endParaRPr>
          </a:p>
          <a:p>
            <a:pPr indent="0" lvl="0" marL="0" rtl="0" algn="l">
              <a:spcBef>
                <a:spcPts val="1000"/>
              </a:spcBef>
              <a:spcAft>
                <a:spcPts val="0"/>
              </a:spcAft>
              <a:buNone/>
            </a:pPr>
            <a:r>
              <a:t/>
            </a:r>
            <a:endParaRPr sz="2200">
              <a:solidFill>
                <a:srgbClr val="FFFFFF"/>
              </a:solidFill>
              <a:latin typeface="Roboto"/>
              <a:ea typeface="Roboto"/>
              <a:cs typeface="Roboto"/>
              <a:sym typeface="Roboto"/>
            </a:endParaRPr>
          </a:p>
          <a:p>
            <a:pPr indent="0" lvl="0" marL="0" rtl="0" algn="l">
              <a:spcBef>
                <a:spcPts val="0"/>
              </a:spcBef>
              <a:spcAft>
                <a:spcPts val="0"/>
              </a:spcAft>
              <a:buNone/>
            </a:pPr>
            <a:r>
              <a:t/>
            </a:r>
            <a:endParaRPr sz="2200">
              <a:solidFill>
                <a:srgbClr val="FFFFFF"/>
              </a:solidFill>
              <a:latin typeface="Roboto"/>
              <a:ea typeface="Roboto"/>
              <a:cs typeface="Roboto"/>
              <a:sym typeface="Roboto"/>
            </a:endParaRPr>
          </a:p>
          <a:p>
            <a:pPr indent="0" lvl="0" marL="0" rtl="0" algn="l">
              <a:spcBef>
                <a:spcPts val="0"/>
              </a:spcBef>
              <a:spcAft>
                <a:spcPts val="0"/>
              </a:spcAft>
              <a:buNone/>
            </a:pPr>
            <a:r>
              <a:t/>
            </a:r>
            <a:endParaRPr sz="2200">
              <a:solidFill>
                <a:srgbClr val="FFFFFF"/>
              </a:solidFill>
              <a:latin typeface="Roboto"/>
              <a:ea typeface="Roboto"/>
              <a:cs typeface="Roboto"/>
              <a:sym typeface="Roboto"/>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ECF8FE"/>
        </a:solidFill>
      </p:bgPr>
    </p:bg>
    <p:spTree>
      <p:nvGrpSpPr>
        <p:cNvPr id="233" name="Shape 233"/>
        <p:cNvGrpSpPr/>
        <p:nvPr/>
      </p:nvGrpSpPr>
      <p:grpSpPr>
        <a:xfrm>
          <a:off x="0" y="0"/>
          <a:ext cx="0" cy="0"/>
          <a:chOff x="0" y="0"/>
          <a:chExt cx="0" cy="0"/>
        </a:xfrm>
      </p:grpSpPr>
      <p:sp>
        <p:nvSpPr>
          <p:cNvPr id="234" name="Google Shape;234;p32"/>
          <p:cNvSpPr txBox="1"/>
          <p:nvPr>
            <p:ph type="title"/>
          </p:nvPr>
        </p:nvSpPr>
        <p:spPr>
          <a:xfrm>
            <a:off x="266925" y="318150"/>
            <a:ext cx="11142000" cy="785100"/>
          </a:xfrm>
          <a:prstGeom prst="rect">
            <a:avLst/>
          </a:prstGeom>
        </p:spPr>
        <p:txBody>
          <a:bodyPr anchorCtr="0" anchor="t" bIns="121900" lIns="121900" spcFirstLastPara="1" rIns="121900" wrap="square" tIns="121900">
            <a:spAutoFit/>
          </a:bodyPr>
          <a:lstStyle/>
          <a:p>
            <a:pPr indent="0" lvl="0" marL="0" rtl="0" algn="l">
              <a:spcBef>
                <a:spcPts val="0"/>
              </a:spcBef>
              <a:spcAft>
                <a:spcPts val="0"/>
              </a:spcAft>
              <a:buNone/>
            </a:pPr>
            <a:r>
              <a:rPr lang="en-US" sz="3500"/>
              <a:t>Introduction: </a:t>
            </a:r>
            <a:r>
              <a:rPr lang="en-US" sz="3500"/>
              <a:t>Valid Historical Evidence</a:t>
            </a:r>
            <a:endParaRPr sz="3500"/>
          </a:p>
        </p:txBody>
      </p:sp>
      <p:sp>
        <p:nvSpPr>
          <p:cNvPr id="235" name="Google Shape;235;p32"/>
          <p:cNvSpPr/>
          <p:nvPr/>
        </p:nvSpPr>
        <p:spPr>
          <a:xfrm>
            <a:off x="316992" y="1937100"/>
            <a:ext cx="5486400" cy="2983800"/>
          </a:xfrm>
          <a:prstGeom prst="wedgeRoundRectCallout">
            <a:avLst>
              <a:gd fmla="val -47753" name="adj1"/>
              <a:gd fmla="val 67188" name="adj2"/>
              <a:gd fmla="val 0" name="adj3"/>
            </a:avLst>
          </a:prstGeom>
          <a:solidFill>
            <a:srgbClr val="1D67AC"/>
          </a:solidFill>
          <a:ln cap="flat" cmpd="sng" w="9525">
            <a:solidFill>
              <a:srgbClr val="1D67A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sz="2400">
              <a:solidFill>
                <a:srgbClr val="FFFFFF"/>
              </a:solidFill>
              <a:latin typeface="Roboto"/>
              <a:ea typeface="Roboto"/>
              <a:cs typeface="Roboto"/>
              <a:sym typeface="Roboto"/>
            </a:endParaRPr>
          </a:p>
          <a:p>
            <a:pPr indent="0" lvl="0" marL="0" rtl="0" algn="l">
              <a:spcBef>
                <a:spcPts val="0"/>
              </a:spcBef>
              <a:spcAft>
                <a:spcPts val="0"/>
              </a:spcAft>
              <a:buNone/>
            </a:pPr>
            <a:r>
              <a:t/>
            </a:r>
            <a:endParaRPr sz="2400">
              <a:solidFill>
                <a:srgbClr val="FFFFFF"/>
              </a:solidFill>
              <a:latin typeface="Roboto"/>
              <a:ea typeface="Roboto"/>
              <a:cs typeface="Roboto"/>
              <a:sym typeface="Roboto"/>
            </a:endParaRPr>
          </a:p>
          <a:p>
            <a:pPr indent="0" lvl="0" marL="0" rtl="0" algn="ctr">
              <a:spcBef>
                <a:spcPts val="0"/>
              </a:spcBef>
              <a:spcAft>
                <a:spcPts val="0"/>
              </a:spcAft>
              <a:buNone/>
            </a:pPr>
            <a:r>
              <a:t/>
            </a:r>
            <a:endParaRPr b="1" sz="2400" u="sng">
              <a:solidFill>
                <a:srgbClr val="FFFFFF"/>
              </a:solidFill>
              <a:latin typeface="Roboto"/>
              <a:ea typeface="Roboto"/>
              <a:cs typeface="Roboto"/>
              <a:sym typeface="Roboto"/>
            </a:endParaRPr>
          </a:p>
          <a:p>
            <a:pPr indent="0" lvl="0" marL="0" rtl="0" algn="ctr">
              <a:spcBef>
                <a:spcPts val="0"/>
              </a:spcBef>
              <a:spcAft>
                <a:spcPts val="0"/>
              </a:spcAft>
              <a:buNone/>
            </a:pPr>
            <a:r>
              <a:t/>
            </a:r>
            <a:endParaRPr b="1" sz="2400" u="sng">
              <a:solidFill>
                <a:srgbClr val="FFFFFF"/>
              </a:solidFill>
              <a:latin typeface="Roboto"/>
              <a:ea typeface="Roboto"/>
              <a:cs typeface="Roboto"/>
              <a:sym typeface="Roboto"/>
            </a:endParaRPr>
          </a:p>
          <a:p>
            <a:pPr indent="0" lvl="0" marL="0" rtl="0" algn="ctr">
              <a:spcBef>
                <a:spcPts val="0"/>
              </a:spcBef>
              <a:spcAft>
                <a:spcPts val="0"/>
              </a:spcAft>
              <a:buNone/>
            </a:pPr>
            <a:r>
              <a:rPr b="1" lang="en-US" sz="2400" u="sng">
                <a:solidFill>
                  <a:srgbClr val="FFFFFF"/>
                </a:solidFill>
                <a:latin typeface="Roboto"/>
                <a:ea typeface="Roboto"/>
                <a:cs typeface="Roboto"/>
                <a:sym typeface="Roboto"/>
              </a:rPr>
              <a:t>Class Discussion</a:t>
            </a:r>
            <a:endParaRPr b="1" sz="2400" u="sng">
              <a:solidFill>
                <a:srgbClr val="FFFFFF"/>
              </a:solidFill>
              <a:latin typeface="Roboto"/>
              <a:ea typeface="Roboto"/>
              <a:cs typeface="Roboto"/>
              <a:sym typeface="Roboto"/>
            </a:endParaRPr>
          </a:p>
          <a:p>
            <a:pPr indent="0" lvl="0" marL="0" rtl="0" algn="ctr">
              <a:spcBef>
                <a:spcPts val="1000"/>
              </a:spcBef>
              <a:spcAft>
                <a:spcPts val="0"/>
              </a:spcAft>
              <a:buNone/>
            </a:pPr>
            <a:r>
              <a:rPr lang="en-US" sz="2400">
                <a:solidFill>
                  <a:srgbClr val="FFFFFF"/>
                </a:solidFill>
                <a:latin typeface="Roboto"/>
                <a:ea typeface="Roboto"/>
                <a:cs typeface="Roboto"/>
                <a:sym typeface="Roboto"/>
              </a:rPr>
              <a:t>If history depends on written records, whose stories get left out?</a:t>
            </a:r>
            <a:endParaRPr sz="2400">
              <a:solidFill>
                <a:srgbClr val="FFFFFF"/>
              </a:solidFill>
              <a:latin typeface="Roboto"/>
              <a:ea typeface="Roboto"/>
              <a:cs typeface="Roboto"/>
              <a:sym typeface="Roboto"/>
            </a:endParaRPr>
          </a:p>
          <a:p>
            <a:pPr indent="0" lvl="0" marL="0" rtl="0" algn="ctr">
              <a:spcBef>
                <a:spcPts val="1000"/>
              </a:spcBef>
              <a:spcAft>
                <a:spcPts val="0"/>
              </a:spcAft>
              <a:buNone/>
            </a:pPr>
            <a:r>
              <a:t/>
            </a:r>
            <a:endParaRPr sz="2400">
              <a:solidFill>
                <a:srgbClr val="FFFFFF"/>
              </a:solidFill>
              <a:latin typeface="Roboto"/>
              <a:ea typeface="Roboto"/>
              <a:cs typeface="Roboto"/>
              <a:sym typeface="Roboto"/>
            </a:endParaRPr>
          </a:p>
          <a:p>
            <a:pPr indent="0" lvl="0" marL="0" rtl="0" algn="ctr">
              <a:spcBef>
                <a:spcPts val="1000"/>
              </a:spcBef>
              <a:spcAft>
                <a:spcPts val="0"/>
              </a:spcAft>
              <a:buNone/>
            </a:pPr>
            <a:r>
              <a:t/>
            </a:r>
            <a:endParaRPr sz="2400">
              <a:solidFill>
                <a:srgbClr val="FFFFFF"/>
              </a:solidFill>
              <a:latin typeface="Roboto"/>
              <a:ea typeface="Roboto"/>
              <a:cs typeface="Roboto"/>
              <a:sym typeface="Roboto"/>
            </a:endParaRPr>
          </a:p>
          <a:p>
            <a:pPr indent="0" lvl="0" marL="0" rtl="0" algn="l">
              <a:spcBef>
                <a:spcPts val="0"/>
              </a:spcBef>
              <a:spcAft>
                <a:spcPts val="0"/>
              </a:spcAft>
              <a:buNone/>
            </a:pPr>
            <a:r>
              <a:t/>
            </a:r>
            <a:endParaRPr sz="2400">
              <a:solidFill>
                <a:srgbClr val="FFFFFF"/>
              </a:solidFill>
              <a:latin typeface="Roboto"/>
              <a:ea typeface="Roboto"/>
              <a:cs typeface="Roboto"/>
              <a:sym typeface="Roboto"/>
            </a:endParaRPr>
          </a:p>
          <a:p>
            <a:pPr indent="0" lvl="0" marL="0" rtl="0" algn="l">
              <a:spcBef>
                <a:spcPts val="0"/>
              </a:spcBef>
              <a:spcAft>
                <a:spcPts val="0"/>
              </a:spcAft>
              <a:buNone/>
            </a:pPr>
            <a:r>
              <a:t/>
            </a:r>
            <a:endParaRPr sz="2400">
              <a:solidFill>
                <a:srgbClr val="FFFFFF"/>
              </a:solidFill>
              <a:latin typeface="Roboto"/>
              <a:ea typeface="Roboto"/>
              <a:cs typeface="Roboto"/>
              <a:sym typeface="Roboto"/>
            </a:endParaRPr>
          </a:p>
          <a:p>
            <a:pPr indent="0" lvl="0" marL="0" rtl="0" algn="l">
              <a:spcBef>
                <a:spcPts val="0"/>
              </a:spcBef>
              <a:spcAft>
                <a:spcPts val="0"/>
              </a:spcAft>
              <a:buNone/>
            </a:pPr>
            <a:r>
              <a:t/>
            </a:r>
            <a:endParaRPr sz="2400">
              <a:solidFill>
                <a:srgbClr val="FFFFFF"/>
              </a:solidFill>
              <a:latin typeface="Roboto"/>
              <a:ea typeface="Roboto"/>
              <a:cs typeface="Roboto"/>
              <a:sym typeface="Roboto"/>
            </a:endParaRPr>
          </a:p>
        </p:txBody>
      </p:sp>
      <p:pic>
        <p:nvPicPr>
          <p:cNvPr id="236" name="Google Shape;236;p32" title="dicussionlightbulb.png"/>
          <p:cNvPicPr preferRelativeResize="0"/>
          <p:nvPr/>
        </p:nvPicPr>
        <p:blipFill>
          <a:blip r:embed="rId3">
            <a:alphaModFix/>
          </a:blip>
          <a:stretch>
            <a:fillRect/>
          </a:stretch>
        </p:blipFill>
        <p:spPr>
          <a:xfrm>
            <a:off x="6388608" y="1982401"/>
            <a:ext cx="5486400" cy="2893200"/>
          </a:xfrm>
          <a:prstGeom prst="roundRect">
            <a:avLst>
              <a:gd fmla="val 16667" name="adj"/>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ECF8FE"/>
        </a:solidFill>
      </p:bgPr>
    </p:bg>
    <p:spTree>
      <p:nvGrpSpPr>
        <p:cNvPr id="240" name="Shape 240"/>
        <p:cNvGrpSpPr/>
        <p:nvPr/>
      </p:nvGrpSpPr>
      <p:grpSpPr>
        <a:xfrm>
          <a:off x="0" y="0"/>
          <a:ext cx="0" cy="0"/>
          <a:chOff x="0" y="0"/>
          <a:chExt cx="0" cy="0"/>
        </a:xfrm>
      </p:grpSpPr>
      <p:sp>
        <p:nvSpPr>
          <p:cNvPr id="241" name="Google Shape;241;p33"/>
          <p:cNvSpPr txBox="1"/>
          <p:nvPr>
            <p:ph type="title"/>
          </p:nvPr>
        </p:nvSpPr>
        <p:spPr>
          <a:xfrm>
            <a:off x="266925" y="318150"/>
            <a:ext cx="11142000" cy="785100"/>
          </a:xfrm>
          <a:prstGeom prst="rect">
            <a:avLst/>
          </a:prstGeom>
        </p:spPr>
        <p:txBody>
          <a:bodyPr anchorCtr="0" anchor="t" bIns="121900" lIns="121900" spcFirstLastPara="1" rIns="121900" wrap="square" tIns="121900">
            <a:spAutoFit/>
          </a:bodyPr>
          <a:lstStyle/>
          <a:p>
            <a:pPr indent="0" lvl="0" marL="0" rtl="0" algn="l">
              <a:spcBef>
                <a:spcPts val="0"/>
              </a:spcBef>
              <a:spcAft>
                <a:spcPts val="0"/>
              </a:spcAft>
              <a:buNone/>
            </a:pPr>
            <a:r>
              <a:rPr lang="en-US" sz="3500"/>
              <a:t>Introduction: </a:t>
            </a:r>
            <a:r>
              <a:rPr lang="en-US" sz="3500"/>
              <a:t>Valid Historical Evidence</a:t>
            </a:r>
            <a:endParaRPr sz="3500"/>
          </a:p>
        </p:txBody>
      </p:sp>
      <p:sp>
        <p:nvSpPr>
          <p:cNvPr id="242" name="Google Shape;242;p33"/>
          <p:cNvSpPr/>
          <p:nvPr/>
        </p:nvSpPr>
        <p:spPr>
          <a:xfrm>
            <a:off x="316992" y="1937100"/>
            <a:ext cx="5486400" cy="2983800"/>
          </a:xfrm>
          <a:prstGeom prst="wedgeRoundRectCallout">
            <a:avLst>
              <a:gd fmla="val -47753" name="adj1"/>
              <a:gd fmla="val 67188" name="adj2"/>
              <a:gd fmla="val 0" name="adj3"/>
            </a:avLst>
          </a:prstGeom>
          <a:solidFill>
            <a:srgbClr val="1D67AC"/>
          </a:solidFill>
          <a:ln cap="flat" cmpd="sng" w="9525">
            <a:solidFill>
              <a:srgbClr val="1D67A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sz="2400">
              <a:solidFill>
                <a:srgbClr val="FFFFFF"/>
              </a:solidFill>
              <a:latin typeface="Roboto"/>
              <a:ea typeface="Roboto"/>
              <a:cs typeface="Roboto"/>
              <a:sym typeface="Roboto"/>
            </a:endParaRPr>
          </a:p>
          <a:p>
            <a:pPr indent="0" lvl="0" marL="0" rtl="0" algn="l">
              <a:spcBef>
                <a:spcPts val="0"/>
              </a:spcBef>
              <a:spcAft>
                <a:spcPts val="0"/>
              </a:spcAft>
              <a:buNone/>
            </a:pPr>
            <a:r>
              <a:t/>
            </a:r>
            <a:endParaRPr sz="2400">
              <a:solidFill>
                <a:srgbClr val="FFFFFF"/>
              </a:solidFill>
              <a:latin typeface="Roboto"/>
              <a:ea typeface="Roboto"/>
              <a:cs typeface="Roboto"/>
              <a:sym typeface="Roboto"/>
            </a:endParaRPr>
          </a:p>
          <a:p>
            <a:pPr indent="0" lvl="0" marL="0" rtl="0" algn="ctr">
              <a:spcBef>
                <a:spcPts val="0"/>
              </a:spcBef>
              <a:spcAft>
                <a:spcPts val="0"/>
              </a:spcAft>
              <a:buNone/>
            </a:pPr>
            <a:r>
              <a:t/>
            </a:r>
            <a:endParaRPr b="1" sz="2400" u="sng">
              <a:solidFill>
                <a:srgbClr val="FFFFFF"/>
              </a:solidFill>
              <a:latin typeface="Roboto"/>
              <a:ea typeface="Roboto"/>
              <a:cs typeface="Roboto"/>
              <a:sym typeface="Roboto"/>
            </a:endParaRPr>
          </a:p>
          <a:p>
            <a:pPr indent="0" lvl="0" marL="0" rtl="0" algn="ctr">
              <a:spcBef>
                <a:spcPts val="0"/>
              </a:spcBef>
              <a:spcAft>
                <a:spcPts val="0"/>
              </a:spcAft>
              <a:buNone/>
            </a:pPr>
            <a:r>
              <a:t/>
            </a:r>
            <a:endParaRPr b="1" sz="2400" u="sng">
              <a:solidFill>
                <a:srgbClr val="FFFFFF"/>
              </a:solidFill>
              <a:latin typeface="Roboto"/>
              <a:ea typeface="Roboto"/>
              <a:cs typeface="Roboto"/>
              <a:sym typeface="Roboto"/>
            </a:endParaRPr>
          </a:p>
          <a:p>
            <a:pPr indent="0" lvl="0" marL="0" rtl="0" algn="ctr">
              <a:spcBef>
                <a:spcPts val="0"/>
              </a:spcBef>
              <a:spcAft>
                <a:spcPts val="0"/>
              </a:spcAft>
              <a:buNone/>
            </a:pPr>
            <a:r>
              <a:rPr b="1" lang="en-US" sz="2400" u="sng">
                <a:solidFill>
                  <a:srgbClr val="FFFFFF"/>
                </a:solidFill>
                <a:latin typeface="Roboto"/>
                <a:ea typeface="Roboto"/>
                <a:cs typeface="Roboto"/>
                <a:sym typeface="Roboto"/>
              </a:rPr>
              <a:t>Class Discussion</a:t>
            </a:r>
            <a:endParaRPr b="1" sz="2400" u="sng">
              <a:solidFill>
                <a:srgbClr val="FFFFFF"/>
              </a:solidFill>
              <a:latin typeface="Roboto"/>
              <a:ea typeface="Roboto"/>
              <a:cs typeface="Roboto"/>
              <a:sym typeface="Roboto"/>
            </a:endParaRPr>
          </a:p>
          <a:p>
            <a:pPr indent="0" lvl="0" marL="0" rtl="0" algn="ctr">
              <a:spcBef>
                <a:spcPts val="1000"/>
              </a:spcBef>
              <a:spcAft>
                <a:spcPts val="0"/>
              </a:spcAft>
              <a:buNone/>
            </a:pPr>
            <a:r>
              <a:rPr lang="en-US" sz="2400">
                <a:solidFill>
                  <a:srgbClr val="FFFFFF"/>
                </a:solidFill>
                <a:latin typeface="Roboto"/>
                <a:ea typeface="Roboto"/>
                <a:cs typeface="Roboto"/>
                <a:sym typeface="Roboto"/>
              </a:rPr>
              <a:t>Can oral tradition and lived practice be considered “evidence” in the same way as written documents?</a:t>
            </a:r>
            <a:endParaRPr sz="2400">
              <a:solidFill>
                <a:srgbClr val="FFFFFF"/>
              </a:solidFill>
              <a:latin typeface="Roboto"/>
              <a:ea typeface="Roboto"/>
              <a:cs typeface="Roboto"/>
              <a:sym typeface="Roboto"/>
            </a:endParaRPr>
          </a:p>
          <a:p>
            <a:pPr indent="0" lvl="0" marL="0" rtl="0" algn="ctr">
              <a:spcBef>
                <a:spcPts val="1000"/>
              </a:spcBef>
              <a:spcAft>
                <a:spcPts val="0"/>
              </a:spcAft>
              <a:buNone/>
            </a:pPr>
            <a:r>
              <a:t/>
            </a:r>
            <a:endParaRPr sz="2400">
              <a:solidFill>
                <a:srgbClr val="FFFFFF"/>
              </a:solidFill>
              <a:latin typeface="Roboto"/>
              <a:ea typeface="Roboto"/>
              <a:cs typeface="Roboto"/>
              <a:sym typeface="Roboto"/>
            </a:endParaRPr>
          </a:p>
          <a:p>
            <a:pPr indent="0" lvl="0" marL="0" rtl="0" algn="l">
              <a:spcBef>
                <a:spcPts val="0"/>
              </a:spcBef>
              <a:spcAft>
                <a:spcPts val="0"/>
              </a:spcAft>
              <a:buNone/>
            </a:pPr>
            <a:r>
              <a:t/>
            </a:r>
            <a:endParaRPr sz="2400">
              <a:solidFill>
                <a:srgbClr val="FFFFFF"/>
              </a:solidFill>
              <a:latin typeface="Roboto"/>
              <a:ea typeface="Roboto"/>
              <a:cs typeface="Roboto"/>
              <a:sym typeface="Roboto"/>
            </a:endParaRPr>
          </a:p>
          <a:p>
            <a:pPr indent="0" lvl="0" marL="0" rtl="0" algn="l">
              <a:spcBef>
                <a:spcPts val="0"/>
              </a:spcBef>
              <a:spcAft>
                <a:spcPts val="0"/>
              </a:spcAft>
              <a:buNone/>
            </a:pPr>
            <a:r>
              <a:t/>
            </a:r>
            <a:endParaRPr sz="2400">
              <a:solidFill>
                <a:srgbClr val="FFFFFF"/>
              </a:solidFill>
              <a:latin typeface="Roboto"/>
              <a:ea typeface="Roboto"/>
              <a:cs typeface="Roboto"/>
              <a:sym typeface="Roboto"/>
            </a:endParaRPr>
          </a:p>
          <a:p>
            <a:pPr indent="0" lvl="0" marL="0" rtl="0" algn="l">
              <a:spcBef>
                <a:spcPts val="0"/>
              </a:spcBef>
              <a:spcAft>
                <a:spcPts val="0"/>
              </a:spcAft>
              <a:buNone/>
            </a:pPr>
            <a:r>
              <a:t/>
            </a:r>
            <a:endParaRPr sz="2400">
              <a:solidFill>
                <a:srgbClr val="FFFFFF"/>
              </a:solidFill>
              <a:latin typeface="Roboto"/>
              <a:ea typeface="Roboto"/>
              <a:cs typeface="Roboto"/>
              <a:sym typeface="Roboto"/>
            </a:endParaRPr>
          </a:p>
        </p:txBody>
      </p:sp>
      <p:pic>
        <p:nvPicPr>
          <p:cNvPr id="243" name="Google Shape;243;p33" title="dicussionlightbulb.png"/>
          <p:cNvPicPr preferRelativeResize="0"/>
          <p:nvPr/>
        </p:nvPicPr>
        <p:blipFill>
          <a:blip r:embed="rId3">
            <a:alphaModFix/>
          </a:blip>
          <a:stretch>
            <a:fillRect/>
          </a:stretch>
        </p:blipFill>
        <p:spPr>
          <a:xfrm>
            <a:off x="6388608" y="1982401"/>
            <a:ext cx="5486400" cy="2893200"/>
          </a:xfrm>
          <a:prstGeom prst="roundRect">
            <a:avLst>
              <a:gd fmla="val 16667" name="adj"/>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ECF8FE"/>
        </a:solidFill>
      </p:bgPr>
    </p:bg>
    <p:spTree>
      <p:nvGrpSpPr>
        <p:cNvPr id="247" name="Shape 247"/>
        <p:cNvGrpSpPr/>
        <p:nvPr/>
      </p:nvGrpSpPr>
      <p:grpSpPr>
        <a:xfrm>
          <a:off x="0" y="0"/>
          <a:ext cx="0" cy="0"/>
          <a:chOff x="0" y="0"/>
          <a:chExt cx="0" cy="0"/>
        </a:xfrm>
      </p:grpSpPr>
      <p:sp>
        <p:nvSpPr>
          <p:cNvPr id="248" name="Google Shape;248;p34"/>
          <p:cNvSpPr txBox="1"/>
          <p:nvPr>
            <p:ph type="title"/>
          </p:nvPr>
        </p:nvSpPr>
        <p:spPr>
          <a:xfrm>
            <a:off x="266925" y="318150"/>
            <a:ext cx="11142000" cy="785100"/>
          </a:xfrm>
          <a:prstGeom prst="rect">
            <a:avLst/>
          </a:prstGeom>
        </p:spPr>
        <p:txBody>
          <a:bodyPr anchorCtr="0" anchor="t" bIns="121900" lIns="121900" spcFirstLastPara="1" rIns="121900" wrap="square" tIns="121900">
            <a:spAutoFit/>
          </a:bodyPr>
          <a:lstStyle/>
          <a:p>
            <a:pPr indent="0" lvl="0" marL="0" rtl="0" algn="l">
              <a:spcBef>
                <a:spcPts val="0"/>
              </a:spcBef>
              <a:spcAft>
                <a:spcPts val="0"/>
              </a:spcAft>
              <a:buNone/>
            </a:pPr>
            <a:r>
              <a:rPr lang="en-US" sz="3500"/>
              <a:t>Introduction: Valid Historical Evidence</a:t>
            </a:r>
            <a:endParaRPr sz="3500"/>
          </a:p>
        </p:txBody>
      </p:sp>
      <p:sp>
        <p:nvSpPr>
          <p:cNvPr id="249" name="Google Shape;249;p34"/>
          <p:cNvSpPr/>
          <p:nvPr/>
        </p:nvSpPr>
        <p:spPr>
          <a:xfrm>
            <a:off x="316992" y="1937100"/>
            <a:ext cx="5486400" cy="2983800"/>
          </a:xfrm>
          <a:prstGeom prst="wedgeRoundRectCallout">
            <a:avLst>
              <a:gd fmla="val -47753" name="adj1"/>
              <a:gd fmla="val 67188" name="adj2"/>
              <a:gd fmla="val 0" name="adj3"/>
            </a:avLst>
          </a:prstGeom>
          <a:solidFill>
            <a:srgbClr val="1D67AC"/>
          </a:solidFill>
          <a:ln cap="flat" cmpd="sng" w="9525">
            <a:solidFill>
              <a:srgbClr val="1D67A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sz="2200">
              <a:solidFill>
                <a:srgbClr val="FFFFFF"/>
              </a:solidFill>
              <a:latin typeface="Roboto"/>
              <a:ea typeface="Roboto"/>
              <a:cs typeface="Roboto"/>
              <a:sym typeface="Roboto"/>
            </a:endParaRPr>
          </a:p>
          <a:p>
            <a:pPr indent="0" lvl="0" marL="0" rtl="0" algn="l">
              <a:spcBef>
                <a:spcPts val="0"/>
              </a:spcBef>
              <a:spcAft>
                <a:spcPts val="0"/>
              </a:spcAft>
              <a:buNone/>
            </a:pPr>
            <a:r>
              <a:t/>
            </a:r>
            <a:endParaRPr sz="2200">
              <a:solidFill>
                <a:srgbClr val="FFFFFF"/>
              </a:solidFill>
              <a:latin typeface="Roboto"/>
              <a:ea typeface="Roboto"/>
              <a:cs typeface="Roboto"/>
              <a:sym typeface="Roboto"/>
            </a:endParaRPr>
          </a:p>
          <a:p>
            <a:pPr indent="0" lvl="0" marL="0" rtl="0" algn="ctr">
              <a:spcBef>
                <a:spcPts val="0"/>
              </a:spcBef>
              <a:spcAft>
                <a:spcPts val="0"/>
              </a:spcAft>
              <a:buNone/>
            </a:pPr>
            <a:r>
              <a:t/>
            </a:r>
            <a:endParaRPr b="1" sz="2200" u="sng">
              <a:solidFill>
                <a:srgbClr val="FFFFFF"/>
              </a:solidFill>
              <a:latin typeface="Roboto"/>
              <a:ea typeface="Roboto"/>
              <a:cs typeface="Roboto"/>
              <a:sym typeface="Roboto"/>
            </a:endParaRPr>
          </a:p>
          <a:p>
            <a:pPr indent="0" lvl="0" marL="0" rtl="0" algn="ctr">
              <a:spcBef>
                <a:spcPts val="0"/>
              </a:spcBef>
              <a:spcAft>
                <a:spcPts val="0"/>
              </a:spcAft>
              <a:buNone/>
            </a:pPr>
            <a:r>
              <a:t/>
            </a:r>
            <a:endParaRPr b="1" sz="2200" u="sng">
              <a:solidFill>
                <a:srgbClr val="FFFFFF"/>
              </a:solidFill>
              <a:latin typeface="Roboto"/>
              <a:ea typeface="Roboto"/>
              <a:cs typeface="Roboto"/>
              <a:sym typeface="Roboto"/>
            </a:endParaRPr>
          </a:p>
          <a:p>
            <a:pPr indent="0" lvl="0" marL="0" rtl="0" algn="ctr">
              <a:spcBef>
                <a:spcPts val="0"/>
              </a:spcBef>
              <a:spcAft>
                <a:spcPts val="0"/>
              </a:spcAft>
              <a:buNone/>
            </a:pPr>
            <a:r>
              <a:rPr b="1" lang="en-US" sz="2200" u="sng">
                <a:solidFill>
                  <a:srgbClr val="FFFFFF"/>
                </a:solidFill>
                <a:latin typeface="Roboto"/>
                <a:ea typeface="Roboto"/>
                <a:cs typeface="Roboto"/>
                <a:sym typeface="Roboto"/>
              </a:rPr>
              <a:t>Class Discussion</a:t>
            </a:r>
            <a:endParaRPr b="1" sz="2200" u="sng">
              <a:solidFill>
                <a:srgbClr val="FFFFFF"/>
              </a:solidFill>
              <a:latin typeface="Roboto"/>
              <a:ea typeface="Roboto"/>
              <a:cs typeface="Roboto"/>
              <a:sym typeface="Roboto"/>
            </a:endParaRPr>
          </a:p>
          <a:p>
            <a:pPr indent="0" lvl="0" marL="0" rtl="0" algn="ctr">
              <a:spcBef>
                <a:spcPts val="1000"/>
              </a:spcBef>
              <a:spcAft>
                <a:spcPts val="0"/>
              </a:spcAft>
              <a:buNone/>
            </a:pPr>
            <a:r>
              <a:rPr lang="en-US" sz="2200">
                <a:solidFill>
                  <a:srgbClr val="FFFFFF"/>
                </a:solidFill>
                <a:latin typeface="Roboto"/>
                <a:ea typeface="Roboto"/>
                <a:cs typeface="Roboto"/>
                <a:sym typeface="Roboto"/>
              </a:rPr>
              <a:t>What happens when knowledge systems are excluded from official history — intentionally or otherwise?</a:t>
            </a:r>
            <a:endParaRPr sz="2200">
              <a:solidFill>
                <a:srgbClr val="FFFFFF"/>
              </a:solidFill>
              <a:latin typeface="Roboto"/>
              <a:ea typeface="Roboto"/>
              <a:cs typeface="Roboto"/>
              <a:sym typeface="Roboto"/>
            </a:endParaRPr>
          </a:p>
          <a:p>
            <a:pPr indent="0" lvl="0" marL="0" rtl="0" algn="ctr">
              <a:spcBef>
                <a:spcPts val="1000"/>
              </a:spcBef>
              <a:spcAft>
                <a:spcPts val="0"/>
              </a:spcAft>
              <a:buNone/>
            </a:pPr>
            <a:r>
              <a:t/>
            </a:r>
            <a:endParaRPr sz="2200">
              <a:solidFill>
                <a:srgbClr val="FFFFFF"/>
              </a:solidFill>
              <a:latin typeface="Roboto"/>
              <a:ea typeface="Roboto"/>
              <a:cs typeface="Roboto"/>
              <a:sym typeface="Roboto"/>
            </a:endParaRPr>
          </a:p>
          <a:p>
            <a:pPr indent="0" lvl="0" marL="0" rtl="0" algn="ctr">
              <a:spcBef>
                <a:spcPts val="1000"/>
              </a:spcBef>
              <a:spcAft>
                <a:spcPts val="0"/>
              </a:spcAft>
              <a:buNone/>
            </a:pPr>
            <a:r>
              <a:t/>
            </a:r>
            <a:endParaRPr sz="2200">
              <a:solidFill>
                <a:srgbClr val="FFFFFF"/>
              </a:solidFill>
              <a:latin typeface="Roboto"/>
              <a:ea typeface="Roboto"/>
              <a:cs typeface="Roboto"/>
              <a:sym typeface="Roboto"/>
            </a:endParaRPr>
          </a:p>
          <a:p>
            <a:pPr indent="0" lvl="0" marL="0" rtl="0" algn="l">
              <a:spcBef>
                <a:spcPts val="0"/>
              </a:spcBef>
              <a:spcAft>
                <a:spcPts val="0"/>
              </a:spcAft>
              <a:buNone/>
            </a:pPr>
            <a:r>
              <a:t/>
            </a:r>
            <a:endParaRPr sz="2200">
              <a:solidFill>
                <a:srgbClr val="FFFFFF"/>
              </a:solidFill>
              <a:latin typeface="Roboto"/>
              <a:ea typeface="Roboto"/>
              <a:cs typeface="Roboto"/>
              <a:sym typeface="Roboto"/>
            </a:endParaRPr>
          </a:p>
          <a:p>
            <a:pPr indent="0" lvl="0" marL="0" rtl="0" algn="l">
              <a:spcBef>
                <a:spcPts val="0"/>
              </a:spcBef>
              <a:spcAft>
                <a:spcPts val="0"/>
              </a:spcAft>
              <a:buNone/>
            </a:pPr>
            <a:r>
              <a:t/>
            </a:r>
            <a:endParaRPr sz="2200">
              <a:solidFill>
                <a:srgbClr val="FFFFFF"/>
              </a:solidFill>
              <a:latin typeface="Roboto"/>
              <a:ea typeface="Roboto"/>
              <a:cs typeface="Roboto"/>
              <a:sym typeface="Roboto"/>
            </a:endParaRPr>
          </a:p>
          <a:p>
            <a:pPr indent="0" lvl="0" marL="0" rtl="0" algn="l">
              <a:spcBef>
                <a:spcPts val="0"/>
              </a:spcBef>
              <a:spcAft>
                <a:spcPts val="0"/>
              </a:spcAft>
              <a:buNone/>
            </a:pPr>
            <a:r>
              <a:t/>
            </a:r>
            <a:endParaRPr sz="2200">
              <a:solidFill>
                <a:srgbClr val="FFFFFF"/>
              </a:solidFill>
              <a:latin typeface="Roboto"/>
              <a:ea typeface="Roboto"/>
              <a:cs typeface="Roboto"/>
              <a:sym typeface="Roboto"/>
            </a:endParaRPr>
          </a:p>
        </p:txBody>
      </p:sp>
      <p:pic>
        <p:nvPicPr>
          <p:cNvPr id="250" name="Google Shape;250;p34" title="dicussionlightbulb.png"/>
          <p:cNvPicPr preferRelativeResize="0"/>
          <p:nvPr/>
        </p:nvPicPr>
        <p:blipFill>
          <a:blip r:embed="rId3">
            <a:alphaModFix/>
          </a:blip>
          <a:stretch>
            <a:fillRect/>
          </a:stretch>
        </p:blipFill>
        <p:spPr>
          <a:xfrm>
            <a:off x="6388608" y="1982401"/>
            <a:ext cx="5486400" cy="2893200"/>
          </a:xfrm>
          <a:prstGeom prst="roundRect">
            <a:avLst>
              <a:gd fmla="val 16667" name="adj"/>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Kialo Edu Theme">
  <a:themeElements>
    <a:clrScheme name="Simple Light">
      <a:dk1>
        <a:srgbClr val="2C343D"/>
      </a:dk1>
      <a:lt1>
        <a:srgbClr val="FFFFFF"/>
      </a:lt1>
      <a:dk2>
        <a:srgbClr val="595959"/>
      </a:dk2>
      <a:lt2>
        <a:srgbClr val="FAFCFD"/>
      </a:lt2>
      <a:accent1>
        <a:srgbClr val="0069E0"/>
      </a:accent1>
      <a:accent2>
        <a:srgbClr val="1D67AC"/>
      </a:accent2>
      <a:accent3>
        <a:srgbClr val="0A207A"/>
      </a:accent3>
      <a:accent4>
        <a:srgbClr val="144777"/>
      </a:accent4>
      <a:accent5>
        <a:srgbClr val="F2F4F5"/>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name="Kialo Edu Theme">
  <a:themeElements>
    <a:clrScheme name="Simple Light">
      <a:dk1>
        <a:srgbClr val="2C343D"/>
      </a:dk1>
      <a:lt1>
        <a:srgbClr val="FFFFFF"/>
      </a:lt1>
      <a:dk2>
        <a:srgbClr val="595959"/>
      </a:dk2>
      <a:lt2>
        <a:srgbClr val="FAFCFD"/>
      </a:lt2>
      <a:accent1>
        <a:srgbClr val="0069E0"/>
      </a:accent1>
      <a:accent2>
        <a:srgbClr val="1D67AC"/>
      </a:accent2>
      <a:accent3>
        <a:srgbClr val="0A207A"/>
      </a:accent3>
      <a:accent4>
        <a:srgbClr val="144777"/>
      </a:accent4>
      <a:accent5>
        <a:srgbClr val="F2F4F5"/>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