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Roboto"/>
      <p:regular r:id="rId26"/>
      <p:bold r:id="rId27"/>
      <p:italic r:id="rId28"/>
      <p:boldItalic r:id="rId29"/>
    </p:embeddedFont>
    <p:embeddedFont>
      <p:font typeface="Roboto Medium"/>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Medium-bold.fntdata"/><Relationship Id="rId30" Type="http://schemas.openxmlformats.org/officeDocument/2006/relationships/font" Target="fonts/RobotoMedium-regular.fntdata"/><Relationship Id="rId11" Type="http://schemas.openxmlformats.org/officeDocument/2006/relationships/slide" Target="slides/slide6.xml"/><Relationship Id="rId33" Type="http://schemas.openxmlformats.org/officeDocument/2006/relationships/font" Target="fonts/RobotoMedium-boldItalic.fntdata"/><Relationship Id="rId10" Type="http://schemas.openxmlformats.org/officeDocument/2006/relationships/slide" Target="slides/slide5.xml"/><Relationship Id="rId32" Type="http://schemas.openxmlformats.org/officeDocument/2006/relationships/font" Target="fonts/RobotoMedium-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186abd6be_3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5186abd6be_3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af9b01a307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af9b01a30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2996994fc9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2996994fc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af9b01a307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af9b01a30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3c4e0119e1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3c4e0119e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3a782f2f6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3a782f2f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3a78790fae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3a78790fa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af9b01a307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af9b01a30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27dcf761af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27dcf761a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af9b01a307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af9b01a307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af9b01a307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af9b01a307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268550efa8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268550efa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5186abd6be_3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5186abd6be_3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af9b01a307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af9b01a307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268550efa8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268550efa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268550efa8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268550efa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2d22ed35f0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2d22ed35f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378e7b4383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378e7b438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af9b01a307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af9b01a30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af9b01a307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af9b01a30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rgbClr val="ECF8FE"/>
        </a:solidFill>
      </p:bgPr>
    </p:bg>
    <p:spTree>
      <p:nvGrpSpPr>
        <p:cNvPr id="7" name="Shape 7"/>
        <p:cNvGrpSpPr/>
        <p:nvPr/>
      </p:nvGrpSpPr>
      <p:grpSpPr>
        <a:xfrm>
          <a:off x="0" y="0"/>
          <a:ext cx="0" cy="0"/>
          <a:chOff x="0" y="0"/>
          <a:chExt cx="0" cy="0"/>
        </a:xfrm>
      </p:grpSpPr>
      <p:sp>
        <p:nvSpPr>
          <p:cNvPr id="8" name="Google Shape;8;p2"/>
          <p:cNvSpPr txBox="1"/>
          <p:nvPr>
            <p:ph type="title"/>
          </p:nvPr>
        </p:nvSpPr>
        <p:spPr>
          <a:xfrm>
            <a:off x="266925" y="473475"/>
            <a:ext cx="11142000" cy="956700"/>
          </a:xfrm>
          <a:prstGeom prst="rect">
            <a:avLst/>
          </a:prstGeom>
          <a:noFill/>
          <a:ln>
            <a:noFill/>
          </a:ln>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p:txBody>
      </p:sp>
      <p:sp>
        <p:nvSpPr>
          <p:cNvPr id="9" name="Google Shape;9;p2"/>
          <p:cNvSpPr txBox="1"/>
          <p:nvPr>
            <p:ph idx="1" type="body"/>
          </p:nvPr>
        </p:nvSpPr>
        <p:spPr>
          <a:xfrm>
            <a:off x="266925" y="1430175"/>
            <a:ext cx="10650300" cy="4231800"/>
          </a:xfrm>
          <a:prstGeom prst="rect">
            <a:avLst/>
          </a:prstGeom>
          <a:noFill/>
          <a:ln>
            <a:noFill/>
          </a:ln>
        </p:spPr>
        <p:txBody>
          <a:bodyPr anchorCtr="0" anchor="t" bIns="121900" lIns="121900" spcFirstLastPara="1" rIns="121900" wrap="square" tIns="121900">
            <a:noAutofit/>
          </a:bodyPr>
          <a:lstStyle>
            <a:lvl1pPr indent="-381000" lvl="0" marL="457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 name="Google Shape;10;p2"/>
          <p:cNvGrpSpPr/>
          <p:nvPr/>
        </p:nvGrpSpPr>
        <p:grpSpPr>
          <a:xfrm>
            <a:off x="-18200" y="6209645"/>
            <a:ext cx="12228094" cy="647984"/>
            <a:chOff x="-13650" y="4657350"/>
            <a:chExt cx="9171300" cy="486000"/>
          </a:xfrm>
        </p:grpSpPr>
        <p:sp>
          <p:nvSpPr>
            <p:cNvPr id="11" name="Google Shape;11;p2"/>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2" name="Google Shape;12;p2"/>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 name="Google Shape;13;p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r>
              <a:rPr lang="en-US"/>
              <a:t> / 30</a:t>
            </a:r>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76" name="Shape 76"/>
        <p:cNvGrpSpPr/>
        <p:nvPr/>
      </p:nvGrpSpPr>
      <p:grpSpPr>
        <a:xfrm>
          <a:off x="0" y="0"/>
          <a:ext cx="0" cy="0"/>
          <a:chOff x="0" y="0"/>
          <a:chExt cx="0" cy="0"/>
        </a:xfrm>
      </p:grpSpPr>
      <p:sp>
        <p:nvSpPr>
          <p:cNvPr id="77" name="Google Shape;77;p11"/>
          <p:cNvSpPr/>
          <p:nvPr>
            <p:ph idx="2" type="pic"/>
          </p:nvPr>
        </p:nvSpPr>
        <p:spPr>
          <a:xfrm>
            <a:off x="-63733" y="-36433"/>
            <a:ext cx="12310500" cy="6246300"/>
          </a:xfrm>
          <a:prstGeom prst="rect">
            <a:avLst/>
          </a:prstGeom>
          <a:noFill/>
          <a:ln>
            <a:noFill/>
          </a:ln>
        </p:spPr>
      </p:sp>
      <p:sp>
        <p:nvSpPr>
          <p:cNvPr id="78" name="Google Shape;78;p11"/>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79" name="Google Shape;79;p11"/>
          <p:cNvGrpSpPr/>
          <p:nvPr/>
        </p:nvGrpSpPr>
        <p:grpSpPr>
          <a:xfrm>
            <a:off x="-18200" y="6209645"/>
            <a:ext cx="12228094" cy="647984"/>
            <a:chOff x="-13650" y="4657350"/>
            <a:chExt cx="9171300" cy="486000"/>
          </a:xfrm>
        </p:grpSpPr>
        <p:sp>
          <p:nvSpPr>
            <p:cNvPr id="80" name="Google Shape;80;p1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81" name="Google Shape;81;p1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82" name="Google Shape;82;p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 name="Shape 83"/>
        <p:cNvGrpSpPr/>
        <p:nvPr/>
      </p:nvGrpSpPr>
      <p:grpSpPr>
        <a:xfrm>
          <a:off x="0" y="0"/>
          <a:ext cx="0" cy="0"/>
          <a:chOff x="0" y="0"/>
          <a:chExt cx="0" cy="0"/>
        </a:xfrm>
      </p:grpSpPr>
      <p:sp>
        <p:nvSpPr>
          <p:cNvPr id="84" name="Google Shape;84;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9" name="Shape 89"/>
        <p:cNvGrpSpPr/>
        <p:nvPr/>
      </p:nvGrpSpPr>
      <p:grpSpPr>
        <a:xfrm>
          <a:off x="0" y="0"/>
          <a:ext cx="0" cy="0"/>
          <a:chOff x="0" y="0"/>
          <a:chExt cx="0" cy="0"/>
        </a:xfrm>
      </p:grpSpPr>
      <p:sp>
        <p:nvSpPr>
          <p:cNvPr id="90" name="Google Shape;90;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2" name="Google Shape;92;p1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3" name="Google Shape;93;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chemeClr val="lt2"/>
        </a:solidFill>
      </p:bgPr>
    </p:bg>
    <p:spTree>
      <p:nvGrpSpPr>
        <p:cNvPr id="105" name="Shape 105"/>
        <p:cNvGrpSpPr/>
        <p:nvPr/>
      </p:nvGrpSpPr>
      <p:grpSpPr>
        <a:xfrm>
          <a:off x="0" y="0"/>
          <a:ext cx="0" cy="0"/>
          <a:chOff x="0" y="0"/>
          <a:chExt cx="0" cy="0"/>
        </a:xfrm>
      </p:grpSpPr>
      <p:sp>
        <p:nvSpPr>
          <p:cNvPr id="106" name="Google Shape;106;p16"/>
          <p:cNvSpPr txBox="1"/>
          <p:nvPr>
            <p:ph type="title"/>
          </p:nvPr>
        </p:nvSpPr>
        <p:spPr>
          <a:xfrm>
            <a:off x="266933" y="473467"/>
            <a:ext cx="10650300" cy="1119900"/>
          </a:xfrm>
          <a:prstGeom prst="rect">
            <a:avLst/>
          </a:prstGeom>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p:txBody>
      </p:sp>
      <p:sp>
        <p:nvSpPr>
          <p:cNvPr id="107" name="Google Shape;107;p16"/>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8" name="Google Shape;108;p16"/>
          <p:cNvGrpSpPr/>
          <p:nvPr/>
        </p:nvGrpSpPr>
        <p:grpSpPr>
          <a:xfrm>
            <a:off x="-18200" y="6209645"/>
            <a:ext cx="12228094" cy="647984"/>
            <a:chOff x="-13650" y="4657350"/>
            <a:chExt cx="9171300" cy="486000"/>
          </a:xfrm>
        </p:grpSpPr>
        <p:sp>
          <p:nvSpPr>
            <p:cNvPr id="109" name="Google Shape;109;p1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10" name="Google Shape;110;p1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11" name="Google Shape;111;p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17"/>
          <p:cNvSpPr txBox="1"/>
          <p:nvPr>
            <p:ph type="title"/>
          </p:nvPr>
        </p:nvSpPr>
        <p:spPr>
          <a:xfrm>
            <a:off x="701131" y="2117800"/>
            <a:ext cx="5809200" cy="1679100"/>
          </a:xfrm>
          <a:prstGeom prst="rect">
            <a:avLst/>
          </a:prstGeom>
        </p:spPr>
        <p:txBody>
          <a:bodyPr anchorCtr="0" anchor="t" bIns="121900" lIns="121900" spcFirstLastPara="1" rIns="121900" wrap="square" tIns="121900">
            <a:spAutoFit/>
          </a:bodyPr>
          <a:lstStyle>
            <a:lvl1pPr lvl="0"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14" name="Google Shape;114;p17"/>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pic>
        <p:nvPicPr>
          <p:cNvPr id="115" name="Google Shape;115;p17"/>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16" name="Google Shape;116;p17"/>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17" name="Google Shape;117;p1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118" name="Shape 118"/>
        <p:cNvGrpSpPr/>
        <p:nvPr/>
      </p:nvGrpSpPr>
      <p:grpSpPr>
        <a:xfrm>
          <a:off x="0" y="0"/>
          <a:ext cx="0" cy="0"/>
          <a:chOff x="0" y="0"/>
          <a:chExt cx="0" cy="0"/>
        </a:xfrm>
      </p:grpSpPr>
      <p:sp>
        <p:nvSpPr>
          <p:cNvPr id="119" name="Google Shape;119;p18"/>
          <p:cNvSpPr txBox="1"/>
          <p:nvPr>
            <p:ph type="title"/>
          </p:nvPr>
        </p:nvSpPr>
        <p:spPr>
          <a:xfrm>
            <a:off x="692026" y="1316565"/>
            <a:ext cx="5809200" cy="1679100"/>
          </a:xfrm>
          <a:prstGeom prst="rect">
            <a:avLst/>
          </a:prstGeom>
        </p:spPr>
        <p:txBody>
          <a:bodyPr anchorCtr="0" anchor="t" bIns="121900" lIns="121900" spcFirstLastPara="1" rIns="121900" wrap="square" tIns="121900">
            <a:spAutoFit/>
          </a:bodyPr>
          <a:lstStyle>
            <a:lvl1pPr lvl="0"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20" name="Google Shape;120;p18"/>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pic>
        <p:nvPicPr>
          <p:cNvPr id="121" name="Google Shape;121;p18"/>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122" name="Google Shape;122;p18"/>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123" name="Google Shape;123;p1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124"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b="1314" l="0" r="0" t="1324"/>
          <a:stretch/>
        </p:blipFill>
        <p:spPr>
          <a:xfrm>
            <a:off x="304800" y="598967"/>
            <a:ext cx="2036733" cy="423233"/>
          </a:xfrm>
          <a:prstGeom prst="rect">
            <a:avLst/>
          </a:prstGeom>
          <a:noFill/>
          <a:ln>
            <a:noFill/>
          </a:ln>
        </p:spPr>
      </p:pic>
      <p:sp>
        <p:nvSpPr>
          <p:cNvPr id="126" name="Google Shape;126;p19"/>
          <p:cNvSpPr txBox="1"/>
          <p:nvPr>
            <p:ph type="title"/>
          </p:nvPr>
        </p:nvSpPr>
        <p:spPr>
          <a:xfrm>
            <a:off x="628300" y="2117800"/>
            <a:ext cx="5809200" cy="1679100"/>
          </a:xfrm>
          <a:prstGeom prst="rect">
            <a:avLst/>
          </a:prstGeom>
        </p:spPr>
        <p:txBody>
          <a:bodyPr anchorCtr="0" anchor="t" bIns="121900" lIns="121900" spcFirstLastPara="1" rIns="121900" wrap="square" tIns="121900">
            <a:spAutoFit/>
          </a:bodyPr>
          <a:lstStyle>
            <a:lvl1pPr lvl="0"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127" name="Google Shape;127;p19"/>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rtl="0">
              <a:spcBef>
                <a:spcPts val="0"/>
              </a:spcBef>
              <a:spcAft>
                <a:spcPts val="0"/>
              </a:spcAft>
              <a:buClr>
                <a:schemeClr val="accent2"/>
              </a:buClr>
              <a:buSzPts val="1900"/>
              <a:buNone/>
              <a:defRPr sz="1900">
                <a:solidFill>
                  <a:schemeClr val="accent2"/>
                </a:solidFill>
              </a:defRPr>
            </a:lvl2pPr>
            <a:lvl3pPr lvl="2" rtl="0">
              <a:spcBef>
                <a:spcPts val="0"/>
              </a:spcBef>
              <a:spcAft>
                <a:spcPts val="0"/>
              </a:spcAft>
              <a:buClr>
                <a:schemeClr val="accent2"/>
              </a:buClr>
              <a:buSzPts val="1900"/>
              <a:buNone/>
              <a:defRPr sz="1900">
                <a:solidFill>
                  <a:schemeClr val="accent2"/>
                </a:solidFill>
              </a:defRPr>
            </a:lvl3pPr>
            <a:lvl4pPr lvl="3" rtl="0">
              <a:spcBef>
                <a:spcPts val="0"/>
              </a:spcBef>
              <a:spcAft>
                <a:spcPts val="0"/>
              </a:spcAft>
              <a:buClr>
                <a:schemeClr val="accent2"/>
              </a:buClr>
              <a:buSzPts val="1900"/>
              <a:buNone/>
              <a:defRPr sz="1900">
                <a:solidFill>
                  <a:schemeClr val="accent2"/>
                </a:solidFill>
              </a:defRPr>
            </a:lvl4pPr>
            <a:lvl5pPr lvl="4" rtl="0">
              <a:spcBef>
                <a:spcPts val="0"/>
              </a:spcBef>
              <a:spcAft>
                <a:spcPts val="0"/>
              </a:spcAft>
              <a:buClr>
                <a:schemeClr val="accent2"/>
              </a:buClr>
              <a:buSzPts val="1900"/>
              <a:buNone/>
              <a:defRPr sz="1900">
                <a:solidFill>
                  <a:schemeClr val="accent2"/>
                </a:solidFill>
              </a:defRPr>
            </a:lvl5pPr>
            <a:lvl6pPr lvl="5" rtl="0">
              <a:spcBef>
                <a:spcPts val="0"/>
              </a:spcBef>
              <a:spcAft>
                <a:spcPts val="0"/>
              </a:spcAft>
              <a:buClr>
                <a:schemeClr val="accent2"/>
              </a:buClr>
              <a:buSzPts val="1900"/>
              <a:buNone/>
              <a:defRPr sz="1900">
                <a:solidFill>
                  <a:schemeClr val="accent2"/>
                </a:solidFill>
              </a:defRPr>
            </a:lvl6pPr>
            <a:lvl7pPr lvl="6" rtl="0">
              <a:spcBef>
                <a:spcPts val="0"/>
              </a:spcBef>
              <a:spcAft>
                <a:spcPts val="0"/>
              </a:spcAft>
              <a:buClr>
                <a:schemeClr val="accent2"/>
              </a:buClr>
              <a:buSzPts val="1900"/>
              <a:buNone/>
              <a:defRPr sz="1900">
                <a:solidFill>
                  <a:schemeClr val="accent2"/>
                </a:solidFill>
              </a:defRPr>
            </a:lvl7pPr>
            <a:lvl8pPr lvl="7" rtl="0">
              <a:spcBef>
                <a:spcPts val="0"/>
              </a:spcBef>
              <a:spcAft>
                <a:spcPts val="0"/>
              </a:spcAft>
              <a:buClr>
                <a:schemeClr val="accent2"/>
              </a:buClr>
              <a:buSzPts val="1900"/>
              <a:buNone/>
              <a:defRPr sz="1900">
                <a:solidFill>
                  <a:schemeClr val="accent2"/>
                </a:solidFill>
              </a:defRPr>
            </a:lvl8pPr>
            <a:lvl9pPr lvl="8" rtl="0">
              <a:spcBef>
                <a:spcPts val="0"/>
              </a:spcBef>
              <a:spcAft>
                <a:spcPts val="0"/>
              </a:spcAft>
              <a:buClr>
                <a:schemeClr val="accent2"/>
              </a:buClr>
              <a:buSzPts val="1900"/>
              <a:buNone/>
              <a:defRPr sz="1900">
                <a:solidFill>
                  <a:schemeClr val="accent2"/>
                </a:solidFill>
              </a:defRPr>
            </a:lvl9pPr>
          </a:lstStyle>
          <a:p/>
        </p:txBody>
      </p:sp>
      <p:sp>
        <p:nvSpPr>
          <p:cNvPr id="128" name="Google Shape;128;p19"/>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rtl="0">
              <a:spcBef>
                <a:spcPts val="0"/>
              </a:spcBef>
              <a:spcAft>
                <a:spcPts val="0"/>
              </a:spcAft>
              <a:buClr>
                <a:schemeClr val="accent2"/>
              </a:buClr>
              <a:buSzPts val="1600"/>
              <a:buNone/>
              <a:defRPr sz="1600">
                <a:solidFill>
                  <a:schemeClr val="accent2"/>
                </a:solidFill>
              </a:defRPr>
            </a:lvl2pPr>
            <a:lvl3pPr lvl="2" rtl="0">
              <a:spcBef>
                <a:spcPts val="0"/>
              </a:spcBef>
              <a:spcAft>
                <a:spcPts val="0"/>
              </a:spcAft>
              <a:buClr>
                <a:schemeClr val="accent2"/>
              </a:buClr>
              <a:buSzPts val="1600"/>
              <a:buNone/>
              <a:defRPr sz="1600">
                <a:solidFill>
                  <a:schemeClr val="accent2"/>
                </a:solidFill>
              </a:defRPr>
            </a:lvl3pPr>
            <a:lvl4pPr lvl="3" rtl="0">
              <a:spcBef>
                <a:spcPts val="0"/>
              </a:spcBef>
              <a:spcAft>
                <a:spcPts val="0"/>
              </a:spcAft>
              <a:buClr>
                <a:schemeClr val="accent2"/>
              </a:buClr>
              <a:buSzPts val="1600"/>
              <a:buNone/>
              <a:defRPr sz="1600">
                <a:solidFill>
                  <a:schemeClr val="accent2"/>
                </a:solidFill>
              </a:defRPr>
            </a:lvl4pPr>
            <a:lvl5pPr lvl="4" rtl="0">
              <a:spcBef>
                <a:spcPts val="0"/>
              </a:spcBef>
              <a:spcAft>
                <a:spcPts val="0"/>
              </a:spcAft>
              <a:buClr>
                <a:schemeClr val="accent2"/>
              </a:buClr>
              <a:buSzPts val="1600"/>
              <a:buNone/>
              <a:defRPr sz="1600">
                <a:solidFill>
                  <a:schemeClr val="accent2"/>
                </a:solidFill>
              </a:defRPr>
            </a:lvl5pPr>
            <a:lvl6pPr lvl="5" rtl="0">
              <a:spcBef>
                <a:spcPts val="0"/>
              </a:spcBef>
              <a:spcAft>
                <a:spcPts val="0"/>
              </a:spcAft>
              <a:buClr>
                <a:schemeClr val="accent2"/>
              </a:buClr>
              <a:buSzPts val="1600"/>
              <a:buNone/>
              <a:defRPr sz="1600">
                <a:solidFill>
                  <a:schemeClr val="accent2"/>
                </a:solidFill>
              </a:defRPr>
            </a:lvl6pPr>
            <a:lvl7pPr lvl="6" rtl="0">
              <a:spcBef>
                <a:spcPts val="0"/>
              </a:spcBef>
              <a:spcAft>
                <a:spcPts val="0"/>
              </a:spcAft>
              <a:buClr>
                <a:schemeClr val="accent2"/>
              </a:buClr>
              <a:buSzPts val="1600"/>
              <a:buNone/>
              <a:defRPr sz="1600">
                <a:solidFill>
                  <a:schemeClr val="accent2"/>
                </a:solidFill>
              </a:defRPr>
            </a:lvl7pPr>
            <a:lvl8pPr lvl="7" rtl="0">
              <a:spcBef>
                <a:spcPts val="0"/>
              </a:spcBef>
              <a:spcAft>
                <a:spcPts val="0"/>
              </a:spcAft>
              <a:buClr>
                <a:schemeClr val="accent2"/>
              </a:buClr>
              <a:buSzPts val="1600"/>
              <a:buNone/>
              <a:defRPr sz="1600">
                <a:solidFill>
                  <a:schemeClr val="accent2"/>
                </a:solidFill>
              </a:defRPr>
            </a:lvl8pPr>
            <a:lvl9pPr lvl="8" rtl="0">
              <a:spcBef>
                <a:spcPts val="0"/>
              </a:spcBef>
              <a:spcAft>
                <a:spcPts val="0"/>
              </a:spcAft>
              <a:buClr>
                <a:schemeClr val="accent2"/>
              </a:buClr>
              <a:buSzPts val="1600"/>
              <a:buNone/>
              <a:defRPr sz="1600">
                <a:solidFill>
                  <a:schemeClr val="accent2"/>
                </a:solidFill>
              </a:defRPr>
            </a:lvl9pPr>
          </a:lstStyle>
          <a:p/>
        </p:txBody>
      </p:sp>
      <p:sp>
        <p:nvSpPr>
          <p:cNvPr id="129" name="Google Shape;129;p1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130" name="Shape 130"/>
        <p:cNvGrpSpPr/>
        <p:nvPr/>
      </p:nvGrpSpPr>
      <p:grpSpPr>
        <a:xfrm>
          <a:off x="0" y="0"/>
          <a:ext cx="0" cy="0"/>
          <a:chOff x="0" y="0"/>
          <a:chExt cx="0" cy="0"/>
        </a:xfrm>
      </p:grpSpPr>
      <p:sp>
        <p:nvSpPr>
          <p:cNvPr id="131" name="Google Shape;131;p20"/>
          <p:cNvSpPr/>
          <p:nvPr>
            <p:ph idx="2" type="pic"/>
          </p:nvPr>
        </p:nvSpPr>
        <p:spPr>
          <a:xfrm>
            <a:off x="5982033" y="-67"/>
            <a:ext cx="6301200" cy="6210000"/>
          </a:xfrm>
          <a:prstGeom prst="rect">
            <a:avLst/>
          </a:prstGeom>
          <a:noFill/>
          <a:ln>
            <a:noFill/>
          </a:ln>
        </p:spPr>
      </p:sp>
      <p:sp>
        <p:nvSpPr>
          <p:cNvPr id="132" name="Google Shape;132;p20"/>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p:txBody>
      </p:sp>
      <p:sp>
        <p:nvSpPr>
          <p:cNvPr id="133" name="Google Shape;133;p20"/>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34" name="Google Shape;134;p20"/>
          <p:cNvGrpSpPr/>
          <p:nvPr/>
        </p:nvGrpSpPr>
        <p:grpSpPr>
          <a:xfrm>
            <a:off x="-18200" y="6209645"/>
            <a:ext cx="12228094" cy="647984"/>
            <a:chOff x="-13650" y="4657350"/>
            <a:chExt cx="9171300" cy="486000"/>
          </a:xfrm>
        </p:grpSpPr>
        <p:sp>
          <p:nvSpPr>
            <p:cNvPr id="135" name="Google Shape;135;p2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36" name="Google Shape;136;p2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7" name="Google Shape;137;p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138" name="Shape 138"/>
        <p:cNvGrpSpPr/>
        <p:nvPr/>
      </p:nvGrpSpPr>
      <p:grpSpPr>
        <a:xfrm>
          <a:off x="0" y="0"/>
          <a:ext cx="0" cy="0"/>
          <a:chOff x="0" y="0"/>
          <a:chExt cx="0" cy="0"/>
        </a:xfrm>
      </p:grpSpPr>
      <p:sp>
        <p:nvSpPr>
          <p:cNvPr id="139" name="Google Shape;139;p21"/>
          <p:cNvSpPr/>
          <p:nvPr>
            <p:ph idx="2" type="pic"/>
          </p:nvPr>
        </p:nvSpPr>
        <p:spPr>
          <a:xfrm>
            <a:off x="5982033" y="-67"/>
            <a:ext cx="6210000" cy="3259500"/>
          </a:xfrm>
          <a:prstGeom prst="rect">
            <a:avLst/>
          </a:prstGeom>
          <a:noFill/>
          <a:ln>
            <a:noFill/>
          </a:ln>
        </p:spPr>
      </p:sp>
      <p:sp>
        <p:nvSpPr>
          <p:cNvPr id="140" name="Google Shape;140;p21"/>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p:txBody>
      </p:sp>
      <p:sp>
        <p:nvSpPr>
          <p:cNvPr id="141" name="Google Shape;141;p21"/>
          <p:cNvSpPr/>
          <p:nvPr>
            <p:ph idx="3" type="pic"/>
          </p:nvPr>
        </p:nvSpPr>
        <p:spPr>
          <a:xfrm>
            <a:off x="9178000" y="3450867"/>
            <a:ext cx="3014100" cy="2758800"/>
          </a:xfrm>
          <a:prstGeom prst="rect">
            <a:avLst/>
          </a:prstGeom>
          <a:noFill/>
          <a:ln>
            <a:noFill/>
          </a:ln>
        </p:spPr>
      </p:sp>
      <p:sp>
        <p:nvSpPr>
          <p:cNvPr id="142" name="Google Shape;142;p21"/>
          <p:cNvSpPr/>
          <p:nvPr>
            <p:ph idx="4" type="pic"/>
          </p:nvPr>
        </p:nvSpPr>
        <p:spPr>
          <a:xfrm>
            <a:off x="5982033" y="3450867"/>
            <a:ext cx="3014100" cy="2758800"/>
          </a:xfrm>
          <a:prstGeom prst="rect">
            <a:avLst/>
          </a:prstGeom>
          <a:noFill/>
          <a:ln>
            <a:noFill/>
          </a:ln>
        </p:spPr>
      </p:sp>
      <p:sp>
        <p:nvSpPr>
          <p:cNvPr id="143" name="Google Shape;143;p21"/>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44" name="Google Shape;144;p21"/>
          <p:cNvGrpSpPr/>
          <p:nvPr/>
        </p:nvGrpSpPr>
        <p:grpSpPr>
          <a:xfrm>
            <a:off x="-18200" y="6209645"/>
            <a:ext cx="12228094" cy="647984"/>
            <a:chOff x="-13650" y="4657350"/>
            <a:chExt cx="9171300" cy="486000"/>
          </a:xfrm>
        </p:grpSpPr>
        <p:sp>
          <p:nvSpPr>
            <p:cNvPr id="145" name="Google Shape;145;p2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46" name="Google Shape;146;p2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47" name="Google Shape;147;p2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701131" y="2117800"/>
            <a:ext cx="5809200" cy="16791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6" name="Google Shape;16;p3"/>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7" name="Google Shape;17;p3"/>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8" name="Google Shape;18;p3"/>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9" name="Google Shape;19;p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148" name="Shape 148"/>
        <p:cNvGrpSpPr/>
        <p:nvPr/>
      </p:nvGrpSpPr>
      <p:grpSpPr>
        <a:xfrm>
          <a:off x="0" y="0"/>
          <a:ext cx="0" cy="0"/>
          <a:chOff x="0" y="0"/>
          <a:chExt cx="0" cy="0"/>
        </a:xfrm>
      </p:grpSpPr>
      <p:sp>
        <p:nvSpPr>
          <p:cNvPr id="149" name="Google Shape;149;p22"/>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50" name="Google Shape;150;p22"/>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151" name="Google Shape;151;p22"/>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p:txBody>
      </p:sp>
      <p:sp>
        <p:nvSpPr>
          <p:cNvPr id="152" name="Google Shape;152;p22"/>
          <p:cNvSpPr/>
          <p:nvPr>
            <p:ph idx="2" type="pic"/>
          </p:nvPr>
        </p:nvSpPr>
        <p:spPr>
          <a:xfrm>
            <a:off x="9100" y="3057717"/>
            <a:ext cx="12192000" cy="3152400"/>
          </a:xfrm>
          <a:prstGeom prst="rect">
            <a:avLst/>
          </a:prstGeom>
          <a:noFill/>
          <a:ln>
            <a:noFill/>
          </a:ln>
        </p:spPr>
      </p:sp>
      <p:sp>
        <p:nvSpPr>
          <p:cNvPr id="153" name="Google Shape;153;p22"/>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4" name="Google Shape;154;p2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155" name="Shape 155"/>
        <p:cNvGrpSpPr/>
        <p:nvPr/>
      </p:nvGrpSpPr>
      <p:grpSpPr>
        <a:xfrm>
          <a:off x="0" y="0"/>
          <a:ext cx="0" cy="0"/>
          <a:chOff x="0" y="0"/>
          <a:chExt cx="0" cy="0"/>
        </a:xfrm>
      </p:grpSpPr>
      <p:sp>
        <p:nvSpPr>
          <p:cNvPr id="156" name="Google Shape;156;p23"/>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p:txBody>
      </p:sp>
      <p:sp>
        <p:nvSpPr>
          <p:cNvPr id="157" name="Google Shape;157;p23"/>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8" name="Google Shape;158;p23"/>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23"/>
          <p:cNvSpPr/>
          <p:nvPr>
            <p:ph idx="2" type="pic"/>
          </p:nvPr>
        </p:nvSpPr>
        <p:spPr>
          <a:xfrm>
            <a:off x="1953050" y="2614000"/>
            <a:ext cx="1629900" cy="1629900"/>
          </a:xfrm>
          <a:prstGeom prst="ellipse">
            <a:avLst/>
          </a:prstGeom>
          <a:noFill/>
          <a:ln>
            <a:noFill/>
          </a:ln>
        </p:spPr>
      </p:sp>
      <p:sp>
        <p:nvSpPr>
          <p:cNvPr id="160" name="Google Shape;160;p23"/>
          <p:cNvSpPr/>
          <p:nvPr>
            <p:ph idx="3" type="pic"/>
          </p:nvPr>
        </p:nvSpPr>
        <p:spPr>
          <a:xfrm>
            <a:off x="5281000" y="2614000"/>
            <a:ext cx="1629900" cy="1629900"/>
          </a:xfrm>
          <a:prstGeom prst="ellipse">
            <a:avLst/>
          </a:prstGeom>
          <a:noFill/>
          <a:ln>
            <a:noFill/>
          </a:ln>
        </p:spPr>
      </p:sp>
      <p:sp>
        <p:nvSpPr>
          <p:cNvPr id="161" name="Google Shape;161;p23"/>
          <p:cNvSpPr/>
          <p:nvPr>
            <p:ph idx="4" type="pic"/>
          </p:nvPr>
        </p:nvSpPr>
        <p:spPr>
          <a:xfrm>
            <a:off x="8608967" y="2614000"/>
            <a:ext cx="1629900" cy="1629900"/>
          </a:xfrm>
          <a:prstGeom prst="ellipse">
            <a:avLst/>
          </a:prstGeom>
          <a:noFill/>
          <a:ln>
            <a:noFill/>
          </a:ln>
        </p:spPr>
      </p:sp>
      <p:sp>
        <p:nvSpPr>
          <p:cNvPr id="162" name="Google Shape;162;p23"/>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163" name="Google Shape;163;p23"/>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164" name="Google Shape;164;p23"/>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grpSp>
        <p:nvGrpSpPr>
          <p:cNvPr id="165" name="Google Shape;165;p23"/>
          <p:cNvGrpSpPr/>
          <p:nvPr/>
        </p:nvGrpSpPr>
        <p:grpSpPr>
          <a:xfrm>
            <a:off x="-18200" y="6209645"/>
            <a:ext cx="12228094" cy="647984"/>
            <a:chOff x="-13650" y="4657350"/>
            <a:chExt cx="9171300" cy="486000"/>
          </a:xfrm>
        </p:grpSpPr>
        <p:sp>
          <p:nvSpPr>
            <p:cNvPr id="166" name="Google Shape;166;p23"/>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67" name="Google Shape;167;p23"/>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68" name="Google Shape;168;p2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169" name="Shape 169"/>
        <p:cNvGrpSpPr/>
        <p:nvPr/>
      </p:nvGrpSpPr>
      <p:grpSpPr>
        <a:xfrm>
          <a:off x="0" y="0"/>
          <a:ext cx="0" cy="0"/>
          <a:chOff x="0" y="0"/>
          <a:chExt cx="0" cy="0"/>
        </a:xfrm>
      </p:grpSpPr>
      <p:sp>
        <p:nvSpPr>
          <p:cNvPr id="170" name="Google Shape;170;p24"/>
          <p:cNvSpPr/>
          <p:nvPr>
            <p:ph idx="2" type="pic"/>
          </p:nvPr>
        </p:nvSpPr>
        <p:spPr>
          <a:xfrm>
            <a:off x="-54633" y="-45533"/>
            <a:ext cx="12328500" cy="6255600"/>
          </a:xfrm>
          <a:prstGeom prst="rect">
            <a:avLst/>
          </a:prstGeom>
          <a:noFill/>
          <a:ln>
            <a:noFill/>
          </a:ln>
        </p:spPr>
      </p:sp>
      <p:grpSp>
        <p:nvGrpSpPr>
          <p:cNvPr id="171" name="Google Shape;171;p24"/>
          <p:cNvGrpSpPr/>
          <p:nvPr/>
        </p:nvGrpSpPr>
        <p:grpSpPr>
          <a:xfrm>
            <a:off x="-18200" y="6209645"/>
            <a:ext cx="12228094" cy="647984"/>
            <a:chOff x="-13650" y="4657350"/>
            <a:chExt cx="9171300" cy="486000"/>
          </a:xfrm>
        </p:grpSpPr>
        <p:sp>
          <p:nvSpPr>
            <p:cNvPr id="172" name="Google Shape;172;p24"/>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73" name="Google Shape;173;p24"/>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74" name="Google Shape;174;p2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175" name="Shape 175"/>
        <p:cNvGrpSpPr/>
        <p:nvPr/>
      </p:nvGrpSpPr>
      <p:grpSpPr>
        <a:xfrm>
          <a:off x="0" y="0"/>
          <a:ext cx="0" cy="0"/>
          <a:chOff x="0" y="0"/>
          <a:chExt cx="0" cy="0"/>
        </a:xfrm>
      </p:grpSpPr>
      <p:sp>
        <p:nvSpPr>
          <p:cNvPr id="176" name="Google Shape;176;p25"/>
          <p:cNvSpPr/>
          <p:nvPr>
            <p:ph idx="2" type="pic"/>
          </p:nvPr>
        </p:nvSpPr>
        <p:spPr>
          <a:xfrm>
            <a:off x="-63733" y="-36433"/>
            <a:ext cx="12310500" cy="6246300"/>
          </a:xfrm>
          <a:prstGeom prst="rect">
            <a:avLst/>
          </a:prstGeom>
          <a:noFill/>
          <a:ln>
            <a:noFill/>
          </a:ln>
        </p:spPr>
      </p:sp>
      <p:sp>
        <p:nvSpPr>
          <p:cNvPr id="177" name="Google Shape;177;p25"/>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78" name="Google Shape;178;p25"/>
          <p:cNvGrpSpPr/>
          <p:nvPr/>
        </p:nvGrpSpPr>
        <p:grpSpPr>
          <a:xfrm>
            <a:off x="-18200" y="6209645"/>
            <a:ext cx="12228094" cy="647984"/>
            <a:chOff x="-13650" y="4657350"/>
            <a:chExt cx="9171300" cy="486000"/>
          </a:xfrm>
        </p:grpSpPr>
        <p:sp>
          <p:nvSpPr>
            <p:cNvPr id="179" name="Google Shape;179;p25"/>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80" name="Google Shape;180;p25"/>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81" name="Google Shape;181;p2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692026" y="1316565"/>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22" name="Google Shape;22;p4"/>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pic>
        <p:nvPicPr>
          <p:cNvPr id="23" name="Google Shape;23;p4"/>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24" name="Google Shape;24;p4"/>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5" name="Google Shape;25;p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628300" y="2117800"/>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28" name="Google Shape;28;p5"/>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rtl="0">
              <a:spcBef>
                <a:spcPts val="0"/>
              </a:spcBef>
              <a:spcAft>
                <a:spcPts val="0"/>
              </a:spcAft>
              <a:buClr>
                <a:schemeClr val="accent2"/>
              </a:buClr>
              <a:buSzPts val="1900"/>
              <a:buNone/>
              <a:defRPr sz="1900">
                <a:solidFill>
                  <a:schemeClr val="accent2"/>
                </a:solidFill>
              </a:defRPr>
            </a:lvl2pPr>
            <a:lvl3pPr lvl="2" rtl="0">
              <a:spcBef>
                <a:spcPts val="0"/>
              </a:spcBef>
              <a:spcAft>
                <a:spcPts val="0"/>
              </a:spcAft>
              <a:buClr>
                <a:schemeClr val="accent2"/>
              </a:buClr>
              <a:buSzPts val="1900"/>
              <a:buNone/>
              <a:defRPr sz="1900">
                <a:solidFill>
                  <a:schemeClr val="accent2"/>
                </a:solidFill>
              </a:defRPr>
            </a:lvl3pPr>
            <a:lvl4pPr lvl="3" rtl="0">
              <a:spcBef>
                <a:spcPts val="0"/>
              </a:spcBef>
              <a:spcAft>
                <a:spcPts val="0"/>
              </a:spcAft>
              <a:buClr>
                <a:schemeClr val="accent2"/>
              </a:buClr>
              <a:buSzPts val="1900"/>
              <a:buNone/>
              <a:defRPr sz="1900">
                <a:solidFill>
                  <a:schemeClr val="accent2"/>
                </a:solidFill>
              </a:defRPr>
            </a:lvl4pPr>
            <a:lvl5pPr lvl="4" rtl="0">
              <a:spcBef>
                <a:spcPts val="0"/>
              </a:spcBef>
              <a:spcAft>
                <a:spcPts val="0"/>
              </a:spcAft>
              <a:buClr>
                <a:schemeClr val="accent2"/>
              </a:buClr>
              <a:buSzPts val="1900"/>
              <a:buNone/>
              <a:defRPr sz="1900">
                <a:solidFill>
                  <a:schemeClr val="accent2"/>
                </a:solidFill>
              </a:defRPr>
            </a:lvl5pPr>
            <a:lvl6pPr lvl="5" rtl="0">
              <a:spcBef>
                <a:spcPts val="0"/>
              </a:spcBef>
              <a:spcAft>
                <a:spcPts val="0"/>
              </a:spcAft>
              <a:buClr>
                <a:schemeClr val="accent2"/>
              </a:buClr>
              <a:buSzPts val="1900"/>
              <a:buNone/>
              <a:defRPr sz="1900">
                <a:solidFill>
                  <a:schemeClr val="accent2"/>
                </a:solidFill>
              </a:defRPr>
            </a:lvl6pPr>
            <a:lvl7pPr lvl="6" rtl="0">
              <a:spcBef>
                <a:spcPts val="0"/>
              </a:spcBef>
              <a:spcAft>
                <a:spcPts val="0"/>
              </a:spcAft>
              <a:buClr>
                <a:schemeClr val="accent2"/>
              </a:buClr>
              <a:buSzPts val="1900"/>
              <a:buNone/>
              <a:defRPr sz="1900">
                <a:solidFill>
                  <a:schemeClr val="accent2"/>
                </a:solidFill>
              </a:defRPr>
            </a:lvl7pPr>
            <a:lvl8pPr lvl="7" rtl="0">
              <a:spcBef>
                <a:spcPts val="0"/>
              </a:spcBef>
              <a:spcAft>
                <a:spcPts val="0"/>
              </a:spcAft>
              <a:buClr>
                <a:schemeClr val="accent2"/>
              </a:buClr>
              <a:buSzPts val="1900"/>
              <a:buNone/>
              <a:defRPr sz="1900">
                <a:solidFill>
                  <a:schemeClr val="accent2"/>
                </a:solidFill>
              </a:defRPr>
            </a:lvl8pPr>
            <a:lvl9pPr lvl="8" rtl="0">
              <a:spcBef>
                <a:spcPts val="0"/>
              </a:spcBef>
              <a:spcAft>
                <a:spcPts val="0"/>
              </a:spcAft>
              <a:buClr>
                <a:schemeClr val="accent2"/>
              </a:buClr>
              <a:buSzPts val="1900"/>
              <a:buNone/>
              <a:defRPr sz="1900">
                <a:solidFill>
                  <a:schemeClr val="accent2"/>
                </a:solidFill>
              </a:defRPr>
            </a:lvl9pPr>
          </a:lstStyle>
          <a:p/>
        </p:txBody>
      </p:sp>
      <p:sp>
        <p:nvSpPr>
          <p:cNvPr id="29" name="Google Shape;29;p5"/>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rtl="0">
              <a:spcBef>
                <a:spcPts val="0"/>
              </a:spcBef>
              <a:spcAft>
                <a:spcPts val="0"/>
              </a:spcAft>
              <a:buClr>
                <a:schemeClr val="accent2"/>
              </a:buClr>
              <a:buSzPts val="1600"/>
              <a:buNone/>
              <a:defRPr sz="1600">
                <a:solidFill>
                  <a:schemeClr val="accent2"/>
                </a:solidFill>
              </a:defRPr>
            </a:lvl2pPr>
            <a:lvl3pPr lvl="2" rtl="0">
              <a:spcBef>
                <a:spcPts val="0"/>
              </a:spcBef>
              <a:spcAft>
                <a:spcPts val="0"/>
              </a:spcAft>
              <a:buClr>
                <a:schemeClr val="accent2"/>
              </a:buClr>
              <a:buSzPts val="1600"/>
              <a:buNone/>
              <a:defRPr sz="1600">
                <a:solidFill>
                  <a:schemeClr val="accent2"/>
                </a:solidFill>
              </a:defRPr>
            </a:lvl3pPr>
            <a:lvl4pPr lvl="3" rtl="0">
              <a:spcBef>
                <a:spcPts val="0"/>
              </a:spcBef>
              <a:spcAft>
                <a:spcPts val="0"/>
              </a:spcAft>
              <a:buClr>
                <a:schemeClr val="accent2"/>
              </a:buClr>
              <a:buSzPts val="1600"/>
              <a:buNone/>
              <a:defRPr sz="1600">
                <a:solidFill>
                  <a:schemeClr val="accent2"/>
                </a:solidFill>
              </a:defRPr>
            </a:lvl4pPr>
            <a:lvl5pPr lvl="4" rtl="0">
              <a:spcBef>
                <a:spcPts val="0"/>
              </a:spcBef>
              <a:spcAft>
                <a:spcPts val="0"/>
              </a:spcAft>
              <a:buClr>
                <a:schemeClr val="accent2"/>
              </a:buClr>
              <a:buSzPts val="1600"/>
              <a:buNone/>
              <a:defRPr sz="1600">
                <a:solidFill>
                  <a:schemeClr val="accent2"/>
                </a:solidFill>
              </a:defRPr>
            </a:lvl5pPr>
            <a:lvl6pPr lvl="5" rtl="0">
              <a:spcBef>
                <a:spcPts val="0"/>
              </a:spcBef>
              <a:spcAft>
                <a:spcPts val="0"/>
              </a:spcAft>
              <a:buClr>
                <a:schemeClr val="accent2"/>
              </a:buClr>
              <a:buSzPts val="1600"/>
              <a:buNone/>
              <a:defRPr sz="1600">
                <a:solidFill>
                  <a:schemeClr val="accent2"/>
                </a:solidFill>
              </a:defRPr>
            </a:lvl6pPr>
            <a:lvl7pPr lvl="6" rtl="0">
              <a:spcBef>
                <a:spcPts val="0"/>
              </a:spcBef>
              <a:spcAft>
                <a:spcPts val="0"/>
              </a:spcAft>
              <a:buClr>
                <a:schemeClr val="accent2"/>
              </a:buClr>
              <a:buSzPts val="1600"/>
              <a:buNone/>
              <a:defRPr sz="1600">
                <a:solidFill>
                  <a:schemeClr val="accent2"/>
                </a:solidFill>
              </a:defRPr>
            </a:lvl7pPr>
            <a:lvl8pPr lvl="7" rtl="0">
              <a:spcBef>
                <a:spcPts val="0"/>
              </a:spcBef>
              <a:spcAft>
                <a:spcPts val="0"/>
              </a:spcAft>
              <a:buClr>
                <a:schemeClr val="accent2"/>
              </a:buClr>
              <a:buSzPts val="1600"/>
              <a:buNone/>
              <a:defRPr sz="1600">
                <a:solidFill>
                  <a:schemeClr val="accent2"/>
                </a:solidFill>
              </a:defRPr>
            </a:lvl8pPr>
            <a:lvl9pPr lvl="8" rtl="0">
              <a:spcBef>
                <a:spcPts val="0"/>
              </a:spcBef>
              <a:spcAft>
                <a:spcPts val="0"/>
              </a:spcAft>
              <a:buClr>
                <a:schemeClr val="accent2"/>
              </a:buClr>
              <a:buSzPts val="1600"/>
              <a:buNone/>
              <a:defRPr sz="1600">
                <a:solidFill>
                  <a:schemeClr val="accent2"/>
                </a:solidFill>
              </a:defRPr>
            </a:lvl9pPr>
          </a:lstStyle>
          <a:p/>
        </p:txBody>
      </p:sp>
      <p:sp>
        <p:nvSpPr>
          <p:cNvPr id="30" name="Google Shape;30;p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accent2"/>
                </a:solidFill>
                <a:latin typeface="Roboto"/>
                <a:ea typeface="Roboto"/>
                <a:cs typeface="Roboto"/>
                <a:sym typeface="Roboto"/>
              </a:defRPr>
            </a:lvl1pPr>
            <a:lvl2pPr lvl="1">
              <a:buNone/>
              <a:defRPr>
                <a:solidFill>
                  <a:schemeClr val="accent2"/>
                </a:solidFill>
                <a:latin typeface="Roboto"/>
                <a:ea typeface="Roboto"/>
                <a:cs typeface="Roboto"/>
                <a:sym typeface="Roboto"/>
              </a:defRPr>
            </a:lvl2pPr>
            <a:lvl3pPr lvl="2">
              <a:buNone/>
              <a:defRPr>
                <a:solidFill>
                  <a:schemeClr val="accent2"/>
                </a:solidFill>
                <a:latin typeface="Roboto"/>
                <a:ea typeface="Roboto"/>
                <a:cs typeface="Roboto"/>
                <a:sym typeface="Roboto"/>
              </a:defRPr>
            </a:lvl3pPr>
            <a:lvl4pPr lvl="3">
              <a:buNone/>
              <a:defRPr>
                <a:solidFill>
                  <a:schemeClr val="accent2"/>
                </a:solidFill>
                <a:latin typeface="Roboto"/>
                <a:ea typeface="Roboto"/>
                <a:cs typeface="Roboto"/>
                <a:sym typeface="Roboto"/>
              </a:defRPr>
            </a:lvl4pPr>
            <a:lvl5pPr lvl="4">
              <a:buNone/>
              <a:defRPr>
                <a:solidFill>
                  <a:schemeClr val="accent2"/>
                </a:solidFill>
                <a:latin typeface="Roboto"/>
                <a:ea typeface="Roboto"/>
                <a:cs typeface="Roboto"/>
                <a:sym typeface="Roboto"/>
              </a:defRPr>
            </a:lvl5pPr>
            <a:lvl6pPr lvl="5">
              <a:buNone/>
              <a:defRPr>
                <a:solidFill>
                  <a:schemeClr val="accent2"/>
                </a:solidFill>
                <a:latin typeface="Roboto"/>
                <a:ea typeface="Roboto"/>
                <a:cs typeface="Roboto"/>
                <a:sym typeface="Roboto"/>
              </a:defRPr>
            </a:lvl6pPr>
            <a:lvl7pPr lvl="6">
              <a:buNone/>
              <a:defRPr>
                <a:solidFill>
                  <a:schemeClr val="accent2"/>
                </a:solidFill>
                <a:latin typeface="Roboto"/>
                <a:ea typeface="Roboto"/>
                <a:cs typeface="Roboto"/>
                <a:sym typeface="Roboto"/>
              </a:defRPr>
            </a:lvl7pPr>
            <a:lvl8pPr lvl="7">
              <a:buNone/>
              <a:defRPr>
                <a:solidFill>
                  <a:schemeClr val="accent2"/>
                </a:solidFill>
                <a:latin typeface="Roboto"/>
                <a:ea typeface="Roboto"/>
                <a:cs typeface="Roboto"/>
                <a:sym typeface="Roboto"/>
              </a:defRPr>
            </a:lvl8pPr>
            <a:lvl9pPr lvl="8">
              <a:buNone/>
              <a:defRPr>
                <a:solidFill>
                  <a:schemeClr val="accen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31" name="Shape 31"/>
        <p:cNvGrpSpPr/>
        <p:nvPr/>
      </p:nvGrpSpPr>
      <p:grpSpPr>
        <a:xfrm>
          <a:off x="0" y="0"/>
          <a:ext cx="0" cy="0"/>
          <a:chOff x="0" y="0"/>
          <a:chExt cx="0" cy="0"/>
        </a:xfrm>
      </p:grpSpPr>
      <p:sp>
        <p:nvSpPr>
          <p:cNvPr id="32" name="Google Shape;32;p6"/>
          <p:cNvSpPr/>
          <p:nvPr>
            <p:ph idx="2" type="pic"/>
          </p:nvPr>
        </p:nvSpPr>
        <p:spPr>
          <a:xfrm>
            <a:off x="5982033" y="-67"/>
            <a:ext cx="6301200" cy="6210000"/>
          </a:xfrm>
          <a:prstGeom prst="rect">
            <a:avLst/>
          </a:prstGeom>
          <a:noFill/>
          <a:ln>
            <a:noFill/>
          </a:ln>
        </p:spPr>
      </p:sp>
      <p:sp>
        <p:nvSpPr>
          <p:cNvPr id="33" name="Google Shape;33;p6"/>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34" name="Google Shape;34;p6"/>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35" name="Google Shape;35;p6"/>
          <p:cNvGrpSpPr/>
          <p:nvPr/>
        </p:nvGrpSpPr>
        <p:grpSpPr>
          <a:xfrm>
            <a:off x="-18200" y="6209645"/>
            <a:ext cx="12228094" cy="647984"/>
            <a:chOff x="-13650" y="4657350"/>
            <a:chExt cx="9171300" cy="486000"/>
          </a:xfrm>
        </p:grpSpPr>
        <p:sp>
          <p:nvSpPr>
            <p:cNvPr id="36" name="Google Shape;36;p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37" name="Google Shape;37;p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38" name="Google Shape;38;p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39" name="Shape 39"/>
        <p:cNvGrpSpPr/>
        <p:nvPr/>
      </p:nvGrpSpPr>
      <p:grpSpPr>
        <a:xfrm>
          <a:off x="0" y="0"/>
          <a:ext cx="0" cy="0"/>
          <a:chOff x="0" y="0"/>
          <a:chExt cx="0" cy="0"/>
        </a:xfrm>
      </p:grpSpPr>
      <p:sp>
        <p:nvSpPr>
          <p:cNvPr id="40" name="Google Shape;40;p7"/>
          <p:cNvSpPr/>
          <p:nvPr>
            <p:ph idx="2" type="pic"/>
          </p:nvPr>
        </p:nvSpPr>
        <p:spPr>
          <a:xfrm>
            <a:off x="5982033" y="-67"/>
            <a:ext cx="6210000" cy="3259500"/>
          </a:xfrm>
          <a:prstGeom prst="rect">
            <a:avLst/>
          </a:prstGeom>
          <a:noFill/>
          <a:ln>
            <a:noFill/>
          </a:ln>
        </p:spPr>
      </p:sp>
      <p:sp>
        <p:nvSpPr>
          <p:cNvPr id="41" name="Google Shape;41;p7"/>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42" name="Google Shape;42;p7"/>
          <p:cNvSpPr/>
          <p:nvPr>
            <p:ph idx="3" type="pic"/>
          </p:nvPr>
        </p:nvSpPr>
        <p:spPr>
          <a:xfrm>
            <a:off x="9178000" y="3450867"/>
            <a:ext cx="3014100" cy="2758800"/>
          </a:xfrm>
          <a:prstGeom prst="rect">
            <a:avLst/>
          </a:prstGeom>
          <a:noFill/>
          <a:ln>
            <a:noFill/>
          </a:ln>
        </p:spPr>
      </p:sp>
      <p:sp>
        <p:nvSpPr>
          <p:cNvPr id="43" name="Google Shape;43;p7"/>
          <p:cNvSpPr/>
          <p:nvPr>
            <p:ph idx="4" type="pic"/>
          </p:nvPr>
        </p:nvSpPr>
        <p:spPr>
          <a:xfrm>
            <a:off x="5982033" y="3450867"/>
            <a:ext cx="3014100" cy="2758800"/>
          </a:xfrm>
          <a:prstGeom prst="rect">
            <a:avLst/>
          </a:prstGeom>
          <a:noFill/>
          <a:ln>
            <a:noFill/>
          </a:ln>
        </p:spPr>
      </p:sp>
      <p:sp>
        <p:nvSpPr>
          <p:cNvPr id="44" name="Google Shape;44;p7"/>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45" name="Google Shape;45;p7"/>
          <p:cNvGrpSpPr/>
          <p:nvPr/>
        </p:nvGrpSpPr>
        <p:grpSpPr>
          <a:xfrm>
            <a:off x="-18200" y="6209645"/>
            <a:ext cx="12228094" cy="647984"/>
            <a:chOff x="-13650" y="4657350"/>
            <a:chExt cx="9171300" cy="486000"/>
          </a:xfrm>
        </p:grpSpPr>
        <p:sp>
          <p:nvSpPr>
            <p:cNvPr id="46" name="Google Shape;46;p7"/>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47" name="Google Shape;47;p7"/>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48" name="Google Shape;48;p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49" name="Shape 49"/>
        <p:cNvGrpSpPr/>
        <p:nvPr/>
      </p:nvGrpSpPr>
      <p:grpSpPr>
        <a:xfrm>
          <a:off x="0" y="0"/>
          <a:ext cx="0" cy="0"/>
          <a:chOff x="0" y="0"/>
          <a:chExt cx="0" cy="0"/>
        </a:xfrm>
      </p:grpSpPr>
      <p:sp>
        <p:nvSpPr>
          <p:cNvPr id="50" name="Google Shape;50;p8"/>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51" name="Google Shape;51;p8"/>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52" name="Google Shape;52;p8"/>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3" name="Google Shape;53;p8"/>
          <p:cNvSpPr/>
          <p:nvPr>
            <p:ph idx="2" type="pic"/>
          </p:nvPr>
        </p:nvSpPr>
        <p:spPr>
          <a:xfrm>
            <a:off x="9100" y="3057717"/>
            <a:ext cx="12192000" cy="3152400"/>
          </a:xfrm>
          <a:prstGeom prst="rect">
            <a:avLst/>
          </a:prstGeom>
          <a:noFill/>
          <a:ln>
            <a:noFill/>
          </a:ln>
        </p:spPr>
      </p:sp>
      <p:sp>
        <p:nvSpPr>
          <p:cNvPr id="54" name="Google Shape;54;p8"/>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5" name="Google Shape;55;p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56" name="Shape 56"/>
        <p:cNvGrpSpPr/>
        <p:nvPr/>
      </p:nvGrpSpPr>
      <p:grpSpPr>
        <a:xfrm>
          <a:off x="0" y="0"/>
          <a:ext cx="0" cy="0"/>
          <a:chOff x="0" y="0"/>
          <a:chExt cx="0" cy="0"/>
        </a:xfrm>
      </p:grpSpPr>
      <p:sp>
        <p:nvSpPr>
          <p:cNvPr id="57" name="Google Shape;57;p9"/>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8" name="Google Shape;58;p9"/>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9" name="Google Shape;59;p9"/>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9"/>
          <p:cNvSpPr/>
          <p:nvPr>
            <p:ph idx="2" type="pic"/>
          </p:nvPr>
        </p:nvSpPr>
        <p:spPr>
          <a:xfrm>
            <a:off x="1953050" y="2614000"/>
            <a:ext cx="1629900" cy="1629900"/>
          </a:xfrm>
          <a:prstGeom prst="ellipse">
            <a:avLst/>
          </a:prstGeom>
          <a:noFill/>
          <a:ln>
            <a:noFill/>
          </a:ln>
        </p:spPr>
      </p:sp>
      <p:sp>
        <p:nvSpPr>
          <p:cNvPr id="61" name="Google Shape;61;p9"/>
          <p:cNvSpPr/>
          <p:nvPr>
            <p:ph idx="3" type="pic"/>
          </p:nvPr>
        </p:nvSpPr>
        <p:spPr>
          <a:xfrm>
            <a:off x="5281000" y="2614000"/>
            <a:ext cx="1629900" cy="1629900"/>
          </a:xfrm>
          <a:prstGeom prst="ellipse">
            <a:avLst/>
          </a:prstGeom>
          <a:noFill/>
          <a:ln>
            <a:noFill/>
          </a:ln>
        </p:spPr>
      </p:sp>
      <p:sp>
        <p:nvSpPr>
          <p:cNvPr id="62" name="Google Shape;62;p9"/>
          <p:cNvSpPr/>
          <p:nvPr>
            <p:ph idx="4" type="pic"/>
          </p:nvPr>
        </p:nvSpPr>
        <p:spPr>
          <a:xfrm>
            <a:off x="8608967" y="2614000"/>
            <a:ext cx="1629900" cy="1629900"/>
          </a:xfrm>
          <a:prstGeom prst="ellipse">
            <a:avLst/>
          </a:prstGeom>
          <a:noFill/>
          <a:ln>
            <a:noFill/>
          </a:ln>
        </p:spPr>
      </p:sp>
      <p:sp>
        <p:nvSpPr>
          <p:cNvPr id="63" name="Google Shape;63;p9"/>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64" name="Google Shape;64;p9"/>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65" name="Google Shape;65;p9"/>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grpSp>
        <p:nvGrpSpPr>
          <p:cNvPr id="66" name="Google Shape;66;p9"/>
          <p:cNvGrpSpPr/>
          <p:nvPr/>
        </p:nvGrpSpPr>
        <p:grpSpPr>
          <a:xfrm>
            <a:off x="-18200" y="6209645"/>
            <a:ext cx="12228094" cy="647984"/>
            <a:chOff x="-13650" y="4657350"/>
            <a:chExt cx="9171300" cy="486000"/>
          </a:xfrm>
        </p:grpSpPr>
        <p:sp>
          <p:nvSpPr>
            <p:cNvPr id="67" name="Google Shape;67;p9"/>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68" name="Google Shape;68;p9"/>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69" name="Google Shape;69;p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70" name="Shape 70"/>
        <p:cNvGrpSpPr/>
        <p:nvPr/>
      </p:nvGrpSpPr>
      <p:grpSpPr>
        <a:xfrm>
          <a:off x="0" y="0"/>
          <a:ext cx="0" cy="0"/>
          <a:chOff x="0" y="0"/>
          <a:chExt cx="0" cy="0"/>
        </a:xfrm>
      </p:grpSpPr>
      <p:sp>
        <p:nvSpPr>
          <p:cNvPr id="71" name="Google Shape;71;p10"/>
          <p:cNvSpPr/>
          <p:nvPr>
            <p:ph idx="2" type="pic"/>
          </p:nvPr>
        </p:nvSpPr>
        <p:spPr>
          <a:xfrm>
            <a:off x="-54633" y="-45533"/>
            <a:ext cx="12328500" cy="6255600"/>
          </a:xfrm>
          <a:prstGeom prst="rect">
            <a:avLst/>
          </a:prstGeom>
          <a:noFill/>
          <a:ln>
            <a:noFill/>
          </a:ln>
        </p:spPr>
      </p:sp>
      <p:grpSp>
        <p:nvGrpSpPr>
          <p:cNvPr id="72" name="Google Shape;72;p10"/>
          <p:cNvGrpSpPr/>
          <p:nvPr/>
        </p:nvGrpSpPr>
        <p:grpSpPr>
          <a:xfrm>
            <a:off x="-18200" y="6209645"/>
            <a:ext cx="12228094" cy="647984"/>
            <a:chOff x="-13650" y="4657350"/>
            <a:chExt cx="9171300" cy="486000"/>
          </a:xfrm>
        </p:grpSpPr>
        <p:sp>
          <p:nvSpPr>
            <p:cNvPr id="73" name="Google Shape;73;p1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74" name="Google Shape;74;p1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75" name="Google Shape;75;p1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2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2F89DC"/>
            </a:gs>
            <a:gs pos="100000">
              <a:srgbClr val="194670"/>
            </a:gs>
          </a:gsLst>
          <a:lin ang="5400012" scaled="0"/>
        </a:gra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101" name="Shape 101"/>
        <p:cNvGrpSpPr/>
        <p:nvPr/>
      </p:nvGrpSpPr>
      <p:grpSpPr>
        <a:xfrm>
          <a:off x="0" y="0"/>
          <a:ext cx="0" cy="0"/>
          <a:chOff x="0" y="0"/>
          <a:chExt cx="0" cy="0"/>
        </a:xfrm>
      </p:grpSpPr>
      <p:sp>
        <p:nvSpPr>
          <p:cNvPr id="102" name="Google Shape;102;p15"/>
          <p:cNvSpPr txBox="1"/>
          <p:nvPr>
            <p:ph type="title"/>
          </p:nvPr>
        </p:nvSpPr>
        <p:spPr>
          <a:xfrm>
            <a:off x="266933" y="473467"/>
            <a:ext cx="10650300" cy="11199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103" name="Google Shape;103;p15"/>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04" name="Google Shape;104;p15"/>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304800" y="2006000"/>
            <a:ext cx="6671700" cy="1442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600"/>
              <a:t>How do we develop a strong argument in a TOK essay?</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
        <p:nvSpPr>
          <p:cNvPr id="187" name="Google Shape;187;p26"/>
          <p:cNvSpPr txBox="1"/>
          <p:nvPr/>
        </p:nvSpPr>
        <p:spPr>
          <a:xfrm>
            <a:off x="304800" y="5215400"/>
            <a:ext cx="6273900" cy="1028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400">
                <a:solidFill>
                  <a:srgbClr val="FFFFFF"/>
                </a:solidFill>
                <a:latin typeface="Roboto"/>
                <a:ea typeface="Roboto"/>
                <a:cs typeface="Roboto"/>
                <a:sym typeface="Roboto"/>
              </a:rPr>
              <a:t>Knowledge and the Knower: </a:t>
            </a:r>
            <a:endParaRPr b="1" sz="2400">
              <a:solidFill>
                <a:srgbClr val="FFFFFF"/>
              </a:solidFill>
              <a:latin typeface="Roboto"/>
              <a:ea typeface="Roboto"/>
              <a:cs typeface="Roboto"/>
              <a:sym typeface="Roboto"/>
            </a:endParaRPr>
          </a:p>
          <a:p>
            <a:pPr indent="0" lvl="0" marL="0" rtl="0" algn="l">
              <a:spcBef>
                <a:spcPts val="0"/>
              </a:spcBef>
              <a:spcAft>
                <a:spcPts val="0"/>
              </a:spcAft>
              <a:buNone/>
            </a:pPr>
            <a:r>
              <a:rPr lang="en-US" sz="2400">
                <a:solidFill>
                  <a:srgbClr val="FFFFFF"/>
                </a:solidFill>
                <a:latin typeface="Roboto"/>
                <a:ea typeface="Roboto"/>
                <a:cs typeface="Roboto"/>
                <a:sym typeface="Roboto"/>
              </a:rPr>
              <a:t>Personal Memory or Shared Memory</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US" sz="2400">
                <a:solidFill>
                  <a:srgbClr val="FFFFFF"/>
                </a:solidFill>
                <a:latin typeface="Roboto"/>
                <a:ea typeface="Roboto"/>
                <a:cs typeface="Roboto"/>
                <a:sym typeface="Roboto"/>
              </a:rPr>
              <a:t>Lesson 4: Writing a TOK Essay</a:t>
            </a:r>
            <a:endParaRPr sz="2400">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58" name="Shape 258"/>
        <p:cNvGrpSpPr/>
        <p:nvPr/>
      </p:nvGrpSpPr>
      <p:grpSpPr>
        <a:xfrm>
          <a:off x="0" y="0"/>
          <a:ext cx="0" cy="0"/>
          <a:chOff x="0" y="0"/>
          <a:chExt cx="0" cy="0"/>
        </a:xfrm>
      </p:grpSpPr>
      <p:sp>
        <p:nvSpPr>
          <p:cNvPr id="259" name="Google Shape;259;p35"/>
          <p:cNvSpPr txBox="1"/>
          <p:nvPr>
            <p:ph type="title"/>
          </p:nvPr>
        </p:nvSpPr>
        <p:spPr>
          <a:xfrm>
            <a:off x="266925" y="1884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Deconstructing a TOK Essay</a:t>
            </a:r>
            <a:endParaRPr sz="3500"/>
          </a:p>
        </p:txBody>
      </p:sp>
      <p:sp>
        <p:nvSpPr>
          <p:cNvPr id="260" name="Google Shape;260;p35"/>
          <p:cNvSpPr/>
          <p:nvPr/>
        </p:nvSpPr>
        <p:spPr>
          <a:xfrm>
            <a:off x="525000" y="1379875"/>
            <a:ext cx="11142000" cy="32892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900" u="sng">
              <a:solidFill>
                <a:srgbClr val="FFFFFF"/>
              </a:solidFill>
              <a:latin typeface="Roboto"/>
              <a:ea typeface="Roboto"/>
              <a:cs typeface="Roboto"/>
              <a:sym typeface="Roboto"/>
            </a:endParaRPr>
          </a:p>
          <a:p>
            <a:pPr indent="0" lvl="0" marL="0" rtl="0" algn="ctr">
              <a:spcBef>
                <a:spcPts val="1000"/>
              </a:spcBef>
              <a:spcAft>
                <a:spcPts val="0"/>
              </a:spcAft>
              <a:buNone/>
            </a:pPr>
            <a:r>
              <a:rPr b="1" lang="en-US" sz="2300" u="sng">
                <a:solidFill>
                  <a:srgbClr val="FFFFFF"/>
                </a:solidFill>
                <a:latin typeface="Roboto"/>
                <a:ea typeface="Roboto"/>
                <a:cs typeface="Roboto"/>
                <a:sym typeface="Roboto"/>
              </a:rPr>
              <a:t>Discussion Questions</a:t>
            </a:r>
            <a:endParaRPr b="1" sz="2300" u="sng">
              <a:solidFill>
                <a:srgbClr val="FFFFFF"/>
              </a:solidFill>
              <a:latin typeface="Roboto"/>
              <a:ea typeface="Roboto"/>
              <a:cs typeface="Roboto"/>
              <a:sym typeface="Roboto"/>
            </a:endParaRPr>
          </a:p>
          <a:p>
            <a:pPr indent="-374650" lvl="0" marL="457200" rtl="0" algn="l">
              <a:spcBef>
                <a:spcPts val="1000"/>
              </a:spcBef>
              <a:spcAft>
                <a:spcPts val="0"/>
              </a:spcAft>
              <a:buClr>
                <a:srgbClr val="FFFFFF"/>
              </a:buClr>
              <a:buSzPts val="2300"/>
              <a:buFont typeface="Roboto"/>
              <a:buChar char="●"/>
            </a:pPr>
            <a:r>
              <a:rPr lang="en-US" sz="2300">
                <a:solidFill>
                  <a:srgbClr val="FFFFFF"/>
                </a:solidFill>
                <a:latin typeface="Roboto"/>
                <a:ea typeface="Roboto"/>
                <a:cs typeface="Roboto"/>
                <a:sym typeface="Roboto"/>
              </a:rPr>
              <a:t>How does the example strengthen the claim?</a:t>
            </a:r>
            <a:endParaRPr sz="2300">
              <a:solidFill>
                <a:srgbClr val="FFFFFF"/>
              </a:solidFill>
              <a:latin typeface="Roboto"/>
              <a:ea typeface="Roboto"/>
              <a:cs typeface="Roboto"/>
              <a:sym typeface="Roboto"/>
            </a:endParaRPr>
          </a:p>
          <a:p>
            <a:pPr indent="-374650" lvl="0" marL="457200" rtl="0" algn="l">
              <a:spcBef>
                <a:spcPts val="1000"/>
              </a:spcBef>
              <a:spcAft>
                <a:spcPts val="0"/>
              </a:spcAft>
              <a:buClr>
                <a:srgbClr val="FFFFFF"/>
              </a:buClr>
              <a:buSzPts val="2300"/>
              <a:buFont typeface="Roboto"/>
              <a:buChar char="●"/>
            </a:pPr>
            <a:r>
              <a:rPr lang="en-US" sz="2300">
                <a:solidFill>
                  <a:srgbClr val="FFFFFF"/>
                </a:solidFill>
                <a:latin typeface="Roboto"/>
                <a:ea typeface="Roboto"/>
                <a:cs typeface="Roboto"/>
                <a:sym typeface="Roboto"/>
              </a:rPr>
              <a:t>Which Ways of Knowing (WOKs) or Areas of Knowledge (AOKs) are relevant here?</a:t>
            </a:r>
            <a:endParaRPr sz="2300">
              <a:solidFill>
                <a:srgbClr val="FFFFFF"/>
              </a:solidFill>
              <a:latin typeface="Roboto"/>
              <a:ea typeface="Roboto"/>
              <a:cs typeface="Roboto"/>
              <a:sym typeface="Roboto"/>
            </a:endParaRPr>
          </a:p>
          <a:p>
            <a:pPr indent="-374650" lvl="0" marL="457200" rtl="0" algn="l">
              <a:spcBef>
                <a:spcPts val="1000"/>
              </a:spcBef>
              <a:spcAft>
                <a:spcPts val="0"/>
              </a:spcAft>
              <a:buClr>
                <a:srgbClr val="FFFFFF"/>
              </a:buClr>
              <a:buSzPts val="2300"/>
              <a:buFont typeface="Roboto"/>
              <a:buChar char="●"/>
            </a:pPr>
            <a:r>
              <a:rPr lang="en-US" sz="2300">
                <a:solidFill>
                  <a:srgbClr val="FFFFFF"/>
                </a:solidFill>
                <a:latin typeface="Roboto"/>
                <a:ea typeface="Roboto"/>
                <a:cs typeface="Roboto"/>
                <a:sym typeface="Roboto"/>
              </a:rPr>
              <a:t>Does the counterclaim effectively challenge the claim, encouraging deeper exploration?</a:t>
            </a:r>
            <a:endParaRPr sz="2300">
              <a:solidFill>
                <a:srgbClr val="FFFFFF"/>
              </a:solidFill>
              <a:latin typeface="Roboto"/>
              <a:ea typeface="Roboto"/>
              <a:cs typeface="Roboto"/>
              <a:sym typeface="Roboto"/>
            </a:endParaRPr>
          </a:p>
          <a:p>
            <a:pPr indent="0" lvl="0" marL="0" rtl="0" algn="l">
              <a:spcBef>
                <a:spcPts val="1000"/>
              </a:spcBef>
              <a:spcAft>
                <a:spcPts val="1000"/>
              </a:spcAft>
              <a:buNone/>
            </a:pPr>
            <a:r>
              <a:t/>
            </a:r>
            <a:endParaRPr sz="2300">
              <a:solidFill>
                <a:srgbClr val="FFFFFF"/>
              </a:solidFill>
              <a:latin typeface="Roboto"/>
              <a:ea typeface="Roboto"/>
              <a:cs typeface="Roboto"/>
              <a:sym typeface="Roboto"/>
            </a:endParaRPr>
          </a:p>
        </p:txBody>
      </p:sp>
      <p:pic>
        <p:nvPicPr>
          <p:cNvPr id="261" name="Google Shape;261;p35" title="discussion-claims.png"/>
          <p:cNvPicPr preferRelativeResize="0"/>
          <p:nvPr/>
        </p:nvPicPr>
        <p:blipFill>
          <a:blip r:embed="rId3">
            <a:alphaModFix/>
          </a:blip>
          <a:stretch>
            <a:fillRect/>
          </a:stretch>
        </p:blipFill>
        <p:spPr>
          <a:xfrm>
            <a:off x="578675" y="4156925"/>
            <a:ext cx="2464113" cy="1884125"/>
          </a:xfrm>
          <a:prstGeom prst="rect">
            <a:avLst/>
          </a:prstGeom>
          <a:noFill/>
          <a:ln>
            <a:noFill/>
          </a:ln>
        </p:spPr>
      </p:pic>
      <p:pic>
        <p:nvPicPr>
          <p:cNvPr id="262" name="Google Shape;262;p35" title="discussion-claims.png"/>
          <p:cNvPicPr preferRelativeResize="0"/>
          <p:nvPr/>
        </p:nvPicPr>
        <p:blipFill>
          <a:blip r:embed="rId3">
            <a:alphaModFix/>
          </a:blip>
          <a:stretch>
            <a:fillRect/>
          </a:stretch>
        </p:blipFill>
        <p:spPr>
          <a:xfrm flipH="1">
            <a:off x="9271050" y="4156925"/>
            <a:ext cx="2464113" cy="1884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animEffect filter="fade" transition="in">
                                      <p:cBhvr>
                                        <p:cTn dur="1000"/>
                                        <p:tgtEl>
                                          <p:spTgt spid="2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animEffect filter="fade" transition="in">
                                      <p:cBhvr>
                                        <p:cTn dur="1000"/>
                                        <p:tgtEl>
                                          <p:spTgt spid="2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animEffect filter="fade" transition="in">
                                      <p:cBhvr>
                                        <p:cTn dur="1000"/>
                                        <p:tgtEl>
                                          <p:spTgt spid="2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3" st="3"/>
                                            </p:txEl>
                                          </p:spTgt>
                                        </p:tgtEl>
                                        <p:attrNameLst>
                                          <p:attrName>style.visibility</p:attrName>
                                        </p:attrNameLst>
                                      </p:cBhvr>
                                      <p:to>
                                        <p:strVal val="visible"/>
                                      </p:to>
                                    </p:set>
                                    <p:animEffect filter="fade" transition="in">
                                      <p:cBhvr>
                                        <p:cTn dur="1000"/>
                                        <p:tgtEl>
                                          <p:spTgt spid="2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4" st="4"/>
                                            </p:txEl>
                                          </p:spTgt>
                                        </p:tgtEl>
                                        <p:attrNameLst>
                                          <p:attrName>style.visibility</p:attrName>
                                        </p:attrNameLst>
                                      </p:cBhvr>
                                      <p:to>
                                        <p:strVal val="visible"/>
                                      </p:to>
                                    </p:set>
                                    <p:animEffect filter="fade" transition="in">
                                      <p:cBhvr>
                                        <p:cTn dur="1000"/>
                                        <p:tgtEl>
                                          <p:spTgt spid="26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5" st="5"/>
                                            </p:txEl>
                                          </p:spTgt>
                                        </p:tgtEl>
                                        <p:attrNameLst>
                                          <p:attrName>style.visibility</p:attrName>
                                        </p:attrNameLst>
                                      </p:cBhvr>
                                      <p:to>
                                        <p:strVal val="visible"/>
                                      </p:to>
                                    </p:set>
                                    <p:animEffect filter="fade" transition="in">
                                      <p:cBhvr>
                                        <p:cTn dur="1000"/>
                                        <p:tgtEl>
                                          <p:spTgt spid="26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66" name="Shape 266"/>
        <p:cNvGrpSpPr/>
        <p:nvPr/>
      </p:nvGrpSpPr>
      <p:grpSpPr>
        <a:xfrm>
          <a:off x="0" y="0"/>
          <a:ext cx="0" cy="0"/>
          <a:chOff x="0" y="0"/>
          <a:chExt cx="0" cy="0"/>
        </a:xfrm>
      </p:grpSpPr>
      <p:sp>
        <p:nvSpPr>
          <p:cNvPr id="267" name="Google Shape;267;p36"/>
          <p:cNvSpPr txBox="1"/>
          <p:nvPr>
            <p:ph type="title"/>
          </p:nvPr>
        </p:nvSpPr>
        <p:spPr>
          <a:xfrm>
            <a:off x="266925" y="318150"/>
            <a:ext cx="115458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Application: TOK Essay Prescribed Titles</a:t>
            </a:r>
            <a:endParaRPr sz="3500"/>
          </a:p>
        </p:txBody>
      </p:sp>
      <p:sp>
        <p:nvSpPr>
          <p:cNvPr id="268" name="Google Shape;268;p36"/>
          <p:cNvSpPr txBox="1"/>
          <p:nvPr/>
        </p:nvSpPr>
        <p:spPr>
          <a:xfrm>
            <a:off x="152950" y="1142900"/>
            <a:ext cx="117975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accent2"/>
              </a:buClr>
              <a:buSzPts val="2100"/>
              <a:buFont typeface="Roboto"/>
              <a:buChar char="●"/>
            </a:pPr>
            <a:r>
              <a:rPr lang="en-US" sz="2100">
                <a:solidFill>
                  <a:schemeClr val="accent2"/>
                </a:solidFill>
                <a:latin typeface="Roboto"/>
                <a:ea typeface="Roboto"/>
                <a:cs typeface="Roboto"/>
                <a:sym typeface="Roboto"/>
              </a:rPr>
              <a:t>How do these prompts apply to the topics we’ve covered?</a:t>
            </a:r>
            <a:endParaRPr sz="2100">
              <a:solidFill>
                <a:schemeClr val="accent2"/>
              </a:solidFill>
              <a:latin typeface="Roboto"/>
              <a:ea typeface="Roboto"/>
              <a:cs typeface="Roboto"/>
              <a:sym typeface="Roboto"/>
            </a:endParaRPr>
          </a:p>
          <a:p>
            <a:pPr indent="-361950" lvl="0" marL="457200" rtl="0" algn="l">
              <a:spcBef>
                <a:spcPts val="0"/>
              </a:spcBef>
              <a:spcAft>
                <a:spcPts val="0"/>
              </a:spcAft>
              <a:buClr>
                <a:schemeClr val="accent2"/>
              </a:buClr>
              <a:buSzPts val="2100"/>
              <a:buFont typeface="Roboto"/>
              <a:buChar char="●"/>
            </a:pPr>
            <a:r>
              <a:rPr lang="en-US" sz="2100">
                <a:solidFill>
                  <a:schemeClr val="accent2"/>
                </a:solidFill>
                <a:latin typeface="Roboto"/>
                <a:ea typeface="Roboto"/>
                <a:cs typeface="Roboto"/>
                <a:sym typeface="Roboto"/>
              </a:rPr>
              <a:t>Can you identify any other prompts that link?</a:t>
            </a:r>
            <a:endParaRPr sz="2100">
              <a:solidFill>
                <a:schemeClr val="accent2"/>
              </a:solidFill>
              <a:latin typeface="Roboto"/>
              <a:ea typeface="Roboto"/>
              <a:cs typeface="Roboto"/>
              <a:sym typeface="Roboto"/>
            </a:endParaRPr>
          </a:p>
        </p:txBody>
      </p:sp>
      <p:sp>
        <p:nvSpPr>
          <p:cNvPr id="269" name="Google Shape;269;p36"/>
          <p:cNvSpPr/>
          <p:nvPr/>
        </p:nvSpPr>
        <p:spPr>
          <a:xfrm>
            <a:off x="709475" y="4161075"/>
            <a:ext cx="4816800" cy="17553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ctr">
              <a:spcBef>
                <a:spcPts val="0"/>
              </a:spcBef>
              <a:spcAft>
                <a:spcPts val="0"/>
              </a:spcAft>
              <a:buNone/>
            </a:pPr>
            <a:r>
              <a:t/>
            </a:r>
            <a:endParaRPr sz="2000">
              <a:solidFill>
                <a:srgbClr val="FFFFFF"/>
              </a:solidFill>
              <a:latin typeface="Roboto"/>
              <a:ea typeface="Roboto"/>
              <a:cs typeface="Roboto"/>
              <a:sym typeface="Roboto"/>
            </a:endParaRPr>
          </a:p>
          <a:p>
            <a:pPr indent="0" lvl="0" marL="0" rtl="0" algn="ctr">
              <a:spcBef>
                <a:spcPts val="0"/>
              </a:spcBef>
              <a:spcAft>
                <a:spcPts val="0"/>
              </a:spcAft>
              <a:buNone/>
            </a:pPr>
            <a:r>
              <a:rPr lang="en-US" sz="2000">
                <a:solidFill>
                  <a:srgbClr val="FFFFFF"/>
                </a:solidFill>
                <a:latin typeface="Roboto"/>
                <a:ea typeface="Roboto"/>
                <a:cs typeface="Roboto"/>
                <a:sym typeface="Roboto"/>
              </a:rPr>
              <a:t>Does our responsibility to acquire knowledge vary according to the area of knowledge?</a:t>
            </a:r>
            <a:endParaRPr sz="2000">
              <a:solidFill>
                <a:srgbClr val="FFFFFF"/>
              </a:solidFill>
              <a:latin typeface="Roboto"/>
              <a:ea typeface="Roboto"/>
              <a:cs typeface="Roboto"/>
              <a:sym typeface="Roboto"/>
            </a:endParaRPr>
          </a:p>
          <a:p>
            <a:pPr indent="0" lvl="0" marL="0" rtl="0" algn="ctr">
              <a:spcBef>
                <a:spcPts val="0"/>
              </a:spcBef>
              <a:spcAft>
                <a:spcPts val="0"/>
              </a:spcAft>
              <a:buNone/>
            </a:pPr>
            <a:r>
              <a:rPr lang="en-US" sz="2000">
                <a:solidFill>
                  <a:srgbClr val="FFFFFF"/>
                </a:solidFill>
                <a:latin typeface="Roboto"/>
                <a:ea typeface="Roboto"/>
                <a:cs typeface="Roboto"/>
                <a:sym typeface="Roboto"/>
              </a:rPr>
              <a:t>(Nov 2024)</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p:txBody>
      </p:sp>
      <p:sp>
        <p:nvSpPr>
          <p:cNvPr id="270" name="Google Shape;270;p36"/>
          <p:cNvSpPr/>
          <p:nvPr/>
        </p:nvSpPr>
        <p:spPr>
          <a:xfrm>
            <a:off x="776982" y="2079850"/>
            <a:ext cx="4749300" cy="17553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ctr">
              <a:spcBef>
                <a:spcPts val="0"/>
              </a:spcBef>
              <a:spcAft>
                <a:spcPts val="0"/>
              </a:spcAft>
              <a:buNone/>
            </a:pPr>
            <a:r>
              <a:t/>
            </a:r>
            <a:endParaRPr sz="2000">
              <a:solidFill>
                <a:srgbClr val="FFFFFF"/>
              </a:solidFill>
              <a:latin typeface="Roboto"/>
              <a:ea typeface="Roboto"/>
              <a:cs typeface="Roboto"/>
              <a:sym typeface="Roboto"/>
            </a:endParaRPr>
          </a:p>
          <a:p>
            <a:pPr indent="0" lvl="0" marL="0" rtl="0" algn="ctr">
              <a:spcBef>
                <a:spcPts val="0"/>
              </a:spcBef>
              <a:spcAft>
                <a:spcPts val="0"/>
              </a:spcAft>
              <a:buNone/>
            </a:pPr>
            <a:r>
              <a:rPr lang="en-US" sz="2000">
                <a:solidFill>
                  <a:srgbClr val="FFFFFF"/>
                </a:solidFill>
                <a:latin typeface="Roboto"/>
                <a:ea typeface="Roboto"/>
                <a:cs typeface="Roboto"/>
                <a:sym typeface="Roboto"/>
              </a:rPr>
              <a:t>Do the ever-improving tools of an area of knowledge always result in improved knowledge? </a:t>
            </a:r>
            <a:endParaRPr sz="2000">
              <a:solidFill>
                <a:srgbClr val="FFFFFF"/>
              </a:solidFill>
              <a:latin typeface="Roboto"/>
              <a:ea typeface="Roboto"/>
              <a:cs typeface="Roboto"/>
              <a:sym typeface="Roboto"/>
            </a:endParaRPr>
          </a:p>
          <a:p>
            <a:pPr indent="0" lvl="0" marL="0" rtl="0" algn="ctr">
              <a:spcBef>
                <a:spcPts val="0"/>
              </a:spcBef>
              <a:spcAft>
                <a:spcPts val="0"/>
              </a:spcAft>
              <a:buNone/>
            </a:pPr>
            <a:r>
              <a:rPr lang="en-US" sz="2000">
                <a:solidFill>
                  <a:srgbClr val="FFFFFF"/>
                </a:solidFill>
                <a:latin typeface="Roboto"/>
                <a:ea typeface="Roboto"/>
                <a:cs typeface="Roboto"/>
                <a:sym typeface="Roboto"/>
              </a:rPr>
              <a:t>(May 2025)</a:t>
            </a:r>
            <a:endParaRPr sz="2000">
              <a:solidFill>
                <a:srgbClr val="FFFFFF"/>
              </a:solidFill>
              <a:latin typeface="Roboto"/>
              <a:ea typeface="Roboto"/>
              <a:cs typeface="Roboto"/>
              <a:sym typeface="Roboto"/>
            </a:endParaRPr>
          </a:p>
          <a:p>
            <a:pPr indent="0" lvl="0" marL="0" rtl="0" algn="ctr">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p:txBody>
      </p:sp>
      <p:sp>
        <p:nvSpPr>
          <p:cNvPr id="271" name="Google Shape;271;p36"/>
          <p:cNvSpPr/>
          <p:nvPr/>
        </p:nvSpPr>
        <p:spPr>
          <a:xfrm>
            <a:off x="6631968" y="2028788"/>
            <a:ext cx="4816800" cy="17553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ctr">
              <a:spcBef>
                <a:spcPts val="0"/>
              </a:spcBef>
              <a:spcAft>
                <a:spcPts val="0"/>
              </a:spcAft>
              <a:buNone/>
            </a:pPr>
            <a:r>
              <a:t/>
            </a:r>
            <a:endParaRPr sz="2000">
              <a:solidFill>
                <a:srgbClr val="FFFFFF"/>
              </a:solidFill>
              <a:latin typeface="Roboto"/>
              <a:ea typeface="Roboto"/>
              <a:cs typeface="Roboto"/>
              <a:sym typeface="Roboto"/>
            </a:endParaRPr>
          </a:p>
          <a:p>
            <a:pPr indent="0" lvl="0" marL="0" rtl="0" algn="ctr">
              <a:spcBef>
                <a:spcPts val="0"/>
              </a:spcBef>
              <a:spcAft>
                <a:spcPts val="0"/>
              </a:spcAft>
              <a:buNone/>
            </a:pPr>
            <a:r>
              <a:rPr lang="en-US" sz="2000">
                <a:solidFill>
                  <a:schemeClr val="lt1"/>
                </a:solidFill>
                <a:latin typeface="Roboto"/>
                <a:ea typeface="Roboto"/>
                <a:cs typeface="Roboto"/>
                <a:sym typeface="Roboto"/>
              </a:rPr>
              <a:t>Do historians and human scientists have an ethical obligation to follow the directive: “Do not ignore contradictory evidence?”</a:t>
            </a:r>
            <a:endParaRPr sz="2000">
              <a:solidFill>
                <a:schemeClr val="lt1"/>
              </a:solidFill>
              <a:latin typeface="Roboto"/>
              <a:ea typeface="Roboto"/>
              <a:cs typeface="Roboto"/>
              <a:sym typeface="Roboto"/>
            </a:endParaRPr>
          </a:p>
          <a:p>
            <a:pPr indent="0" lvl="0" marL="0" rtl="0" algn="ctr">
              <a:spcBef>
                <a:spcPts val="0"/>
              </a:spcBef>
              <a:spcAft>
                <a:spcPts val="0"/>
              </a:spcAft>
              <a:buNone/>
            </a:pPr>
            <a:r>
              <a:rPr lang="en-US" sz="2000">
                <a:solidFill>
                  <a:schemeClr val="lt1"/>
                </a:solidFill>
                <a:latin typeface="Roboto"/>
                <a:ea typeface="Roboto"/>
                <a:cs typeface="Roboto"/>
                <a:sym typeface="Roboto"/>
              </a:rPr>
              <a:t>(May 2025)</a:t>
            </a:r>
            <a:endParaRPr sz="2000">
              <a:solidFill>
                <a:schemeClr val="lt1"/>
              </a:solidFill>
              <a:latin typeface="Roboto"/>
              <a:ea typeface="Roboto"/>
              <a:cs typeface="Roboto"/>
              <a:sym typeface="Roboto"/>
            </a:endParaRPr>
          </a:p>
          <a:p>
            <a:pPr indent="0" lvl="0" marL="0" rtl="0" algn="ctr">
              <a:spcBef>
                <a:spcPts val="0"/>
              </a:spcBef>
              <a:spcAft>
                <a:spcPts val="0"/>
              </a:spcAft>
              <a:buNone/>
            </a:pPr>
            <a:r>
              <a:t/>
            </a:r>
            <a:endParaRPr sz="2000">
              <a:solidFill>
                <a:schemeClr val="lt1"/>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p:txBody>
      </p:sp>
      <p:sp>
        <p:nvSpPr>
          <p:cNvPr id="272" name="Google Shape;272;p36"/>
          <p:cNvSpPr/>
          <p:nvPr/>
        </p:nvSpPr>
        <p:spPr>
          <a:xfrm>
            <a:off x="6631975" y="4161075"/>
            <a:ext cx="4816800" cy="17553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ctr">
              <a:spcBef>
                <a:spcPts val="0"/>
              </a:spcBef>
              <a:spcAft>
                <a:spcPts val="0"/>
              </a:spcAft>
              <a:buNone/>
            </a:pPr>
            <a:r>
              <a:t/>
            </a:r>
            <a:endParaRPr sz="2000">
              <a:solidFill>
                <a:srgbClr val="FFFFFF"/>
              </a:solidFill>
              <a:latin typeface="Roboto"/>
              <a:ea typeface="Roboto"/>
              <a:cs typeface="Roboto"/>
              <a:sym typeface="Roboto"/>
            </a:endParaRPr>
          </a:p>
          <a:p>
            <a:pPr indent="0" lvl="0" marL="0" rtl="0" algn="ctr">
              <a:spcBef>
                <a:spcPts val="0"/>
              </a:spcBef>
              <a:spcAft>
                <a:spcPts val="0"/>
              </a:spcAft>
              <a:buNone/>
            </a:pPr>
            <a:r>
              <a:t/>
            </a:r>
            <a:endParaRPr sz="2000">
              <a:solidFill>
                <a:srgbClr val="FFFFFF"/>
              </a:solidFill>
              <a:latin typeface="Roboto"/>
              <a:ea typeface="Roboto"/>
              <a:cs typeface="Roboto"/>
              <a:sym typeface="Roboto"/>
            </a:endParaRPr>
          </a:p>
          <a:p>
            <a:pPr indent="0" lvl="0" marL="0" rtl="0" algn="ctr">
              <a:spcBef>
                <a:spcPts val="0"/>
              </a:spcBef>
              <a:spcAft>
                <a:spcPts val="0"/>
              </a:spcAft>
              <a:buNone/>
            </a:pPr>
            <a:r>
              <a:rPr lang="en-US" sz="2000">
                <a:solidFill>
                  <a:srgbClr val="FFFFFF"/>
                </a:solidFill>
                <a:latin typeface="Roboto"/>
                <a:ea typeface="Roboto"/>
                <a:cs typeface="Roboto"/>
                <a:sym typeface="Roboto"/>
              </a:rPr>
              <a:t>Is subjectivity overly celebrated in the arts but unfairly condemned in history?</a:t>
            </a:r>
            <a:endParaRPr sz="2000">
              <a:solidFill>
                <a:srgbClr val="FFFFFF"/>
              </a:solidFill>
              <a:latin typeface="Roboto"/>
              <a:ea typeface="Roboto"/>
              <a:cs typeface="Roboto"/>
              <a:sym typeface="Roboto"/>
            </a:endParaRPr>
          </a:p>
          <a:p>
            <a:pPr indent="0" lvl="0" marL="0" rtl="0" algn="ctr">
              <a:spcBef>
                <a:spcPts val="0"/>
              </a:spcBef>
              <a:spcAft>
                <a:spcPts val="0"/>
              </a:spcAft>
              <a:buNone/>
            </a:pPr>
            <a:r>
              <a:rPr lang="en-US" sz="2000">
                <a:solidFill>
                  <a:srgbClr val="FFFFFF"/>
                </a:solidFill>
                <a:latin typeface="Roboto"/>
                <a:ea typeface="Roboto"/>
                <a:cs typeface="Roboto"/>
                <a:sym typeface="Roboto"/>
              </a:rPr>
              <a:t>(May 2024)</a:t>
            </a:r>
            <a:endParaRPr sz="2000">
              <a:solidFill>
                <a:srgbClr val="FFFFFF"/>
              </a:solidFill>
              <a:latin typeface="Roboto"/>
              <a:ea typeface="Roboto"/>
              <a:cs typeface="Roboto"/>
              <a:sym typeface="Roboto"/>
            </a:endParaRPr>
          </a:p>
          <a:p>
            <a:pPr indent="0" lvl="0" marL="0" rtl="0" algn="ctr">
              <a:spcBef>
                <a:spcPts val="0"/>
              </a:spcBef>
              <a:spcAft>
                <a:spcPts val="0"/>
              </a:spcAft>
              <a:buNone/>
            </a:pPr>
            <a:r>
              <a:t/>
            </a:r>
            <a:endParaRPr sz="2000">
              <a:solidFill>
                <a:srgbClr val="FFFFFF"/>
              </a:solidFill>
              <a:latin typeface="Roboto"/>
              <a:ea typeface="Roboto"/>
              <a:cs typeface="Roboto"/>
              <a:sym typeface="Roboto"/>
            </a:endParaRPr>
          </a:p>
          <a:p>
            <a:pPr indent="0" lvl="0" marL="0" rtl="0" algn="ctr">
              <a:spcBef>
                <a:spcPts val="0"/>
              </a:spcBef>
              <a:spcAft>
                <a:spcPts val="0"/>
              </a:spcAft>
              <a:buNone/>
            </a:pPr>
            <a:r>
              <a:t/>
            </a:r>
            <a:endParaRPr sz="2000">
              <a:solidFill>
                <a:srgbClr val="FFFFFF"/>
              </a:solidFill>
              <a:latin typeface="Roboto"/>
              <a:ea typeface="Roboto"/>
              <a:cs typeface="Roboto"/>
              <a:sym typeface="Roboto"/>
            </a:endParaRPr>
          </a:p>
          <a:p>
            <a:pPr indent="0" lvl="0" marL="0" rtl="0" algn="ctr">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p:txBody>
      </p:sp>
      <p:pic>
        <p:nvPicPr>
          <p:cNvPr id="273" name="Google Shape;273;p36" title="Group 332(1).png"/>
          <p:cNvPicPr preferRelativeResize="0"/>
          <p:nvPr/>
        </p:nvPicPr>
        <p:blipFill>
          <a:blip r:embed="rId3">
            <a:alphaModFix/>
          </a:blip>
          <a:stretch>
            <a:fillRect/>
          </a:stretch>
        </p:blipFill>
        <p:spPr>
          <a:xfrm>
            <a:off x="5235400" y="3208850"/>
            <a:ext cx="1721175" cy="1530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77" name="Shape 277"/>
        <p:cNvGrpSpPr/>
        <p:nvPr/>
      </p:nvGrpSpPr>
      <p:grpSpPr>
        <a:xfrm>
          <a:off x="0" y="0"/>
          <a:ext cx="0" cy="0"/>
          <a:chOff x="0" y="0"/>
          <a:chExt cx="0" cy="0"/>
        </a:xfrm>
      </p:grpSpPr>
      <p:sp>
        <p:nvSpPr>
          <p:cNvPr id="278" name="Google Shape;278;p37"/>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Writing a TOK Essay</a:t>
            </a:r>
            <a:endParaRPr sz="3500"/>
          </a:p>
        </p:txBody>
      </p:sp>
      <p:sp>
        <p:nvSpPr>
          <p:cNvPr id="279" name="Google Shape;279;p37"/>
          <p:cNvSpPr/>
          <p:nvPr/>
        </p:nvSpPr>
        <p:spPr>
          <a:xfrm>
            <a:off x="300504" y="1753350"/>
            <a:ext cx="2739600" cy="33513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b="1" lang="en-US" sz="2200" u="sng">
                <a:solidFill>
                  <a:srgbClr val="FFFFFF"/>
                </a:solidFill>
                <a:latin typeface="Roboto"/>
                <a:ea typeface="Roboto"/>
                <a:cs typeface="Roboto"/>
                <a:sym typeface="Roboto"/>
              </a:rPr>
              <a:t>Step 1</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Select an essay prompt from the list your teacher provides.</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1000"/>
              </a:spcAft>
              <a:buNone/>
            </a:pPr>
            <a:r>
              <a:t/>
            </a:r>
            <a:endParaRPr sz="2200">
              <a:solidFill>
                <a:srgbClr val="FFFFFF"/>
              </a:solidFill>
              <a:latin typeface="Roboto"/>
              <a:ea typeface="Roboto"/>
              <a:cs typeface="Roboto"/>
              <a:sym typeface="Roboto"/>
            </a:endParaRPr>
          </a:p>
        </p:txBody>
      </p:sp>
      <p:sp>
        <p:nvSpPr>
          <p:cNvPr id="280" name="Google Shape;280;p37"/>
          <p:cNvSpPr/>
          <p:nvPr/>
        </p:nvSpPr>
        <p:spPr>
          <a:xfrm>
            <a:off x="3244885" y="1703200"/>
            <a:ext cx="2739600" cy="33513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b="1" lang="en-US" sz="2200" u="sng">
                <a:solidFill>
                  <a:srgbClr val="FFFFFF"/>
                </a:solidFill>
                <a:latin typeface="Roboto"/>
                <a:ea typeface="Roboto"/>
                <a:cs typeface="Roboto"/>
                <a:sym typeface="Roboto"/>
              </a:rPr>
              <a:t>Step 2</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Plan your claim and real-life example.</a:t>
            </a:r>
            <a:endParaRPr sz="2200">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You could use one of the examples from this unit.</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1000"/>
              </a:spcAft>
              <a:buNone/>
            </a:pPr>
            <a:r>
              <a:t/>
            </a:r>
            <a:endParaRPr sz="2200">
              <a:solidFill>
                <a:srgbClr val="FFFFFF"/>
              </a:solidFill>
              <a:latin typeface="Roboto"/>
              <a:ea typeface="Roboto"/>
              <a:cs typeface="Roboto"/>
              <a:sym typeface="Roboto"/>
            </a:endParaRPr>
          </a:p>
        </p:txBody>
      </p:sp>
      <p:sp>
        <p:nvSpPr>
          <p:cNvPr id="281" name="Google Shape;281;p37"/>
          <p:cNvSpPr/>
          <p:nvPr/>
        </p:nvSpPr>
        <p:spPr>
          <a:xfrm>
            <a:off x="6189240" y="1753350"/>
            <a:ext cx="2739600" cy="33513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b="1" lang="en-US" sz="2200" u="sng">
                <a:solidFill>
                  <a:srgbClr val="FFFFFF"/>
                </a:solidFill>
                <a:latin typeface="Roboto"/>
                <a:ea typeface="Roboto"/>
                <a:cs typeface="Roboto"/>
                <a:sym typeface="Roboto"/>
              </a:rPr>
              <a:t>Step 3</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Plan your counterclaim, using another real-life example if possible.</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1000"/>
              </a:spcAft>
              <a:buNone/>
            </a:pPr>
            <a:r>
              <a:t/>
            </a:r>
            <a:endParaRPr sz="2200">
              <a:solidFill>
                <a:srgbClr val="FFFFFF"/>
              </a:solidFill>
              <a:latin typeface="Roboto"/>
              <a:ea typeface="Roboto"/>
              <a:cs typeface="Roboto"/>
              <a:sym typeface="Roboto"/>
            </a:endParaRPr>
          </a:p>
        </p:txBody>
      </p:sp>
      <p:sp>
        <p:nvSpPr>
          <p:cNvPr id="282" name="Google Shape;282;p37"/>
          <p:cNvSpPr/>
          <p:nvPr/>
        </p:nvSpPr>
        <p:spPr>
          <a:xfrm>
            <a:off x="9151896" y="1753350"/>
            <a:ext cx="2739600" cy="33513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b="1" lang="en-US" sz="2200" u="sng">
                <a:solidFill>
                  <a:srgbClr val="FFFFFF"/>
                </a:solidFill>
                <a:latin typeface="Roboto"/>
                <a:ea typeface="Roboto"/>
                <a:cs typeface="Roboto"/>
                <a:sym typeface="Roboto"/>
              </a:rPr>
              <a:t>Step 4</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Use your plan to write your essay section.</a:t>
            </a:r>
            <a:endParaRPr sz="2200">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It should be clear and coherent, with a TOK focus.</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1000"/>
              </a:spcAft>
              <a:buNone/>
            </a:pPr>
            <a:r>
              <a:t/>
            </a:r>
            <a:endParaRPr sz="22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86" name="Shape 286"/>
        <p:cNvGrpSpPr/>
        <p:nvPr/>
      </p:nvGrpSpPr>
      <p:grpSpPr>
        <a:xfrm>
          <a:off x="0" y="0"/>
          <a:ext cx="0" cy="0"/>
          <a:chOff x="0" y="0"/>
          <a:chExt cx="0" cy="0"/>
        </a:xfrm>
      </p:grpSpPr>
      <p:sp>
        <p:nvSpPr>
          <p:cNvPr id="287" name="Google Shape;287;p38"/>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Writing a TOK Essay: Example Structure</a:t>
            </a:r>
            <a:endParaRPr sz="3500"/>
          </a:p>
        </p:txBody>
      </p:sp>
      <p:sp>
        <p:nvSpPr>
          <p:cNvPr id="288" name="Google Shape;288;p38"/>
          <p:cNvSpPr/>
          <p:nvPr/>
        </p:nvSpPr>
        <p:spPr>
          <a:xfrm>
            <a:off x="266925" y="1196075"/>
            <a:ext cx="11558400" cy="47637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355600" lvl="0" marL="457200" rtl="0" algn="l">
              <a:spcBef>
                <a:spcPts val="1000"/>
              </a:spcBef>
              <a:spcAft>
                <a:spcPts val="0"/>
              </a:spcAft>
              <a:buClr>
                <a:srgbClr val="FFFFFF"/>
              </a:buClr>
              <a:buSzPts val="2000"/>
              <a:buFont typeface="Roboto"/>
              <a:buChar char="●"/>
            </a:pPr>
            <a:r>
              <a:rPr b="1" lang="en-US" sz="2000">
                <a:solidFill>
                  <a:srgbClr val="FFFFFF"/>
                </a:solidFill>
                <a:latin typeface="Roboto"/>
                <a:ea typeface="Roboto"/>
                <a:cs typeface="Roboto"/>
                <a:sym typeface="Roboto"/>
              </a:rPr>
              <a:t>Claim: </a:t>
            </a:r>
            <a:r>
              <a:rPr lang="en-US" sz="2000">
                <a:solidFill>
                  <a:srgbClr val="FFFFFF"/>
                </a:solidFill>
                <a:latin typeface="Roboto"/>
                <a:ea typeface="Roboto"/>
                <a:cs typeface="Roboto"/>
                <a:sym typeface="Roboto"/>
              </a:rPr>
              <a:t>Deliberate censorship by those in power often leads to significant gaps in recorded history, shaping what future generations perceive as ‘truth.’</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b="1" lang="en-US" sz="2000">
                <a:solidFill>
                  <a:srgbClr val="FFFFFF"/>
                </a:solidFill>
                <a:latin typeface="Roboto"/>
                <a:ea typeface="Roboto"/>
                <a:cs typeface="Roboto"/>
                <a:sym typeface="Roboto"/>
              </a:rPr>
              <a:t>Example: </a:t>
            </a:r>
            <a:r>
              <a:rPr lang="en-US" sz="2000">
                <a:solidFill>
                  <a:srgbClr val="FFFFFF"/>
                </a:solidFill>
                <a:latin typeface="Roboto"/>
                <a:ea typeface="Roboto"/>
                <a:cs typeface="Roboto"/>
                <a:sym typeface="Roboto"/>
              </a:rPr>
              <a:t>Governments restricting access to war archives, creating skewed accounts of victories and suppressing evidence of atrocities (e.g., classified WWII documents withheld for decades).</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b="1" lang="en-US" sz="2000">
                <a:solidFill>
                  <a:srgbClr val="FFFFFF"/>
                </a:solidFill>
                <a:latin typeface="Roboto"/>
                <a:ea typeface="Roboto"/>
                <a:cs typeface="Roboto"/>
                <a:sym typeface="Roboto"/>
              </a:rPr>
              <a:t>Counterclaim: </a:t>
            </a:r>
            <a:r>
              <a:rPr lang="en-US" sz="2000">
                <a:solidFill>
                  <a:srgbClr val="FFFFFF"/>
                </a:solidFill>
                <a:latin typeface="Roboto"/>
                <a:ea typeface="Roboto"/>
                <a:cs typeface="Roboto"/>
                <a:sym typeface="Roboto"/>
              </a:rPr>
              <a:t>Even in the absence of direct censorship, historians’ cultural and personal biases can subtly color narratives, indicating that distortion isn’t exclusive to official suppression.</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b="1" lang="en-US" sz="2000">
                <a:solidFill>
                  <a:srgbClr val="FFFFFF"/>
                </a:solidFill>
                <a:latin typeface="Roboto"/>
                <a:ea typeface="Roboto"/>
                <a:cs typeface="Roboto"/>
                <a:sym typeface="Roboto"/>
              </a:rPr>
              <a:t>TOK Link: </a:t>
            </a:r>
            <a:r>
              <a:rPr lang="en-US" sz="2000">
                <a:solidFill>
                  <a:srgbClr val="FFFFFF"/>
                </a:solidFill>
                <a:latin typeface="Roboto"/>
                <a:ea typeface="Roboto"/>
                <a:cs typeface="Roboto"/>
                <a:sym typeface="Roboto"/>
              </a:rPr>
              <a:t>Historical knowledge critically depends on who controls the evidence and how it is curated. Within the AOK of History, corroboration and acknowledgment of bias are essential to mitigate the effects of censorship and partial accounts.</a:t>
            </a:r>
            <a:endParaRPr sz="2000">
              <a:solidFill>
                <a:srgbClr val="FFFFFF"/>
              </a:solidFill>
              <a:latin typeface="Roboto"/>
              <a:ea typeface="Roboto"/>
              <a:cs typeface="Roboto"/>
              <a:sym typeface="Roboto"/>
            </a:endParaRPr>
          </a:p>
          <a:p>
            <a:pPr indent="-355600" lvl="0" marL="457200" rtl="0" algn="l">
              <a:spcBef>
                <a:spcPts val="1000"/>
              </a:spcBef>
              <a:spcAft>
                <a:spcPts val="1000"/>
              </a:spcAft>
              <a:buClr>
                <a:srgbClr val="FFFFFF"/>
              </a:buClr>
              <a:buSzPts val="2000"/>
              <a:buFont typeface="Roboto"/>
              <a:buChar char="●"/>
            </a:pPr>
            <a:r>
              <a:rPr b="1" lang="en-US" sz="2000">
                <a:solidFill>
                  <a:srgbClr val="FFFFFF"/>
                </a:solidFill>
                <a:latin typeface="Roboto"/>
                <a:ea typeface="Roboto"/>
                <a:cs typeface="Roboto"/>
                <a:sym typeface="Roboto"/>
              </a:rPr>
              <a:t>AOKs:</a:t>
            </a:r>
            <a:r>
              <a:rPr lang="en-US" sz="2000">
                <a:solidFill>
                  <a:srgbClr val="FFFFFF"/>
                </a:solidFill>
                <a:latin typeface="Roboto"/>
                <a:ea typeface="Roboto"/>
                <a:cs typeface="Roboto"/>
                <a:sym typeface="Roboto"/>
              </a:rPr>
              <a:t> </a:t>
            </a:r>
            <a:r>
              <a:rPr lang="en-US" sz="2000">
                <a:solidFill>
                  <a:srgbClr val="FFFFFF"/>
                </a:solidFill>
                <a:latin typeface="Roboto"/>
                <a:ea typeface="Roboto"/>
                <a:cs typeface="Roboto"/>
                <a:sym typeface="Roboto"/>
              </a:rPr>
              <a:t>Ensure students reference relevant AOKs (e.g., how the Sciences interpret discoveries and assign credits and contributions).</a:t>
            </a:r>
            <a:endParaRPr sz="20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animEffect filter="fade" transition="in">
                                      <p:cBhvr>
                                        <p:cTn dur="1000"/>
                                        <p:tgtEl>
                                          <p:spTgt spid="2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1" st="1"/>
                                            </p:txEl>
                                          </p:spTgt>
                                        </p:tgtEl>
                                        <p:attrNameLst>
                                          <p:attrName>style.visibility</p:attrName>
                                        </p:attrNameLst>
                                      </p:cBhvr>
                                      <p:to>
                                        <p:strVal val="visible"/>
                                      </p:to>
                                    </p:set>
                                    <p:animEffect filter="fade" transition="in">
                                      <p:cBhvr>
                                        <p:cTn dur="1000"/>
                                        <p:tgtEl>
                                          <p:spTgt spid="2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2" st="2"/>
                                            </p:txEl>
                                          </p:spTgt>
                                        </p:tgtEl>
                                        <p:attrNameLst>
                                          <p:attrName>style.visibility</p:attrName>
                                        </p:attrNameLst>
                                      </p:cBhvr>
                                      <p:to>
                                        <p:strVal val="visible"/>
                                      </p:to>
                                    </p:set>
                                    <p:animEffect filter="fade" transition="in">
                                      <p:cBhvr>
                                        <p:cTn dur="1000"/>
                                        <p:tgtEl>
                                          <p:spTgt spid="2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3" st="3"/>
                                            </p:txEl>
                                          </p:spTgt>
                                        </p:tgtEl>
                                        <p:attrNameLst>
                                          <p:attrName>style.visibility</p:attrName>
                                        </p:attrNameLst>
                                      </p:cBhvr>
                                      <p:to>
                                        <p:strVal val="visible"/>
                                      </p:to>
                                    </p:set>
                                    <p:animEffect filter="fade" transition="in">
                                      <p:cBhvr>
                                        <p:cTn dur="1000"/>
                                        <p:tgtEl>
                                          <p:spTgt spid="2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4" st="4"/>
                                            </p:txEl>
                                          </p:spTgt>
                                        </p:tgtEl>
                                        <p:attrNameLst>
                                          <p:attrName>style.visibility</p:attrName>
                                        </p:attrNameLst>
                                      </p:cBhvr>
                                      <p:to>
                                        <p:strVal val="visible"/>
                                      </p:to>
                                    </p:set>
                                    <p:animEffect filter="fade" transition="in">
                                      <p:cBhvr>
                                        <p:cTn dur="1000"/>
                                        <p:tgtEl>
                                          <p:spTgt spid="28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92" name="Shape 292"/>
        <p:cNvGrpSpPr/>
        <p:nvPr/>
      </p:nvGrpSpPr>
      <p:grpSpPr>
        <a:xfrm>
          <a:off x="0" y="0"/>
          <a:ext cx="0" cy="0"/>
          <a:chOff x="0" y="0"/>
          <a:chExt cx="0" cy="0"/>
        </a:xfrm>
      </p:grpSpPr>
      <p:sp>
        <p:nvSpPr>
          <p:cNvPr id="293" name="Google Shape;293;p39"/>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Writing a TOK Essay</a:t>
            </a:r>
            <a:endParaRPr sz="3500"/>
          </a:p>
        </p:txBody>
      </p:sp>
      <p:sp>
        <p:nvSpPr>
          <p:cNvPr id="294" name="Google Shape;294;p39"/>
          <p:cNvSpPr/>
          <p:nvPr/>
        </p:nvSpPr>
        <p:spPr>
          <a:xfrm>
            <a:off x="300500" y="1928875"/>
            <a:ext cx="2739600" cy="33543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1000"/>
              </a:spcBef>
              <a:spcAft>
                <a:spcPts val="0"/>
              </a:spcAft>
              <a:buNone/>
            </a:pPr>
            <a:r>
              <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1000"/>
              </a:spcBef>
              <a:spcAft>
                <a:spcPts val="0"/>
              </a:spcAft>
              <a:buNone/>
            </a:pPr>
            <a:r>
              <a:rPr b="1" lang="en-US" sz="1800" u="sng">
                <a:solidFill>
                  <a:srgbClr val="FFFFFF"/>
                </a:solidFill>
                <a:latin typeface="Roboto"/>
                <a:ea typeface="Roboto"/>
                <a:cs typeface="Roboto"/>
                <a:sym typeface="Roboto"/>
              </a:rPr>
              <a:t>Step 1</a:t>
            </a:r>
            <a:endParaRPr b="1" sz="1800" u="sng">
              <a:solidFill>
                <a:srgbClr val="FFFFFF"/>
              </a:solidFill>
              <a:latin typeface="Roboto"/>
              <a:ea typeface="Roboto"/>
              <a:cs typeface="Roboto"/>
              <a:sym typeface="Roboto"/>
            </a:endParaRPr>
          </a:p>
          <a:p>
            <a:pPr indent="0" lvl="0" marL="0" rtl="0" algn="ctr">
              <a:spcBef>
                <a:spcPts val="1000"/>
              </a:spcBef>
              <a:spcAft>
                <a:spcPts val="0"/>
              </a:spcAft>
              <a:buNone/>
            </a:pPr>
            <a:r>
              <a:rPr lang="en-US" sz="1800">
                <a:solidFill>
                  <a:srgbClr val="FFFFFF"/>
                </a:solidFill>
                <a:latin typeface="Roboto"/>
                <a:ea typeface="Roboto"/>
                <a:cs typeface="Roboto"/>
                <a:sym typeface="Roboto"/>
              </a:rPr>
              <a:t>Add your prescribed title to a Kialo discussion as the Discussion Name.</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1000"/>
              </a:spcBef>
              <a:spcAft>
                <a:spcPts val="1000"/>
              </a:spcAft>
              <a:buNone/>
            </a:pPr>
            <a:r>
              <a:t/>
            </a:r>
            <a:endParaRPr sz="1800">
              <a:solidFill>
                <a:srgbClr val="FFFFFF"/>
              </a:solidFill>
              <a:latin typeface="Roboto"/>
              <a:ea typeface="Roboto"/>
              <a:cs typeface="Roboto"/>
              <a:sym typeface="Roboto"/>
            </a:endParaRPr>
          </a:p>
        </p:txBody>
      </p:sp>
      <p:sp>
        <p:nvSpPr>
          <p:cNvPr id="295" name="Google Shape;295;p39"/>
          <p:cNvSpPr/>
          <p:nvPr/>
        </p:nvSpPr>
        <p:spPr>
          <a:xfrm>
            <a:off x="3244875" y="1928875"/>
            <a:ext cx="2739600" cy="33543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1000"/>
              </a:spcBef>
              <a:spcAft>
                <a:spcPts val="0"/>
              </a:spcAft>
              <a:buNone/>
            </a:pPr>
            <a:r>
              <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1000"/>
              </a:spcBef>
              <a:spcAft>
                <a:spcPts val="0"/>
              </a:spcAft>
              <a:buNone/>
            </a:pPr>
            <a:r>
              <a:rPr b="1" lang="en-US" sz="1800" u="sng">
                <a:solidFill>
                  <a:srgbClr val="FFFFFF"/>
                </a:solidFill>
                <a:latin typeface="Roboto"/>
                <a:ea typeface="Roboto"/>
                <a:cs typeface="Roboto"/>
                <a:sym typeface="Roboto"/>
              </a:rPr>
              <a:t>Step 2</a:t>
            </a:r>
            <a:endParaRPr b="1" sz="1800" u="sng">
              <a:solidFill>
                <a:srgbClr val="FFFFFF"/>
              </a:solidFill>
              <a:latin typeface="Roboto"/>
              <a:ea typeface="Roboto"/>
              <a:cs typeface="Roboto"/>
              <a:sym typeface="Roboto"/>
            </a:endParaRPr>
          </a:p>
          <a:p>
            <a:pPr indent="0" lvl="0" marL="0" rtl="0" algn="ctr">
              <a:spcBef>
                <a:spcPts val="1000"/>
              </a:spcBef>
              <a:spcAft>
                <a:spcPts val="0"/>
              </a:spcAft>
              <a:buNone/>
            </a:pPr>
            <a:r>
              <a:rPr lang="en-US" sz="1800">
                <a:solidFill>
                  <a:srgbClr val="FFFFFF"/>
                </a:solidFill>
                <a:latin typeface="Roboto"/>
                <a:ea typeface="Roboto"/>
                <a:cs typeface="Roboto"/>
                <a:sym typeface="Roboto"/>
              </a:rPr>
              <a:t>Create a multi-thesis discussion.</a:t>
            </a:r>
            <a:endParaRPr sz="1800">
              <a:solidFill>
                <a:srgbClr val="FFFFFF"/>
              </a:solidFill>
              <a:latin typeface="Roboto"/>
              <a:ea typeface="Roboto"/>
              <a:cs typeface="Roboto"/>
              <a:sym typeface="Roboto"/>
            </a:endParaRPr>
          </a:p>
          <a:p>
            <a:pPr indent="0" lvl="0" marL="0" rtl="0" algn="ctr">
              <a:spcBef>
                <a:spcPts val="1000"/>
              </a:spcBef>
              <a:spcAft>
                <a:spcPts val="0"/>
              </a:spcAft>
              <a:buNone/>
            </a:pPr>
            <a:r>
              <a:rPr lang="en-US" sz="1800">
                <a:solidFill>
                  <a:srgbClr val="FFFFFF"/>
                </a:solidFill>
                <a:latin typeface="Roboto"/>
                <a:ea typeface="Roboto"/>
                <a:cs typeface="Roboto"/>
                <a:sym typeface="Roboto"/>
              </a:rPr>
              <a:t>Use the AOKs as your theses.</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1000"/>
              </a:spcBef>
              <a:spcAft>
                <a:spcPts val="1000"/>
              </a:spcAft>
              <a:buNone/>
            </a:pPr>
            <a:r>
              <a:t/>
            </a:r>
            <a:endParaRPr sz="1800">
              <a:solidFill>
                <a:srgbClr val="FFFFFF"/>
              </a:solidFill>
              <a:latin typeface="Roboto"/>
              <a:ea typeface="Roboto"/>
              <a:cs typeface="Roboto"/>
              <a:sym typeface="Roboto"/>
            </a:endParaRPr>
          </a:p>
        </p:txBody>
      </p:sp>
      <p:sp>
        <p:nvSpPr>
          <p:cNvPr id="296" name="Google Shape;296;p39"/>
          <p:cNvSpPr/>
          <p:nvPr/>
        </p:nvSpPr>
        <p:spPr>
          <a:xfrm>
            <a:off x="6198375" y="1928875"/>
            <a:ext cx="2739600" cy="33543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1000"/>
              </a:spcBef>
              <a:spcAft>
                <a:spcPts val="0"/>
              </a:spcAft>
              <a:buNone/>
            </a:pPr>
            <a:r>
              <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1000"/>
              </a:spcBef>
              <a:spcAft>
                <a:spcPts val="0"/>
              </a:spcAft>
              <a:buNone/>
            </a:pPr>
            <a:r>
              <a:rPr b="1" lang="en-US" sz="1800" u="sng">
                <a:solidFill>
                  <a:srgbClr val="FFFFFF"/>
                </a:solidFill>
                <a:latin typeface="Roboto"/>
                <a:ea typeface="Roboto"/>
                <a:cs typeface="Roboto"/>
                <a:sym typeface="Roboto"/>
              </a:rPr>
              <a:t>Step 3</a:t>
            </a:r>
            <a:endParaRPr b="1" sz="1800" u="sng">
              <a:solidFill>
                <a:srgbClr val="FFFFFF"/>
              </a:solidFill>
              <a:latin typeface="Roboto"/>
              <a:ea typeface="Roboto"/>
              <a:cs typeface="Roboto"/>
              <a:sym typeface="Roboto"/>
            </a:endParaRPr>
          </a:p>
          <a:p>
            <a:pPr indent="0" lvl="0" marL="0" rtl="0" algn="ctr">
              <a:spcBef>
                <a:spcPts val="1000"/>
              </a:spcBef>
              <a:spcAft>
                <a:spcPts val="0"/>
              </a:spcAft>
              <a:buNone/>
            </a:pPr>
            <a:r>
              <a:rPr lang="en-US" sz="1800">
                <a:solidFill>
                  <a:srgbClr val="FFFFFF"/>
                </a:solidFill>
                <a:latin typeface="Roboto"/>
                <a:ea typeface="Roboto"/>
                <a:cs typeface="Roboto"/>
                <a:sym typeface="Roboto"/>
              </a:rPr>
              <a:t>Add your main claim under your first thesis.</a:t>
            </a:r>
            <a:endParaRPr sz="1800">
              <a:solidFill>
                <a:srgbClr val="FFFFFF"/>
              </a:solidFill>
              <a:latin typeface="Roboto"/>
              <a:ea typeface="Roboto"/>
              <a:cs typeface="Roboto"/>
              <a:sym typeface="Roboto"/>
            </a:endParaRPr>
          </a:p>
          <a:p>
            <a:pPr indent="0" lvl="0" marL="0" rtl="0" algn="ctr">
              <a:spcBef>
                <a:spcPts val="1000"/>
              </a:spcBef>
              <a:spcAft>
                <a:spcPts val="0"/>
              </a:spcAft>
              <a:buNone/>
            </a:pPr>
            <a:r>
              <a:rPr lang="en-US" sz="1800">
                <a:solidFill>
                  <a:srgbClr val="FFFFFF"/>
                </a:solidFill>
                <a:latin typeface="Roboto"/>
                <a:ea typeface="Roboto"/>
                <a:cs typeface="Roboto"/>
                <a:sym typeface="Roboto"/>
              </a:rPr>
              <a:t>Add pros to support this based on your examples and evaluation.</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1000"/>
              </a:spcBef>
              <a:spcAft>
                <a:spcPts val="1000"/>
              </a:spcAft>
              <a:buNone/>
            </a:pPr>
            <a:r>
              <a:t/>
            </a:r>
            <a:endParaRPr sz="1800">
              <a:solidFill>
                <a:srgbClr val="FFFFFF"/>
              </a:solidFill>
              <a:latin typeface="Roboto"/>
              <a:ea typeface="Roboto"/>
              <a:cs typeface="Roboto"/>
              <a:sym typeface="Roboto"/>
            </a:endParaRPr>
          </a:p>
        </p:txBody>
      </p:sp>
      <p:sp>
        <p:nvSpPr>
          <p:cNvPr id="297" name="Google Shape;297;p39"/>
          <p:cNvSpPr/>
          <p:nvPr/>
        </p:nvSpPr>
        <p:spPr>
          <a:xfrm>
            <a:off x="9151875" y="1928875"/>
            <a:ext cx="2739600" cy="33543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1000"/>
              </a:spcBef>
              <a:spcAft>
                <a:spcPts val="0"/>
              </a:spcAft>
              <a:buNone/>
            </a:pPr>
            <a:r>
              <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1000"/>
              </a:spcBef>
              <a:spcAft>
                <a:spcPts val="0"/>
              </a:spcAft>
              <a:buNone/>
            </a:pPr>
            <a:r>
              <a:rPr b="1" lang="en-US" sz="1800" u="sng">
                <a:solidFill>
                  <a:srgbClr val="FFFFFF"/>
                </a:solidFill>
                <a:latin typeface="Roboto"/>
                <a:ea typeface="Roboto"/>
                <a:cs typeface="Roboto"/>
                <a:sym typeface="Roboto"/>
              </a:rPr>
              <a:t>Step 4</a:t>
            </a:r>
            <a:endParaRPr b="1" sz="1800" u="sng">
              <a:solidFill>
                <a:srgbClr val="FFFFFF"/>
              </a:solidFill>
              <a:latin typeface="Roboto"/>
              <a:ea typeface="Roboto"/>
              <a:cs typeface="Roboto"/>
              <a:sym typeface="Roboto"/>
            </a:endParaRPr>
          </a:p>
          <a:p>
            <a:pPr indent="0" lvl="0" marL="0" rtl="0" algn="ctr">
              <a:spcBef>
                <a:spcPts val="1000"/>
              </a:spcBef>
              <a:spcAft>
                <a:spcPts val="0"/>
              </a:spcAft>
              <a:buNone/>
            </a:pPr>
            <a:r>
              <a:rPr lang="en-US" sz="1800">
                <a:solidFill>
                  <a:srgbClr val="FFFFFF"/>
                </a:solidFill>
                <a:latin typeface="Roboto"/>
                <a:ea typeface="Roboto"/>
                <a:cs typeface="Roboto"/>
                <a:sym typeface="Roboto"/>
              </a:rPr>
              <a:t>Add a contrasting perspective using a con.</a:t>
            </a:r>
            <a:endParaRPr sz="1800">
              <a:solidFill>
                <a:srgbClr val="FFFFFF"/>
              </a:solidFill>
              <a:latin typeface="Roboto"/>
              <a:ea typeface="Roboto"/>
              <a:cs typeface="Roboto"/>
              <a:sym typeface="Roboto"/>
            </a:endParaRPr>
          </a:p>
          <a:p>
            <a:pPr indent="0" lvl="0" marL="0" rtl="0" algn="ctr">
              <a:spcBef>
                <a:spcPts val="1000"/>
              </a:spcBef>
              <a:spcAft>
                <a:spcPts val="0"/>
              </a:spcAft>
              <a:buNone/>
            </a:pPr>
            <a:r>
              <a:rPr lang="en-US" sz="1800">
                <a:solidFill>
                  <a:srgbClr val="FFFFFF"/>
                </a:solidFill>
                <a:latin typeface="Roboto"/>
                <a:ea typeface="Roboto"/>
                <a:cs typeface="Roboto"/>
                <a:sym typeface="Roboto"/>
              </a:rPr>
              <a:t>Break your examples and evidence down into single claims to help you build a logical line of reasoning.</a:t>
            </a:r>
            <a:endParaRPr sz="1800">
              <a:solidFill>
                <a:srgbClr val="FFFFFF"/>
              </a:solidFill>
              <a:latin typeface="Roboto"/>
              <a:ea typeface="Roboto"/>
              <a:cs typeface="Roboto"/>
              <a:sym typeface="Roboto"/>
            </a:endParaRPr>
          </a:p>
          <a:p>
            <a:pPr indent="0" lvl="0" marL="0" rtl="0" algn="l">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1000"/>
              </a:spcBef>
              <a:spcAft>
                <a:spcPts val="1000"/>
              </a:spcAft>
              <a:buNone/>
            </a:pPr>
            <a:r>
              <a:t/>
            </a:r>
            <a:endParaRPr sz="1800">
              <a:solidFill>
                <a:srgbClr val="FFFFFF"/>
              </a:solidFill>
              <a:latin typeface="Roboto"/>
              <a:ea typeface="Roboto"/>
              <a:cs typeface="Roboto"/>
              <a:sym typeface="Roboto"/>
            </a:endParaRPr>
          </a:p>
        </p:txBody>
      </p:sp>
      <p:sp>
        <p:nvSpPr>
          <p:cNvPr id="298" name="Google Shape;298;p39"/>
          <p:cNvSpPr txBox="1"/>
          <p:nvPr/>
        </p:nvSpPr>
        <p:spPr>
          <a:xfrm>
            <a:off x="1952400" y="1087650"/>
            <a:ext cx="8287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accent2"/>
                </a:solidFill>
                <a:latin typeface="Roboto"/>
                <a:ea typeface="Roboto"/>
                <a:cs typeface="Roboto"/>
                <a:sym typeface="Roboto"/>
              </a:rPr>
              <a:t>You can use a blank Kialo discussion to plan out your essay section.</a:t>
            </a:r>
            <a:endParaRPr sz="2100">
              <a:solidFill>
                <a:schemeClr val="accent2"/>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02" name="Shape 302"/>
        <p:cNvGrpSpPr/>
        <p:nvPr/>
      </p:nvGrpSpPr>
      <p:grpSpPr>
        <a:xfrm>
          <a:off x="0" y="0"/>
          <a:ext cx="0" cy="0"/>
          <a:chOff x="0" y="0"/>
          <a:chExt cx="0" cy="0"/>
        </a:xfrm>
      </p:grpSpPr>
      <p:sp>
        <p:nvSpPr>
          <p:cNvPr id="303" name="Google Shape;303;p40"/>
          <p:cNvSpPr txBox="1"/>
          <p:nvPr>
            <p:ph type="title"/>
          </p:nvPr>
        </p:nvSpPr>
        <p:spPr>
          <a:xfrm>
            <a:off x="266925" y="2621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Peer Review: TOK Essay Checklist</a:t>
            </a:r>
            <a:endParaRPr sz="3500"/>
          </a:p>
        </p:txBody>
      </p:sp>
      <p:sp>
        <p:nvSpPr>
          <p:cNvPr id="304" name="Google Shape;304;p40"/>
          <p:cNvSpPr/>
          <p:nvPr/>
        </p:nvSpPr>
        <p:spPr>
          <a:xfrm>
            <a:off x="266925" y="1558325"/>
            <a:ext cx="6932100" cy="3565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b="1" sz="2200" u="sng">
              <a:solidFill>
                <a:srgbClr val="FFFFFF"/>
              </a:solidFill>
              <a:latin typeface="Roboto"/>
              <a:ea typeface="Roboto"/>
              <a:cs typeface="Roboto"/>
              <a:sym typeface="Roboto"/>
            </a:endParaRPr>
          </a:p>
          <a:p>
            <a:pPr indent="0" lvl="0" marL="0" rtl="0" algn="l">
              <a:spcBef>
                <a:spcPts val="1000"/>
              </a:spcBef>
              <a:spcAft>
                <a:spcPts val="0"/>
              </a:spcAft>
              <a:buNone/>
            </a:pPr>
            <a:r>
              <a:t/>
            </a:r>
            <a:endParaRPr b="1" sz="2200" u="sng">
              <a:solidFill>
                <a:srgbClr val="FFFFFF"/>
              </a:solidFill>
              <a:latin typeface="Roboto"/>
              <a:ea typeface="Roboto"/>
              <a:cs typeface="Roboto"/>
              <a:sym typeface="Roboto"/>
            </a:endParaRPr>
          </a:p>
          <a:p>
            <a:pPr indent="0" lvl="0" marL="0" rtl="0" algn="l">
              <a:spcBef>
                <a:spcPts val="1000"/>
              </a:spcBef>
              <a:spcAft>
                <a:spcPts val="0"/>
              </a:spcAft>
              <a:buNone/>
            </a:pPr>
            <a:r>
              <a:t/>
            </a:r>
            <a:endParaRPr b="1" sz="2200" u="sng">
              <a:solidFill>
                <a:srgbClr val="FFFFFF"/>
              </a:solidFill>
              <a:latin typeface="Roboto"/>
              <a:ea typeface="Roboto"/>
              <a:cs typeface="Roboto"/>
              <a:sym typeface="Roboto"/>
            </a:endParaRPr>
          </a:p>
          <a:p>
            <a:pPr indent="0" lvl="0" marL="0" rtl="0" algn="l">
              <a:spcBef>
                <a:spcPts val="1000"/>
              </a:spcBef>
              <a:spcAft>
                <a:spcPts val="0"/>
              </a:spcAft>
              <a:buNone/>
            </a:pPr>
            <a:r>
              <a:t/>
            </a:r>
            <a:endParaRPr b="1" sz="2200" u="sng">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AutoNum type="arabicPeriod"/>
            </a:pPr>
            <a:r>
              <a:rPr lang="en-US" sz="2200">
                <a:solidFill>
                  <a:srgbClr val="FFFFFF"/>
                </a:solidFill>
                <a:latin typeface="Roboto"/>
                <a:ea typeface="Roboto"/>
                <a:cs typeface="Roboto"/>
                <a:sym typeface="Roboto"/>
              </a:rPr>
              <a:t>Exchange your writing with your peers.</a:t>
            </a:r>
            <a:endParaRPr sz="2200">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AutoNum type="arabicPeriod"/>
            </a:pPr>
            <a:r>
              <a:rPr lang="en-US" sz="2200">
                <a:solidFill>
                  <a:srgbClr val="FFFFFF"/>
                </a:solidFill>
                <a:latin typeface="Roboto"/>
                <a:ea typeface="Roboto"/>
                <a:cs typeface="Roboto"/>
                <a:sym typeface="Roboto"/>
              </a:rPr>
              <a:t>Use the relevant sections of the checklist to evaluate your peers’ work. </a:t>
            </a:r>
            <a:endParaRPr sz="2200">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AutoNum type="arabicPeriod"/>
            </a:pPr>
            <a:r>
              <a:rPr lang="en-US" sz="2200">
                <a:solidFill>
                  <a:srgbClr val="FFFFFF"/>
                </a:solidFill>
                <a:latin typeface="Roboto"/>
                <a:ea typeface="Roboto"/>
                <a:cs typeface="Roboto"/>
                <a:sym typeface="Roboto"/>
              </a:rPr>
              <a:t>Revise your work based on their feedback.</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1000"/>
              </a:spcAft>
              <a:buNone/>
            </a:pPr>
            <a:r>
              <a:t/>
            </a:r>
            <a:endParaRPr sz="2200">
              <a:solidFill>
                <a:srgbClr val="FFFFFF"/>
              </a:solidFill>
              <a:latin typeface="Roboto"/>
              <a:ea typeface="Roboto"/>
              <a:cs typeface="Roboto"/>
              <a:sym typeface="Roboto"/>
            </a:endParaRPr>
          </a:p>
        </p:txBody>
      </p:sp>
      <p:pic>
        <p:nvPicPr>
          <p:cNvPr id="305" name="Google Shape;305;p40" title="illustration.png"/>
          <p:cNvPicPr preferRelativeResize="0"/>
          <p:nvPr/>
        </p:nvPicPr>
        <p:blipFill>
          <a:blip r:embed="rId3">
            <a:alphaModFix/>
          </a:blip>
          <a:stretch>
            <a:fillRect/>
          </a:stretch>
        </p:blipFill>
        <p:spPr>
          <a:xfrm>
            <a:off x="2938160" y="3759272"/>
            <a:ext cx="1589626" cy="1093599"/>
          </a:xfrm>
          <a:prstGeom prst="rect">
            <a:avLst/>
          </a:prstGeom>
          <a:noFill/>
          <a:ln>
            <a:noFill/>
          </a:ln>
        </p:spPr>
      </p:pic>
      <p:pic>
        <p:nvPicPr>
          <p:cNvPr id="306" name="Google Shape;306;p40"/>
          <p:cNvPicPr preferRelativeResize="0"/>
          <p:nvPr/>
        </p:nvPicPr>
        <p:blipFill>
          <a:blip r:embed="rId4">
            <a:alphaModFix/>
          </a:blip>
          <a:stretch>
            <a:fillRect/>
          </a:stretch>
        </p:blipFill>
        <p:spPr>
          <a:xfrm>
            <a:off x="7602025" y="262125"/>
            <a:ext cx="4200525" cy="5591175"/>
          </a:xfrm>
          <a:prstGeom prst="rect">
            <a:avLst/>
          </a:prstGeom>
          <a:noFill/>
          <a:ln cap="flat" cmpd="sng" w="19050">
            <a:solidFill>
              <a:schemeClr val="accent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10" name="Shape 310"/>
        <p:cNvGrpSpPr/>
        <p:nvPr/>
      </p:nvGrpSpPr>
      <p:grpSpPr>
        <a:xfrm>
          <a:off x="0" y="0"/>
          <a:ext cx="0" cy="0"/>
          <a:chOff x="0" y="0"/>
          <a:chExt cx="0" cy="0"/>
        </a:xfrm>
      </p:grpSpPr>
      <p:sp>
        <p:nvSpPr>
          <p:cNvPr id="311" name="Google Shape;311;p41"/>
          <p:cNvSpPr txBox="1"/>
          <p:nvPr>
            <p:ph type="title"/>
          </p:nvPr>
        </p:nvSpPr>
        <p:spPr>
          <a:xfrm>
            <a:off x="266925" y="16770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Peer Review: Developing Feedback</a:t>
            </a:r>
            <a:endParaRPr sz="3500"/>
          </a:p>
        </p:txBody>
      </p:sp>
      <p:sp>
        <p:nvSpPr>
          <p:cNvPr id="312" name="Google Shape;312;p41"/>
          <p:cNvSpPr/>
          <p:nvPr/>
        </p:nvSpPr>
        <p:spPr>
          <a:xfrm>
            <a:off x="774450" y="1346525"/>
            <a:ext cx="10643100" cy="40194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b="1" sz="2200" u="sng">
              <a:solidFill>
                <a:srgbClr val="FFFFFF"/>
              </a:solidFill>
              <a:latin typeface="Roboto"/>
              <a:ea typeface="Roboto"/>
              <a:cs typeface="Roboto"/>
              <a:sym typeface="Roboto"/>
            </a:endParaRPr>
          </a:p>
          <a:p>
            <a:pPr indent="0" lvl="0" marL="0" rtl="0" algn="l">
              <a:spcBef>
                <a:spcPts val="1000"/>
              </a:spcBef>
              <a:spcAft>
                <a:spcPts val="0"/>
              </a:spcAft>
              <a:buNone/>
            </a:pPr>
            <a:r>
              <a:t/>
            </a:r>
            <a:endParaRPr b="1" sz="2200" u="sng">
              <a:solidFill>
                <a:srgbClr val="FFFFFF"/>
              </a:solidFill>
              <a:latin typeface="Roboto"/>
              <a:ea typeface="Roboto"/>
              <a:cs typeface="Roboto"/>
              <a:sym typeface="Roboto"/>
            </a:endParaRPr>
          </a:p>
          <a:p>
            <a:pPr indent="0" lvl="0" marL="0" rtl="0" algn="l">
              <a:spcBef>
                <a:spcPts val="1000"/>
              </a:spcBef>
              <a:spcAft>
                <a:spcPts val="0"/>
              </a:spcAft>
              <a:buNone/>
            </a:pPr>
            <a:r>
              <a:t/>
            </a:r>
            <a:endParaRPr b="1" sz="2200" u="sng">
              <a:solidFill>
                <a:srgbClr val="FFFFFF"/>
              </a:solidFill>
              <a:latin typeface="Roboto"/>
              <a:ea typeface="Roboto"/>
              <a:cs typeface="Roboto"/>
              <a:sym typeface="Roboto"/>
            </a:endParaRPr>
          </a:p>
          <a:p>
            <a:pPr indent="0" lvl="0" marL="457200" rtl="0" algn="ctr">
              <a:spcBef>
                <a:spcPts val="1000"/>
              </a:spcBef>
              <a:spcAft>
                <a:spcPts val="0"/>
              </a:spcAft>
              <a:buNone/>
            </a:pPr>
            <a:r>
              <a:rPr b="1" lang="en-US" sz="2200" u="sng">
                <a:solidFill>
                  <a:srgbClr val="FFFFFF"/>
                </a:solidFill>
                <a:latin typeface="Roboto"/>
                <a:ea typeface="Roboto"/>
                <a:cs typeface="Roboto"/>
                <a:sym typeface="Roboto"/>
              </a:rPr>
              <a:t>Discussion Points</a:t>
            </a:r>
            <a:endParaRPr b="1" sz="2200" u="sng">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Char char="●"/>
            </a:pPr>
            <a:r>
              <a:rPr b="1" lang="en-US" sz="2200">
                <a:solidFill>
                  <a:srgbClr val="FFFFFF"/>
                </a:solidFill>
                <a:latin typeface="Roboto"/>
                <a:ea typeface="Roboto"/>
                <a:cs typeface="Roboto"/>
                <a:sym typeface="Roboto"/>
              </a:rPr>
              <a:t>Claim:</a:t>
            </a:r>
            <a:r>
              <a:rPr lang="en-US" sz="2200">
                <a:solidFill>
                  <a:srgbClr val="FFFFFF"/>
                </a:solidFill>
                <a:latin typeface="Roboto"/>
                <a:ea typeface="Roboto"/>
                <a:cs typeface="Roboto"/>
                <a:sym typeface="Roboto"/>
              </a:rPr>
              <a:t> Is it clearly stated, and does it tie back to the prompt?</a:t>
            </a:r>
            <a:endParaRPr sz="2200">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Char char="●"/>
            </a:pPr>
            <a:r>
              <a:rPr b="1" lang="en-US" sz="2200">
                <a:solidFill>
                  <a:srgbClr val="FFFFFF"/>
                </a:solidFill>
                <a:latin typeface="Roboto"/>
                <a:ea typeface="Roboto"/>
                <a:cs typeface="Roboto"/>
                <a:sym typeface="Roboto"/>
              </a:rPr>
              <a:t>Example:</a:t>
            </a:r>
            <a:r>
              <a:rPr lang="en-US" sz="2200">
                <a:solidFill>
                  <a:srgbClr val="FFFFFF"/>
                </a:solidFill>
                <a:latin typeface="Roboto"/>
                <a:ea typeface="Roboto"/>
                <a:cs typeface="Roboto"/>
                <a:sym typeface="Roboto"/>
              </a:rPr>
              <a:t> Is it concrete, relevant, and well-explained?</a:t>
            </a:r>
            <a:endParaRPr sz="2200">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Char char="●"/>
            </a:pPr>
            <a:r>
              <a:rPr b="1" lang="en-US" sz="2200">
                <a:solidFill>
                  <a:srgbClr val="FFFFFF"/>
                </a:solidFill>
                <a:latin typeface="Roboto"/>
                <a:ea typeface="Roboto"/>
                <a:cs typeface="Roboto"/>
                <a:sym typeface="Roboto"/>
              </a:rPr>
              <a:t>Counterclaim:</a:t>
            </a:r>
            <a:r>
              <a:rPr lang="en-US" sz="2200">
                <a:solidFill>
                  <a:srgbClr val="FFFFFF"/>
                </a:solidFill>
                <a:latin typeface="Roboto"/>
                <a:ea typeface="Roboto"/>
                <a:cs typeface="Roboto"/>
                <a:sym typeface="Roboto"/>
              </a:rPr>
              <a:t> Is it meaningfully different or just a weaker version of the claim?</a:t>
            </a:r>
            <a:endParaRPr sz="2200">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Char char="●"/>
            </a:pPr>
            <a:r>
              <a:rPr b="1" lang="en-US" sz="2200">
                <a:solidFill>
                  <a:srgbClr val="FFFFFF"/>
                </a:solidFill>
                <a:latin typeface="Roboto"/>
                <a:ea typeface="Roboto"/>
                <a:cs typeface="Roboto"/>
                <a:sym typeface="Roboto"/>
              </a:rPr>
              <a:t>TOK link:</a:t>
            </a:r>
            <a:r>
              <a:rPr lang="en-US" sz="2200">
                <a:solidFill>
                  <a:srgbClr val="FFFFFF"/>
                </a:solidFill>
                <a:latin typeface="Roboto"/>
                <a:ea typeface="Roboto"/>
                <a:cs typeface="Roboto"/>
                <a:sym typeface="Roboto"/>
              </a:rPr>
              <a:t> Does it show awareness of how knowledge is justified, constructed, or challenged?</a:t>
            </a:r>
            <a:endParaRPr sz="2200">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Char char="●"/>
            </a:pPr>
            <a:r>
              <a:rPr b="1" lang="en-US" sz="2200">
                <a:solidFill>
                  <a:srgbClr val="FFFFFF"/>
                </a:solidFill>
                <a:latin typeface="Roboto"/>
                <a:ea typeface="Roboto"/>
                <a:cs typeface="Roboto"/>
                <a:sym typeface="Roboto"/>
              </a:rPr>
              <a:t>Language and clarity:</a:t>
            </a:r>
            <a:r>
              <a:rPr lang="en-US" sz="2200">
                <a:solidFill>
                  <a:srgbClr val="FFFFFF"/>
                </a:solidFill>
                <a:latin typeface="Roboto"/>
                <a:ea typeface="Roboto"/>
                <a:cs typeface="Roboto"/>
                <a:sym typeface="Roboto"/>
              </a:rPr>
              <a:t> Are there any vague statements or unclear references?</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1000"/>
              </a:spcAft>
              <a:buNone/>
            </a:pPr>
            <a:r>
              <a:t/>
            </a:r>
            <a:endParaRPr sz="22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0" st="0"/>
                                            </p:txEl>
                                          </p:spTgt>
                                        </p:tgtEl>
                                        <p:attrNameLst>
                                          <p:attrName>style.visibility</p:attrName>
                                        </p:attrNameLst>
                                      </p:cBhvr>
                                      <p:to>
                                        <p:strVal val="visible"/>
                                      </p:to>
                                    </p:set>
                                    <p:animEffect filter="fade" transition="in">
                                      <p:cBhvr>
                                        <p:cTn dur="1000"/>
                                        <p:tgtEl>
                                          <p:spTgt spid="3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1" st="1"/>
                                            </p:txEl>
                                          </p:spTgt>
                                        </p:tgtEl>
                                        <p:attrNameLst>
                                          <p:attrName>style.visibility</p:attrName>
                                        </p:attrNameLst>
                                      </p:cBhvr>
                                      <p:to>
                                        <p:strVal val="visible"/>
                                      </p:to>
                                    </p:set>
                                    <p:animEffect filter="fade" transition="in">
                                      <p:cBhvr>
                                        <p:cTn dur="1000"/>
                                        <p:tgtEl>
                                          <p:spTgt spid="3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2" st="2"/>
                                            </p:txEl>
                                          </p:spTgt>
                                        </p:tgtEl>
                                        <p:attrNameLst>
                                          <p:attrName>style.visibility</p:attrName>
                                        </p:attrNameLst>
                                      </p:cBhvr>
                                      <p:to>
                                        <p:strVal val="visible"/>
                                      </p:to>
                                    </p:set>
                                    <p:animEffect filter="fade" transition="in">
                                      <p:cBhvr>
                                        <p:cTn dur="1000"/>
                                        <p:tgtEl>
                                          <p:spTgt spid="3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3" st="3"/>
                                            </p:txEl>
                                          </p:spTgt>
                                        </p:tgtEl>
                                        <p:attrNameLst>
                                          <p:attrName>style.visibility</p:attrName>
                                        </p:attrNameLst>
                                      </p:cBhvr>
                                      <p:to>
                                        <p:strVal val="visible"/>
                                      </p:to>
                                    </p:set>
                                    <p:animEffect filter="fade" transition="in">
                                      <p:cBhvr>
                                        <p:cTn dur="1000"/>
                                        <p:tgtEl>
                                          <p:spTgt spid="3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4" st="4"/>
                                            </p:txEl>
                                          </p:spTgt>
                                        </p:tgtEl>
                                        <p:attrNameLst>
                                          <p:attrName>style.visibility</p:attrName>
                                        </p:attrNameLst>
                                      </p:cBhvr>
                                      <p:to>
                                        <p:strVal val="visible"/>
                                      </p:to>
                                    </p:set>
                                    <p:animEffect filter="fade" transition="in">
                                      <p:cBhvr>
                                        <p:cTn dur="1000"/>
                                        <p:tgtEl>
                                          <p:spTgt spid="3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5" st="5"/>
                                            </p:txEl>
                                          </p:spTgt>
                                        </p:tgtEl>
                                        <p:attrNameLst>
                                          <p:attrName>style.visibility</p:attrName>
                                        </p:attrNameLst>
                                      </p:cBhvr>
                                      <p:to>
                                        <p:strVal val="visible"/>
                                      </p:to>
                                    </p:set>
                                    <p:animEffect filter="fade" transition="in">
                                      <p:cBhvr>
                                        <p:cTn dur="1000"/>
                                        <p:tgtEl>
                                          <p:spTgt spid="31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6" st="6"/>
                                            </p:txEl>
                                          </p:spTgt>
                                        </p:tgtEl>
                                        <p:attrNameLst>
                                          <p:attrName>style.visibility</p:attrName>
                                        </p:attrNameLst>
                                      </p:cBhvr>
                                      <p:to>
                                        <p:strVal val="visible"/>
                                      </p:to>
                                    </p:set>
                                    <p:animEffect filter="fade" transition="in">
                                      <p:cBhvr>
                                        <p:cTn dur="1000"/>
                                        <p:tgtEl>
                                          <p:spTgt spid="31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7" st="7"/>
                                            </p:txEl>
                                          </p:spTgt>
                                        </p:tgtEl>
                                        <p:attrNameLst>
                                          <p:attrName>style.visibility</p:attrName>
                                        </p:attrNameLst>
                                      </p:cBhvr>
                                      <p:to>
                                        <p:strVal val="visible"/>
                                      </p:to>
                                    </p:set>
                                    <p:animEffect filter="fade" transition="in">
                                      <p:cBhvr>
                                        <p:cTn dur="1000"/>
                                        <p:tgtEl>
                                          <p:spTgt spid="31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8" st="8"/>
                                            </p:txEl>
                                          </p:spTgt>
                                        </p:tgtEl>
                                        <p:attrNameLst>
                                          <p:attrName>style.visibility</p:attrName>
                                        </p:attrNameLst>
                                      </p:cBhvr>
                                      <p:to>
                                        <p:strVal val="visible"/>
                                      </p:to>
                                    </p:set>
                                    <p:animEffect filter="fade" transition="in">
                                      <p:cBhvr>
                                        <p:cTn dur="1000"/>
                                        <p:tgtEl>
                                          <p:spTgt spid="31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9" st="9"/>
                                            </p:txEl>
                                          </p:spTgt>
                                        </p:tgtEl>
                                        <p:attrNameLst>
                                          <p:attrName>style.visibility</p:attrName>
                                        </p:attrNameLst>
                                      </p:cBhvr>
                                      <p:to>
                                        <p:strVal val="visible"/>
                                      </p:to>
                                    </p:set>
                                    <p:animEffect filter="fade" transition="in">
                                      <p:cBhvr>
                                        <p:cTn dur="1000"/>
                                        <p:tgtEl>
                                          <p:spTgt spid="31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10" st="10"/>
                                            </p:txEl>
                                          </p:spTgt>
                                        </p:tgtEl>
                                        <p:attrNameLst>
                                          <p:attrName>style.visibility</p:attrName>
                                        </p:attrNameLst>
                                      </p:cBhvr>
                                      <p:to>
                                        <p:strVal val="visible"/>
                                      </p:to>
                                    </p:set>
                                    <p:animEffect filter="fade" transition="in">
                                      <p:cBhvr>
                                        <p:cTn dur="1000"/>
                                        <p:tgtEl>
                                          <p:spTgt spid="31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11" st="11"/>
                                            </p:txEl>
                                          </p:spTgt>
                                        </p:tgtEl>
                                        <p:attrNameLst>
                                          <p:attrName>style.visibility</p:attrName>
                                        </p:attrNameLst>
                                      </p:cBhvr>
                                      <p:to>
                                        <p:strVal val="visible"/>
                                      </p:to>
                                    </p:set>
                                    <p:animEffect filter="fade" transition="in">
                                      <p:cBhvr>
                                        <p:cTn dur="1000"/>
                                        <p:tgtEl>
                                          <p:spTgt spid="312">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12" st="12"/>
                                            </p:txEl>
                                          </p:spTgt>
                                        </p:tgtEl>
                                        <p:attrNameLst>
                                          <p:attrName>style.visibility</p:attrName>
                                        </p:attrNameLst>
                                      </p:cBhvr>
                                      <p:to>
                                        <p:strVal val="visible"/>
                                      </p:to>
                                    </p:set>
                                    <p:animEffect filter="fade" transition="in">
                                      <p:cBhvr>
                                        <p:cTn dur="1000"/>
                                        <p:tgtEl>
                                          <p:spTgt spid="312">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13" st="13"/>
                                            </p:txEl>
                                          </p:spTgt>
                                        </p:tgtEl>
                                        <p:attrNameLst>
                                          <p:attrName>style.visibility</p:attrName>
                                        </p:attrNameLst>
                                      </p:cBhvr>
                                      <p:to>
                                        <p:strVal val="visible"/>
                                      </p:to>
                                    </p:set>
                                    <p:animEffect filter="fade" transition="in">
                                      <p:cBhvr>
                                        <p:cTn dur="1000"/>
                                        <p:tgtEl>
                                          <p:spTgt spid="312">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14" st="14"/>
                                            </p:txEl>
                                          </p:spTgt>
                                        </p:tgtEl>
                                        <p:attrNameLst>
                                          <p:attrName>style.visibility</p:attrName>
                                        </p:attrNameLst>
                                      </p:cBhvr>
                                      <p:to>
                                        <p:strVal val="visible"/>
                                      </p:to>
                                    </p:set>
                                    <p:animEffect filter="fade" transition="in">
                                      <p:cBhvr>
                                        <p:cTn dur="1000"/>
                                        <p:tgtEl>
                                          <p:spTgt spid="312">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15" st="15"/>
                                            </p:txEl>
                                          </p:spTgt>
                                        </p:tgtEl>
                                        <p:attrNameLst>
                                          <p:attrName>style.visibility</p:attrName>
                                        </p:attrNameLst>
                                      </p:cBhvr>
                                      <p:to>
                                        <p:strVal val="visible"/>
                                      </p:to>
                                    </p:set>
                                    <p:animEffect filter="fade" transition="in">
                                      <p:cBhvr>
                                        <p:cTn dur="1000"/>
                                        <p:tgtEl>
                                          <p:spTgt spid="312">
                                            <p:txEl>
                                              <p:pRg end="15" st="1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16" name="Shape 316"/>
        <p:cNvGrpSpPr/>
        <p:nvPr/>
      </p:nvGrpSpPr>
      <p:grpSpPr>
        <a:xfrm>
          <a:off x="0" y="0"/>
          <a:ext cx="0" cy="0"/>
          <a:chOff x="0" y="0"/>
          <a:chExt cx="0" cy="0"/>
        </a:xfrm>
      </p:grpSpPr>
      <p:sp>
        <p:nvSpPr>
          <p:cNvPr id="317" name="Google Shape;317;p42"/>
          <p:cNvSpPr txBox="1"/>
          <p:nvPr>
            <p:ph type="title"/>
          </p:nvPr>
        </p:nvSpPr>
        <p:spPr>
          <a:xfrm>
            <a:off x="266925" y="318150"/>
            <a:ext cx="114582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Reflection Task: TOK Essay Writing</a:t>
            </a:r>
            <a:endParaRPr sz="3500"/>
          </a:p>
        </p:txBody>
      </p:sp>
      <p:sp>
        <p:nvSpPr>
          <p:cNvPr id="318" name="Google Shape;318;p42"/>
          <p:cNvSpPr/>
          <p:nvPr/>
        </p:nvSpPr>
        <p:spPr>
          <a:xfrm>
            <a:off x="355650" y="1731650"/>
            <a:ext cx="5815200" cy="2847900"/>
          </a:xfrm>
          <a:prstGeom prst="wedgeRoundRectCallout">
            <a:avLst>
              <a:gd fmla="val -51330" name="adj1"/>
              <a:gd fmla="val 66767"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ctr">
              <a:spcBef>
                <a:spcPts val="1000"/>
              </a:spcBef>
              <a:spcAft>
                <a:spcPts val="0"/>
              </a:spcAft>
              <a:buNone/>
            </a:pPr>
            <a:r>
              <a:rPr lang="en-US" sz="2000">
                <a:solidFill>
                  <a:srgbClr val="FFFFFF"/>
                </a:solidFill>
                <a:latin typeface="Roboto"/>
                <a:ea typeface="Roboto"/>
                <a:cs typeface="Roboto"/>
                <a:sym typeface="Roboto"/>
              </a:rPr>
              <a:t>What was the most challenging part of writing this essay section?</a:t>
            </a:r>
            <a:endParaRPr sz="2000">
              <a:solidFill>
                <a:srgbClr val="FFFFFF"/>
              </a:solidFill>
              <a:latin typeface="Roboto"/>
              <a:ea typeface="Roboto"/>
              <a:cs typeface="Roboto"/>
              <a:sym typeface="Roboto"/>
            </a:endParaRPr>
          </a:p>
          <a:p>
            <a:pPr indent="0" lvl="0" marL="0" rtl="0" algn="ctr">
              <a:spcBef>
                <a:spcPts val="1000"/>
              </a:spcBef>
              <a:spcAft>
                <a:spcPts val="0"/>
              </a:spcAft>
              <a:buNone/>
            </a:pPr>
            <a:r>
              <a:rPr lang="en-US" sz="2000">
                <a:solidFill>
                  <a:srgbClr val="FFFFFF"/>
                </a:solidFill>
                <a:latin typeface="Roboto"/>
                <a:ea typeface="Roboto"/>
                <a:cs typeface="Roboto"/>
                <a:sym typeface="Roboto"/>
              </a:rPr>
              <a:t>How do different perspectives influence debates on power and bias?</a:t>
            </a:r>
            <a:endParaRPr sz="2000">
              <a:solidFill>
                <a:srgbClr val="FFFFFF"/>
              </a:solidFill>
              <a:latin typeface="Roboto"/>
              <a:ea typeface="Roboto"/>
              <a:cs typeface="Roboto"/>
              <a:sym typeface="Roboto"/>
            </a:endParaRPr>
          </a:p>
          <a:p>
            <a:pPr indent="0" lvl="0" marL="0" rtl="0" algn="ctr">
              <a:spcBef>
                <a:spcPts val="1000"/>
              </a:spcBef>
              <a:spcAft>
                <a:spcPts val="0"/>
              </a:spcAft>
              <a:buNone/>
            </a:pPr>
            <a:r>
              <a:rPr lang="en-US" sz="2000">
                <a:solidFill>
                  <a:srgbClr val="FFFFFF"/>
                </a:solidFill>
                <a:latin typeface="Roboto"/>
                <a:ea typeface="Roboto"/>
                <a:cs typeface="Roboto"/>
                <a:sym typeface="Roboto"/>
              </a:rPr>
              <a:t>How will this practice help you prepare for the TOK essay assessment?</a:t>
            </a:r>
            <a:endParaRPr sz="2000">
              <a:solidFill>
                <a:srgbClr val="FFFFFF"/>
              </a:solidFill>
              <a:latin typeface="Roboto"/>
              <a:ea typeface="Roboto"/>
              <a:cs typeface="Roboto"/>
              <a:sym typeface="Roboto"/>
            </a:endParaRPr>
          </a:p>
          <a:p>
            <a:pPr indent="0" lvl="0" marL="0" rtl="0" algn="ctr">
              <a:spcBef>
                <a:spcPts val="1000"/>
              </a:spcBef>
              <a:spcAft>
                <a:spcPts val="1000"/>
              </a:spcAft>
              <a:buNone/>
            </a:pPr>
            <a:r>
              <a:t/>
            </a:r>
            <a:endParaRPr sz="2000">
              <a:solidFill>
                <a:srgbClr val="FFFFFF"/>
              </a:solidFill>
              <a:latin typeface="Roboto"/>
              <a:ea typeface="Roboto"/>
              <a:cs typeface="Roboto"/>
              <a:sym typeface="Roboto"/>
            </a:endParaRPr>
          </a:p>
        </p:txBody>
      </p:sp>
      <p:pic>
        <p:nvPicPr>
          <p:cNvPr id="319" name="Google Shape;319;p42" title="dicussionlightbulb.png"/>
          <p:cNvPicPr preferRelativeResize="0"/>
          <p:nvPr/>
        </p:nvPicPr>
        <p:blipFill>
          <a:blip r:embed="rId3">
            <a:alphaModFix/>
          </a:blip>
          <a:stretch>
            <a:fillRect/>
          </a:stretch>
        </p:blipFill>
        <p:spPr>
          <a:xfrm>
            <a:off x="6381151" y="1731651"/>
            <a:ext cx="5486400" cy="2893200"/>
          </a:xfrm>
          <a:prstGeom prst="roundRect">
            <a:avLst>
              <a:gd fmla="val 16667" name="adj"/>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animEffect filter="fade" transition="in">
                                      <p:cBhvr>
                                        <p:cTn dur="1000"/>
                                        <p:tgtEl>
                                          <p:spTgt spid="3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1" st="1"/>
                                            </p:txEl>
                                          </p:spTgt>
                                        </p:tgtEl>
                                        <p:attrNameLst>
                                          <p:attrName>style.visibility</p:attrName>
                                        </p:attrNameLst>
                                      </p:cBhvr>
                                      <p:to>
                                        <p:strVal val="visible"/>
                                      </p:to>
                                    </p:set>
                                    <p:animEffect filter="fade" transition="in">
                                      <p:cBhvr>
                                        <p:cTn dur="1000"/>
                                        <p:tgtEl>
                                          <p:spTgt spid="3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2" st="2"/>
                                            </p:txEl>
                                          </p:spTgt>
                                        </p:tgtEl>
                                        <p:attrNameLst>
                                          <p:attrName>style.visibility</p:attrName>
                                        </p:attrNameLst>
                                      </p:cBhvr>
                                      <p:to>
                                        <p:strVal val="visible"/>
                                      </p:to>
                                    </p:set>
                                    <p:animEffect filter="fade" transition="in">
                                      <p:cBhvr>
                                        <p:cTn dur="1000"/>
                                        <p:tgtEl>
                                          <p:spTgt spid="3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3" st="3"/>
                                            </p:txEl>
                                          </p:spTgt>
                                        </p:tgtEl>
                                        <p:attrNameLst>
                                          <p:attrName>style.visibility</p:attrName>
                                        </p:attrNameLst>
                                      </p:cBhvr>
                                      <p:to>
                                        <p:strVal val="visible"/>
                                      </p:to>
                                    </p:set>
                                    <p:animEffect filter="fade" transition="in">
                                      <p:cBhvr>
                                        <p:cTn dur="1000"/>
                                        <p:tgtEl>
                                          <p:spTgt spid="3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4" st="4"/>
                                            </p:txEl>
                                          </p:spTgt>
                                        </p:tgtEl>
                                        <p:attrNameLst>
                                          <p:attrName>style.visibility</p:attrName>
                                        </p:attrNameLst>
                                      </p:cBhvr>
                                      <p:to>
                                        <p:strVal val="visible"/>
                                      </p:to>
                                    </p:set>
                                    <p:animEffect filter="fade" transition="in">
                                      <p:cBhvr>
                                        <p:cTn dur="1000"/>
                                        <p:tgtEl>
                                          <p:spTgt spid="31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23" name="Shape 323"/>
        <p:cNvGrpSpPr/>
        <p:nvPr/>
      </p:nvGrpSpPr>
      <p:grpSpPr>
        <a:xfrm>
          <a:off x="0" y="0"/>
          <a:ext cx="0" cy="0"/>
          <a:chOff x="0" y="0"/>
          <a:chExt cx="0" cy="0"/>
        </a:xfrm>
      </p:grpSpPr>
      <p:sp>
        <p:nvSpPr>
          <p:cNvPr id="324" name="Google Shape;324;p43"/>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Extension/Homework Activities: TOK Essay</a:t>
            </a:r>
            <a:endParaRPr sz="3500"/>
          </a:p>
        </p:txBody>
      </p:sp>
      <p:sp>
        <p:nvSpPr>
          <p:cNvPr id="325" name="Google Shape;325;p43"/>
          <p:cNvSpPr/>
          <p:nvPr/>
        </p:nvSpPr>
        <p:spPr>
          <a:xfrm>
            <a:off x="617700" y="1395150"/>
            <a:ext cx="10956600" cy="35622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b="1" sz="2200" u="sng">
              <a:solidFill>
                <a:srgbClr val="FFFFFF"/>
              </a:solidFill>
              <a:latin typeface="Roboto"/>
              <a:ea typeface="Roboto"/>
              <a:cs typeface="Roboto"/>
              <a:sym typeface="Roboto"/>
            </a:endParaRPr>
          </a:p>
          <a:p>
            <a:pPr indent="-368300" lvl="0" marL="457200" rtl="0" algn="l">
              <a:spcBef>
                <a:spcPts val="0"/>
              </a:spcBef>
              <a:spcAft>
                <a:spcPts val="0"/>
              </a:spcAft>
              <a:buClr>
                <a:srgbClr val="FFFFFF"/>
              </a:buClr>
              <a:buSzPts val="2200"/>
              <a:buFont typeface="Roboto"/>
              <a:buChar char="●"/>
            </a:pPr>
            <a:r>
              <a:rPr b="1" lang="en-US" sz="2200">
                <a:solidFill>
                  <a:srgbClr val="FFFFFF"/>
                </a:solidFill>
                <a:latin typeface="Roboto"/>
                <a:ea typeface="Roboto"/>
                <a:cs typeface="Roboto"/>
                <a:sym typeface="Roboto"/>
              </a:rPr>
              <a:t>Option A:</a:t>
            </a:r>
            <a:r>
              <a:rPr lang="en-US" sz="2200">
                <a:solidFill>
                  <a:srgbClr val="FFFFFF"/>
                </a:solidFill>
                <a:latin typeface="Roboto"/>
                <a:ea typeface="Roboto"/>
                <a:cs typeface="Roboto"/>
                <a:sym typeface="Roboto"/>
              </a:rPr>
              <a:t> Expand the paragraph by adding another real-world example or a deeper analysis of the counterclaim.</a:t>
            </a:r>
            <a:endParaRPr sz="2200">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Char char="●"/>
            </a:pPr>
            <a:r>
              <a:rPr b="1" lang="en-US" sz="2200">
                <a:solidFill>
                  <a:srgbClr val="FFFFFF"/>
                </a:solidFill>
                <a:latin typeface="Roboto"/>
                <a:ea typeface="Roboto"/>
                <a:cs typeface="Roboto"/>
                <a:sym typeface="Roboto"/>
              </a:rPr>
              <a:t>Option B: </a:t>
            </a:r>
            <a:r>
              <a:rPr lang="en-US" sz="2200">
                <a:solidFill>
                  <a:srgbClr val="FFFFFF"/>
                </a:solidFill>
                <a:latin typeface="Roboto"/>
                <a:ea typeface="Roboto"/>
                <a:cs typeface="Roboto"/>
                <a:sym typeface="Roboto"/>
              </a:rPr>
              <a:t>Research a different context (another region or era) to see if the claim holds universally or changes with cultural/political conditions.</a:t>
            </a:r>
            <a:endParaRPr sz="2200">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Char char="●"/>
            </a:pPr>
            <a:r>
              <a:rPr b="1" lang="en-US" sz="2200">
                <a:solidFill>
                  <a:srgbClr val="FFFFFF"/>
                </a:solidFill>
                <a:latin typeface="Roboto"/>
                <a:ea typeface="Roboto"/>
                <a:cs typeface="Roboto"/>
                <a:sym typeface="Roboto"/>
              </a:rPr>
              <a:t>Option C:</a:t>
            </a:r>
            <a:r>
              <a:rPr lang="en-US" sz="2200">
                <a:solidFill>
                  <a:srgbClr val="FFFFFF"/>
                </a:solidFill>
                <a:latin typeface="Roboto"/>
                <a:ea typeface="Roboto"/>
                <a:cs typeface="Roboto"/>
                <a:sym typeface="Roboto"/>
              </a:rPr>
              <a:t> Draft an introductory or concluding paragraph linking the argument to a broader TOK theme.</a:t>
            </a:r>
            <a:endParaRPr sz="2200">
              <a:solidFill>
                <a:srgbClr val="FFFFFF"/>
              </a:solidFill>
              <a:latin typeface="Roboto"/>
              <a:ea typeface="Roboto"/>
              <a:cs typeface="Roboto"/>
              <a:sym typeface="Roboto"/>
            </a:endParaRPr>
          </a:p>
          <a:p>
            <a:pPr indent="0" lvl="0" marL="45720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pic>
        <p:nvPicPr>
          <p:cNvPr id="326" name="Google Shape;326;p43" title="Group 332(1).png"/>
          <p:cNvPicPr preferRelativeResize="0"/>
          <p:nvPr/>
        </p:nvPicPr>
        <p:blipFill>
          <a:blip r:embed="rId3">
            <a:alphaModFix/>
          </a:blip>
          <a:stretch>
            <a:fillRect/>
          </a:stretch>
        </p:blipFill>
        <p:spPr>
          <a:xfrm>
            <a:off x="9555500" y="4044075"/>
            <a:ext cx="2225699" cy="1978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0" st="0"/>
                                            </p:txEl>
                                          </p:spTgt>
                                        </p:tgtEl>
                                        <p:attrNameLst>
                                          <p:attrName>style.visibility</p:attrName>
                                        </p:attrNameLst>
                                      </p:cBhvr>
                                      <p:to>
                                        <p:strVal val="visible"/>
                                      </p:to>
                                    </p:set>
                                    <p:animEffect filter="fade" transition="in">
                                      <p:cBhvr>
                                        <p:cTn dur="1000"/>
                                        <p:tgtEl>
                                          <p:spTgt spid="3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1" st="1"/>
                                            </p:txEl>
                                          </p:spTgt>
                                        </p:tgtEl>
                                        <p:attrNameLst>
                                          <p:attrName>style.visibility</p:attrName>
                                        </p:attrNameLst>
                                      </p:cBhvr>
                                      <p:to>
                                        <p:strVal val="visible"/>
                                      </p:to>
                                    </p:set>
                                    <p:animEffect filter="fade" transition="in">
                                      <p:cBhvr>
                                        <p:cTn dur="1000"/>
                                        <p:tgtEl>
                                          <p:spTgt spid="3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2" st="2"/>
                                            </p:txEl>
                                          </p:spTgt>
                                        </p:tgtEl>
                                        <p:attrNameLst>
                                          <p:attrName>style.visibility</p:attrName>
                                        </p:attrNameLst>
                                      </p:cBhvr>
                                      <p:to>
                                        <p:strVal val="visible"/>
                                      </p:to>
                                    </p:set>
                                    <p:animEffect filter="fade" transition="in">
                                      <p:cBhvr>
                                        <p:cTn dur="1000"/>
                                        <p:tgtEl>
                                          <p:spTgt spid="3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3" st="3"/>
                                            </p:txEl>
                                          </p:spTgt>
                                        </p:tgtEl>
                                        <p:attrNameLst>
                                          <p:attrName>style.visibility</p:attrName>
                                        </p:attrNameLst>
                                      </p:cBhvr>
                                      <p:to>
                                        <p:strVal val="visible"/>
                                      </p:to>
                                    </p:set>
                                    <p:animEffect filter="fade" transition="in">
                                      <p:cBhvr>
                                        <p:cTn dur="1000"/>
                                        <p:tgtEl>
                                          <p:spTgt spid="3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4" st="4"/>
                                            </p:txEl>
                                          </p:spTgt>
                                        </p:tgtEl>
                                        <p:attrNameLst>
                                          <p:attrName>style.visibility</p:attrName>
                                        </p:attrNameLst>
                                      </p:cBhvr>
                                      <p:to>
                                        <p:strVal val="visible"/>
                                      </p:to>
                                    </p:set>
                                    <p:animEffect filter="fade" transition="in">
                                      <p:cBhvr>
                                        <p:cTn dur="1000"/>
                                        <p:tgtEl>
                                          <p:spTgt spid="32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5" st="5"/>
                                            </p:txEl>
                                          </p:spTgt>
                                        </p:tgtEl>
                                        <p:attrNameLst>
                                          <p:attrName>style.visibility</p:attrName>
                                        </p:attrNameLst>
                                      </p:cBhvr>
                                      <p:to>
                                        <p:strVal val="visible"/>
                                      </p:to>
                                    </p:set>
                                    <p:animEffect filter="fade" transition="in">
                                      <p:cBhvr>
                                        <p:cTn dur="1000"/>
                                        <p:tgtEl>
                                          <p:spTgt spid="32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6" st="6"/>
                                            </p:txEl>
                                          </p:spTgt>
                                        </p:tgtEl>
                                        <p:attrNameLst>
                                          <p:attrName>style.visibility</p:attrName>
                                        </p:attrNameLst>
                                      </p:cBhvr>
                                      <p:to>
                                        <p:strVal val="visible"/>
                                      </p:to>
                                    </p:set>
                                    <p:animEffect filter="fade" transition="in">
                                      <p:cBhvr>
                                        <p:cTn dur="1000"/>
                                        <p:tgtEl>
                                          <p:spTgt spid="32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7" st="7"/>
                                            </p:txEl>
                                          </p:spTgt>
                                        </p:tgtEl>
                                        <p:attrNameLst>
                                          <p:attrName>style.visibility</p:attrName>
                                        </p:attrNameLst>
                                      </p:cBhvr>
                                      <p:to>
                                        <p:strVal val="visible"/>
                                      </p:to>
                                    </p:set>
                                    <p:animEffect filter="fade" transition="in">
                                      <p:cBhvr>
                                        <p:cTn dur="1000"/>
                                        <p:tgtEl>
                                          <p:spTgt spid="32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8" st="8"/>
                                            </p:txEl>
                                          </p:spTgt>
                                        </p:tgtEl>
                                        <p:attrNameLst>
                                          <p:attrName>style.visibility</p:attrName>
                                        </p:attrNameLst>
                                      </p:cBhvr>
                                      <p:to>
                                        <p:strVal val="visible"/>
                                      </p:to>
                                    </p:set>
                                    <p:animEffect filter="fade" transition="in">
                                      <p:cBhvr>
                                        <p:cTn dur="1000"/>
                                        <p:tgtEl>
                                          <p:spTgt spid="32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4"/>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Lesson Objectives: Recap</a:t>
            </a:r>
            <a:endParaRPr sz="3500"/>
          </a:p>
        </p:txBody>
      </p:sp>
      <p:sp>
        <p:nvSpPr>
          <p:cNvPr id="332" name="Google Shape;332;p44"/>
          <p:cNvSpPr txBox="1"/>
          <p:nvPr>
            <p:ph type="title"/>
          </p:nvPr>
        </p:nvSpPr>
        <p:spPr>
          <a:xfrm>
            <a:off x="1118600" y="1516925"/>
            <a:ext cx="5917500" cy="4310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600"/>
              <a:t>Write a fully developed TOK essay claim using the TOK essay structure.</a:t>
            </a:r>
            <a:endParaRPr sz="2600"/>
          </a:p>
          <a:p>
            <a:pPr indent="0" lvl="0" marL="0" rtl="0" algn="l">
              <a:spcBef>
                <a:spcPts val="2500"/>
              </a:spcBef>
              <a:spcAft>
                <a:spcPts val="0"/>
              </a:spcAft>
              <a:buNone/>
            </a:pPr>
            <a:r>
              <a:rPr lang="en-US" sz="2600"/>
              <a:t>Apply real-world examples and counterclaims to support arguments.</a:t>
            </a:r>
            <a:endParaRPr sz="2600"/>
          </a:p>
          <a:p>
            <a:pPr indent="0" lvl="0" marL="0" rtl="0" algn="l">
              <a:spcBef>
                <a:spcPts val="2500"/>
              </a:spcBef>
              <a:spcAft>
                <a:spcPts val="0"/>
              </a:spcAft>
              <a:buNone/>
            </a:pPr>
            <a:r>
              <a:rPr lang="en-US" sz="2600"/>
              <a:t>Engage critically with TOK concepts (e.g., </a:t>
            </a:r>
            <a:r>
              <a:rPr lang="en-US" sz="2600"/>
              <a:t>perspectives, bias, power, justification</a:t>
            </a:r>
            <a:r>
              <a:rPr lang="en-US" sz="2600"/>
              <a:t>).</a:t>
            </a:r>
            <a:endParaRPr sz="2600"/>
          </a:p>
          <a:p>
            <a:pPr indent="0" lvl="0" marL="0" rtl="0" algn="l">
              <a:spcBef>
                <a:spcPts val="2500"/>
              </a:spcBef>
              <a:spcAft>
                <a:spcPts val="0"/>
              </a:spcAft>
              <a:buNone/>
            </a:pPr>
            <a:r>
              <a:rPr lang="en-US" sz="2600"/>
              <a:t>Practice structured writing for the TOK essay assessment.</a:t>
            </a:r>
            <a:endParaRPr sz="2600"/>
          </a:p>
          <a:p>
            <a:pPr indent="0" lvl="0" marL="0" rtl="0" algn="l">
              <a:spcBef>
                <a:spcPts val="2500"/>
              </a:spcBef>
              <a:spcAft>
                <a:spcPts val="0"/>
              </a:spcAft>
              <a:buNone/>
            </a:pPr>
            <a:r>
              <a:t/>
            </a:r>
            <a:endParaRPr sz="2600"/>
          </a:p>
          <a:p>
            <a:pPr indent="0" lvl="0" marL="0" rtl="0" algn="l">
              <a:spcBef>
                <a:spcPts val="2500"/>
              </a:spcBef>
              <a:spcAft>
                <a:spcPts val="0"/>
              </a:spcAft>
              <a:buNone/>
            </a:pPr>
            <a:r>
              <a:t/>
            </a:r>
            <a:endParaRPr sz="2600"/>
          </a:p>
          <a:p>
            <a:pPr indent="0" lvl="0" marL="0" rtl="0" algn="l">
              <a:spcBef>
                <a:spcPts val="2500"/>
              </a:spcBef>
              <a:spcAft>
                <a:spcPts val="0"/>
              </a:spcAft>
              <a:buNone/>
            </a:pPr>
            <a:r>
              <a:t/>
            </a:r>
            <a:endParaRPr sz="2600"/>
          </a:p>
          <a:p>
            <a:pPr indent="0" lvl="0" marL="0" rtl="0" algn="l">
              <a:spcBef>
                <a:spcPts val="2500"/>
              </a:spcBef>
              <a:spcAft>
                <a:spcPts val="0"/>
              </a:spcAft>
              <a:buNone/>
            </a:pPr>
            <a:r>
              <a:t/>
            </a:r>
            <a:endParaRPr sz="2600"/>
          </a:p>
          <a:p>
            <a:pPr indent="0" lvl="0" marL="0" rtl="0" algn="l">
              <a:spcBef>
                <a:spcPts val="2500"/>
              </a:spcBef>
              <a:spcAft>
                <a:spcPts val="0"/>
              </a:spcAft>
              <a:buNone/>
            </a:pPr>
            <a:r>
              <a:t/>
            </a:r>
            <a:endParaRPr sz="2600"/>
          </a:p>
          <a:p>
            <a:pPr indent="0" lvl="0" marL="0" rtl="0" algn="l">
              <a:spcBef>
                <a:spcPts val="2500"/>
              </a:spcBef>
              <a:spcAft>
                <a:spcPts val="0"/>
              </a:spcAft>
              <a:buNone/>
            </a:pPr>
            <a:r>
              <a:t/>
            </a:r>
            <a:endParaRPr sz="2600"/>
          </a:p>
          <a:p>
            <a:pPr indent="0" lvl="0" marL="0" rtl="0" algn="l">
              <a:spcBef>
                <a:spcPts val="2500"/>
              </a:spcBef>
              <a:spcAft>
                <a:spcPts val="0"/>
              </a:spcAft>
              <a:buNone/>
            </a:pPr>
            <a:r>
              <a:t/>
            </a:r>
            <a:endParaRPr sz="2600"/>
          </a:p>
          <a:p>
            <a:pPr indent="0" lvl="0" marL="0" rtl="0" algn="l">
              <a:spcBef>
                <a:spcPts val="2500"/>
              </a:spcBef>
              <a:spcAft>
                <a:spcPts val="0"/>
              </a:spcAft>
              <a:buNone/>
            </a:pPr>
            <a:r>
              <a:t/>
            </a:r>
            <a:endParaRPr sz="2600"/>
          </a:p>
          <a:p>
            <a:pPr indent="0" lvl="0" marL="0" rtl="0" algn="l">
              <a:spcBef>
                <a:spcPts val="2500"/>
              </a:spcBef>
              <a:spcAft>
                <a:spcPts val="2500"/>
              </a:spcAft>
              <a:buNone/>
            </a:pPr>
            <a:r>
              <a:t/>
            </a:r>
            <a:endParaRPr sz="2600"/>
          </a:p>
        </p:txBody>
      </p:sp>
      <p:pic>
        <p:nvPicPr>
          <p:cNvPr id="333" name="Google Shape;333;p44"/>
          <p:cNvPicPr preferRelativeResize="0"/>
          <p:nvPr/>
        </p:nvPicPr>
        <p:blipFill>
          <a:blip r:embed="rId3">
            <a:alphaModFix/>
          </a:blip>
          <a:stretch>
            <a:fillRect/>
          </a:stretch>
        </p:blipFill>
        <p:spPr>
          <a:xfrm>
            <a:off x="381975" y="1654800"/>
            <a:ext cx="631348" cy="632026"/>
          </a:xfrm>
          <a:prstGeom prst="rect">
            <a:avLst/>
          </a:prstGeom>
          <a:noFill/>
          <a:ln>
            <a:noFill/>
          </a:ln>
        </p:spPr>
      </p:pic>
      <p:pic>
        <p:nvPicPr>
          <p:cNvPr id="334" name="Google Shape;334;p44"/>
          <p:cNvPicPr preferRelativeResize="0"/>
          <p:nvPr/>
        </p:nvPicPr>
        <p:blipFill>
          <a:blip r:embed="rId3">
            <a:alphaModFix/>
          </a:blip>
          <a:stretch>
            <a:fillRect/>
          </a:stretch>
        </p:blipFill>
        <p:spPr>
          <a:xfrm>
            <a:off x="381975" y="2794325"/>
            <a:ext cx="631348" cy="632026"/>
          </a:xfrm>
          <a:prstGeom prst="rect">
            <a:avLst/>
          </a:prstGeom>
          <a:noFill/>
          <a:ln>
            <a:noFill/>
          </a:ln>
        </p:spPr>
      </p:pic>
      <p:pic>
        <p:nvPicPr>
          <p:cNvPr id="335" name="Google Shape;335;p44"/>
          <p:cNvPicPr preferRelativeResize="0"/>
          <p:nvPr/>
        </p:nvPicPr>
        <p:blipFill>
          <a:blip r:embed="rId3">
            <a:alphaModFix/>
          </a:blip>
          <a:stretch>
            <a:fillRect/>
          </a:stretch>
        </p:blipFill>
        <p:spPr>
          <a:xfrm>
            <a:off x="381975" y="4078037"/>
            <a:ext cx="631348" cy="632026"/>
          </a:xfrm>
          <a:prstGeom prst="rect">
            <a:avLst/>
          </a:prstGeom>
          <a:noFill/>
          <a:ln>
            <a:noFill/>
          </a:ln>
        </p:spPr>
      </p:pic>
      <p:pic>
        <p:nvPicPr>
          <p:cNvPr id="336" name="Google Shape;336;p44"/>
          <p:cNvPicPr preferRelativeResize="0"/>
          <p:nvPr/>
        </p:nvPicPr>
        <p:blipFill>
          <a:blip r:embed="rId3">
            <a:alphaModFix/>
          </a:blip>
          <a:stretch>
            <a:fillRect/>
          </a:stretch>
        </p:blipFill>
        <p:spPr>
          <a:xfrm>
            <a:off x="381975" y="5361750"/>
            <a:ext cx="631348" cy="6320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Lesson Objectives</a:t>
            </a:r>
            <a:endParaRPr sz="3500"/>
          </a:p>
        </p:txBody>
      </p:sp>
      <p:sp>
        <p:nvSpPr>
          <p:cNvPr id="193" name="Google Shape;193;p27"/>
          <p:cNvSpPr txBox="1"/>
          <p:nvPr>
            <p:ph type="title"/>
          </p:nvPr>
        </p:nvSpPr>
        <p:spPr>
          <a:xfrm>
            <a:off x="1118600" y="1516925"/>
            <a:ext cx="5917500" cy="4310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600"/>
              <a:t>Write a fully developed TOK essay claim using the TOK essay structure.</a:t>
            </a:r>
            <a:endParaRPr sz="2600"/>
          </a:p>
          <a:p>
            <a:pPr indent="0" lvl="0" marL="0" rtl="0" algn="l">
              <a:spcBef>
                <a:spcPts val="2500"/>
              </a:spcBef>
              <a:spcAft>
                <a:spcPts val="0"/>
              </a:spcAft>
              <a:buNone/>
            </a:pPr>
            <a:r>
              <a:rPr lang="en-US" sz="2600"/>
              <a:t>Apply real-world examples and counterclaims to support arguments.</a:t>
            </a:r>
            <a:endParaRPr sz="2600"/>
          </a:p>
          <a:p>
            <a:pPr indent="0" lvl="0" marL="0" rtl="0" algn="l">
              <a:spcBef>
                <a:spcPts val="2500"/>
              </a:spcBef>
              <a:spcAft>
                <a:spcPts val="0"/>
              </a:spcAft>
              <a:buNone/>
            </a:pPr>
            <a:r>
              <a:rPr lang="en-US" sz="2600"/>
              <a:t>Engage critically with TOK concepts (e.g., perspectives, bias, power, justification).</a:t>
            </a:r>
            <a:endParaRPr sz="2600"/>
          </a:p>
          <a:p>
            <a:pPr indent="0" lvl="0" marL="0" rtl="0" algn="l">
              <a:spcBef>
                <a:spcPts val="2500"/>
              </a:spcBef>
              <a:spcAft>
                <a:spcPts val="0"/>
              </a:spcAft>
              <a:buNone/>
            </a:pPr>
            <a:r>
              <a:rPr lang="en-US" sz="2600"/>
              <a:t>Practice structured writing for the TOK essay assessment.</a:t>
            </a:r>
            <a:endParaRPr sz="2600"/>
          </a:p>
          <a:p>
            <a:pPr indent="0" lvl="0" marL="0" rtl="0" algn="l">
              <a:spcBef>
                <a:spcPts val="2500"/>
              </a:spcBef>
              <a:spcAft>
                <a:spcPts val="0"/>
              </a:spcAft>
              <a:buNone/>
            </a:pPr>
            <a:r>
              <a:t/>
            </a:r>
            <a:endParaRPr sz="2600"/>
          </a:p>
          <a:p>
            <a:pPr indent="0" lvl="0" marL="0" rtl="0" algn="l">
              <a:spcBef>
                <a:spcPts val="2500"/>
              </a:spcBef>
              <a:spcAft>
                <a:spcPts val="0"/>
              </a:spcAft>
              <a:buNone/>
            </a:pPr>
            <a:r>
              <a:t/>
            </a:r>
            <a:endParaRPr sz="2600"/>
          </a:p>
          <a:p>
            <a:pPr indent="0" lvl="0" marL="0" rtl="0" algn="l">
              <a:spcBef>
                <a:spcPts val="2500"/>
              </a:spcBef>
              <a:spcAft>
                <a:spcPts val="0"/>
              </a:spcAft>
              <a:buNone/>
            </a:pPr>
            <a:r>
              <a:t/>
            </a:r>
            <a:endParaRPr sz="2600"/>
          </a:p>
          <a:p>
            <a:pPr indent="0" lvl="0" marL="0" rtl="0" algn="l">
              <a:spcBef>
                <a:spcPts val="2500"/>
              </a:spcBef>
              <a:spcAft>
                <a:spcPts val="0"/>
              </a:spcAft>
              <a:buNone/>
            </a:pPr>
            <a:r>
              <a:t/>
            </a:r>
            <a:endParaRPr sz="2600"/>
          </a:p>
          <a:p>
            <a:pPr indent="0" lvl="0" marL="0" rtl="0" algn="l">
              <a:spcBef>
                <a:spcPts val="2500"/>
              </a:spcBef>
              <a:spcAft>
                <a:spcPts val="0"/>
              </a:spcAft>
              <a:buNone/>
            </a:pPr>
            <a:r>
              <a:t/>
            </a:r>
            <a:endParaRPr sz="2600"/>
          </a:p>
          <a:p>
            <a:pPr indent="0" lvl="0" marL="0" rtl="0" algn="l">
              <a:spcBef>
                <a:spcPts val="2500"/>
              </a:spcBef>
              <a:spcAft>
                <a:spcPts val="0"/>
              </a:spcAft>
              <a:buNone/>
            </a:pPr>
            <a:r>
              <a:t/>
            </a:r>
            <a:endParaRPr sz="2600"/>
          </a:p>
          <a:p>
            <a:pPr indent="0" lvl="0" marL="0" rtl="0" algn="l">
              <a:spcBef>
                <a:spcPts val="2500"/>
              </a:spcBef>
              <a:spcAft>
                <a:spcPts val="0"/>
              </a:spcAft>
              <a:buNone/>
            </a:pPr>
            <a:r>
              <a:t/>
            </a:r>
            <a:endParaRPr sz="2600"/>
          </a:p>
          <a:p>
            <a:pPr indent="0" lvl="0" marL="0" rtl="0" algn="l">
              <a:spcBef>
                <a:spcPts val="2500"/>
              </a:spcBef>
              <a:spcAft>
                <a:spcPts val="0"/>
              </a:spcAft>
              <a:buNone/>
            </a:pPr>
            <a:r>
              <a:t/>
            </a:r>
            <a:endParaRPr sz="2600"/>
          </a:p>
          <a:p>
            <a:pPr indent="0" lvl="0" marL="0" rtl="0" algn="l">
              <a:spcBef>
                <a:spcPts val="2500"/>
              </a:spcBef>
              <a:spcAft>
                <a:spcPts val="2500"/>
              </a:spcAft>
              <a:buNone/>
            </a:pPr>
            <a:r>
              <a:t/>
            </a:r>
            <a:endParaRPr sz="2600"/>
          </a:p>
        </p:txBody>
      </p:sp>
      <p:pic>
        <p:nvPicPr>
          <p:cNvPr id="194" name="Google Shape;194;p27"/>
          <p:cNvPicPr preferRelativeResize="0"/>
          <p:nvPr/>
        </p:nvPicPr>
        <p:blipFill>
          <a:blip r:embed="rId3">
            <a:alphaModFix/>
          </a:blip>
          <a:stretch>
            <a:fillRect/>
          </a:stretch>
        </p:blipFill>
        <p:spPr>
          <a:xfrm>
            <a:off x="381975" y="1654800"/>
            <a:ext cx="631348" cy="632026"/>
          </a:xfrm>
          <a:prstGeom prst="rect">
            <a:avLst/>
          </a:prstGeom>
          <a:noFill/>
          <a:ln>
            <a:noFill/>
          </a:ln>
        </p:spPr>
      </p:pic>
      <p:pic>
        <p:nvPicPr>
          <p:cNvPr id="195" name="Google Shape;195;p27"/>
          <p:cNvPicPr preferRelativeResize="0"/>
          <p:nvPr/>
        </p:nvPicPr>
        <p:blipFill>
          <a:blip r:embed="rId3">
            <a:alphaModFix/>
          </a:blip>
          <a:stretch>
            <a:fillRect/>
          </a:stretch>
        </p:blipFill>
        <p:spPr>
          <a:xfrm>
            <a:off x="381975" y="2794325"/>
            <a:ext cx="631348" cy="632026"/>
          </a:xfrm>
          <a:prstGeom prst="rect">
            <a:avLst/>
          </a:prstGeom>
          <a:noFill/>
          <a:ln>
            <a:noFill/>
          </a:ln>
        </p:spPr>
      </p:pic>
      <p:pic>
        <p:nvPicPr>
          <p:cNvPr id="196" name="Google Shape;196;p27"/>
          <p:cNvPicPr preferRelativeResize="0"/>
          <p:nvPr/>
        </p:nvPicPr>
        <p:blipFill>
          <a:blip r:embed="rId3">
            <a:alphaModFix/>
          </a:blip>
          <a:stretch>
            <a:fillRect/>
          </a:stretch>
        </p:blipFill>
        <p:spPr>
          <a:xfrm>
            <a:off x="381975" y="4090562"/>
            <a:ext cx="631348" cy="632026"/>
          </a:xfrm>
          <a:prstGeom prst="rect">
            <a:avLst/>
          </a:prstGeom>
          <a:noFill/>
          <a:ln>
            <a:noFill/>
          </a:ln>
        </p:spPr>
      </p:pic>
      <p:pic>
        <p:nvPicPr>
          <p:cNvPr id="197" name="Google Shape;197;p27"/>
          <p:cNvPicPr preferRelativeResize="0"/>
          <p:nvPr/>
        </p:nvPicPr>
        <p:blipFill>
          <a:blip r:embed="rId3">
            <a:alphaModFix/>
          </a:blip>
          <a:stretch>
            <a:fillRect/>
          </a:stretch>
        </p:blipFill>
        <p:spPr>
          <a:xfrm>
            <a:off x="381975" y="5386800"/>
            <a:ext cx="631348" cy="6320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01" name="Shape 201"/>
        <p:cNvGrpSpPr/>
        <p:nvPr/>
      </p:nvGrpSpPr>
      <p:grpSpPr>
        <a:xfrm>
          <a:off x="0" y="0"/>
          <a:ext cx="0" cy="0"/>
          <a:chOff x="0" y="0"/>
          <a:chExt cx="0" cy="0"/>
        </a:xfrm>
      </p:grpSpPr>
      <p:pic>
        <p:nvPicPr>
          <p:cNvPr id="202" name="Google Shape;202;p28" title="KialoEdu-Avatar-04@2x.png"/>
          <p:cNvPicPr preferRelativeResize="0"/>
          <p:nvPr/>
        </p:nvPicPr>
        <p:blipFill>
          <a:blip r:embed="rId3">
            <a:alphaModFix/>
          </a:blip>
          <a:stretch>
            <a:fillRect/>
          </a:stretch>
        </p:blipFill>
        <p:spPr>
          <a:xfrm>
            <a:off x="10133525" y="4733050"/>
            <a:ext cx="1884600" cy="1884600"/>
          </a:xfrm>
          <a:prstGeom prst="ellipse">
            <a:avLst/>
          </a:prstGeom>
          <a:noFill/>
          <a:ln>
            <a:noFill/>
          </a:ln>
          <a:effectLst>
            <a:outerShdw blurRad="571500" rotWithShape="0" algn="bl" dir="5400000" dist="19050">
              <a:schemeClr val="accent2">
                <a:alpha val="50000"/>
              </a:schemeClr>
            </a:outerShdw>
          </a:effectLst>
        </p:spPr>
      </p:pic>
      <p:sp>
        <p:nvSpPr>
          <p:cNvPr id="203" name="Google Shape;203;p28"/>
          <p:cNvSpPr txBox="1"/>
          <p:nvPr>
            <p:ph type="title"/>
          </p:nvPr>
        </p:nvSpPr>
        <p:spPr>
          <a:xfrm>
            <a:off x="266925" y="2064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TOK Concepts</a:t>
            </a:r>
            <a:endParaRPr sz="3500"/>
          </a:p>
        </p:txBody>
      </p:sp>
      <p:sp>
        <p:nvSpPr>
          <p:cNvPr id="204" name="Google Shape;204;p28"/>
          <p:cNvSpPr/>
          <p:nvPr/>
        </p:nvSpPr>
        <p:spPr>
          <a:xfrm>
            <a:off x="266925" y="1068325"/>
            <a:ext cx="6860700" cy="4136700"/>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1000"/>
              </a:spcBef>
              <a:spcAft>
                <a:spcPts val="0"/>
              </a:spcAft>
              <a:buNone/>
            </a:pPr>
            <a:r>
              <a:rPr b="1" lang="en-US" sz="2200">
                <a:solidFill>
                  <a:schemeClr val="lt1"/>
                </a:solidFill>
                <a:latin typeface="Roboto"/>
                <a:ea typeface="Roboto"/>
                <a:cs typeface="Roboto"/>
                <a:sym typeface="Roboto"/>
              </a:rPr>
              <a:t>Perspectives:</a:t>
            </a:r>
            <a:r>
              <a:rPr lang="en-US" sz="2200">
                <a:solidFill>
                  <a:schemeClr val="lt1"/>
                </a:solidFill>
                <a:latin typeface="Roboto"/>
                <a:ea typeface="Roboto"/>
                <a:cs typeface="Roboto"/>
                <a:sym typeface="Roboto"/>
              </a:rPr>
              <a:t> How do we sort through diverse viewpoints to decide what “really” happened?</a:t>
            </a:r>
            <a:endParaRPr sz="2200">
              <a:solidFill>
                <a:schemeClr val="lt1"/>
              </a:solidFill>
              <a:latin typeface="Roboto"/>
              <a:ea typeface="Roboto"/>
              <a:cs typeface="Roboto"/>
              <a:sym typeface="Roboto"/>
            </a:endParaRPr>
          </a:p>
          <a:p>
            <a:pPr indent="0" lvl="0" marL="0" rtl="0" algn="l">
              <a:spcBef>
                <a:spcPts val="1000"/>
              </a:spcBef>
              <a:spcAft>
                <a:spcPts val="0"/>
              </a:spcAft>
              <a:buNone/>
            </a:pPr>
            <a:r>
              <a:rPr b="1" lang="en-US" sz="2200">
                <a:solidFill>
                  <a:schemeClr val="lt1"/>
                </a:solidFill>
                <a:latin typeface="Roboto"/>
                <a:ea typeface="Roboto"/>
                <a:cs typeface="Roboto"/>
                <a:sym typeface="Roboto"/>
              </a:rPr>
              <a:t>Power:</a:t>
            </a:r>
            <a:r>
              <a:rPr lang="en-US" sz="2200">
                <a:solidFill>
                  <a:schemeClr val="lt1"/>
                </a:solidFill>
                <a:latin typeface="Roboto"/>
                <a:ea typeface="Roboto"/>
                <a:cs typeface="Roboto"/>
                <a:sym typeface="Roboto"/>
              </a:rPr>
              <a:t> Who decides on the “official” version of events? </a:t>
            </a:r>
            <a:endParaRPr sz="2200">
              <a:solidFill>
                <a:schemeClr val="lt1"/>
              </a:solidFill>
              <a:latin typeface="Roboto"/>
              <a:ea typeface="Roboto"/>
              <a:cs typeface="Roboto"/>
              <a:sym typeface="Roboto"/>
            </a:endParaRPr>
          </a:p>
          <a:p>
            <a:pPr indent="0" lvl="0" marL="0" rtl="0" algn="l">
              <a:spcBef>
                <a:spcPts val="1000"/>
              </a:spcBef>
              <a:spcAft>
                <a:spcPts val="0"/>
              </a:spcAft>
              <a:buNone/>
            </a:pPr>
            <a:r>
              <a:rPr b="1" lang="en-US" sz="2200">
                <a:solidFill>
                  <a:schemeClr val="lt1"/>
                </a:solidFill>
                <a:latin typeface="Roboto"/>
                <a:ea typeface="Roboto"/>
                <a:cs typeface="Roboto"/>
                <a:sym typeface="Roboto"/>
              </a:rPr>
              <a:t>Justification:</a:t>
            </a:r>
            <a:r>
              <a:rPr lang="en-US" sz="2200">
                <a:solidFill>
                  <a:schemeClr val="lt1"/>
                </a:solidFill>
                <a:latin typeface="Roboto"/>
                <a:ea typeface="Roboto"/>
                <a:cs typeface="Roboto"/>
                <a:sym typeface="Roboto"/>
              </a:rPr>
              <a:t> What counts as evidence for reliability?</a:t>
            </a:r>
            <a:endParaRPr sz="2200">
              <a:solidFill>
                <a:schemeClr val="lt1"/>
              </a:solidFill>
              <a:latin typeface="Roboto"/>
              <a:ea typeface="Roboto"/>
              <a:cs typeface="Roboto"/>
              <a:sym typeface="Roboto"/>
            </a:endParaRPr>
          </a:p>
          <a:p>
            <a:pPr indent="0" lvl="0" marL="0" rtl="0" algn="l">
              <a:spcBef>
                <a:spcPts val="1000"/>
              </a:spcBef>
              <a:spcAft>
                <a:spcPts val="1000"/>
              </a:spcAft>
              <a:buNone/>
            </a:pPr>
            <a:r>
              <a:t/>
            </a:r>
            <a:endParaRPr sz="1800">
              <a:solidFill>
                <a:schemeClr val="lt1"/>
              </a:solidFill>
              <a:latin typeface="Roboto"/>
              <a:ea typeface="Roboto"/>
              <a:cs typeface="Roboto"/>
              <a:sym typeface="Roboto"/>
            </a:endParaRPr>
          </a:p>
        </p:txBody>
      </p:sp>
      <p:sp>
        <p:nvSpPr>
          <p:cNvPr id="205" name="Google Shape;205;p28"/>
          <p:cNvSpPr/>
          <p:nvPr/>
        </p:nvSpPr>
        <p:spPr>
          <a:xfrm>
            <a:off x="7409975" y="1146725"/>
            <a:ext cx="4289400" cy="3075600"/>
          </a:xfrm>
          <a:prstGeom prst="wedgeRoundRectCallout">
            <a:avLst>
              <a:gd fmla="val 30152" name="adj1"/>
              <a:gd fmla="val 78651" name="adj2"/>
              <a:gd fmla="val 0" name="adj3"/>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1200"/>
              </a:spcBef>
              <a:spcAft>
                <a:spcPts val="0"/>
              </a:spcAft>
              <a:buNone/>
            </a:pPr>
            <a:r>
              <a:rPr lang="en-US" sz="2400">
                <a:solidFill>
                  <a:schemeClr val="lt1"/>
                </a:solidFill>
                <a:latin typeface="Roboto"/>
                <a:ea typeface="Roboto"/>
                <a:cs typeface="Roboto"/>
                <a:sym typeface="Roboto"/>
              </a:rPr>
              <a:t>Today’s lesson links to these TOK concepts. </a:t>
            </a:r>
            <a:endParaRPr sz="2400">
              <a:solidFill>
                <a:schemeClr val="lt1"/>
              </a:solidFill>
              <a:latin typeface="Roboto"/>
              <a:ea typeface="Roboto"/>
              <a:cs typeface="Roboto"/>
              <a:sym typeface="Roboto"/>
            </a:endParaRPr>
          </a:p>
          <a:p>
            <a:pPr indent="0" lvl="0" marL="0" rtl="0" algn="l">
              <a:spcBef>
                <a:spcPts val="1200"/>
              </a:spcBef>
              <a:spcAft>
                <a:spcPts val="1200"/>
              </a:spcAft>
              <a:buNone/>
            </a:pPr>
            <a:r>
              <a:rPr lang="en-US" sz="2400">
                <a:solidFill>
                  <a:schemeClr val="lt1"/>
                </a:solidFill>
                <a:latin typeface="Roboto"/>
                <a:ea typeface="Roboto"/>
                <a:cs typeface="Roboto"/>
                <a:sym typeface="Roboto"/>
              </a:rPr>
              <a:t>By completing the activities, you will build knowledge that can help with your assessments.</a:t>
            </a:r>
            <a:endParaRPr sz="2400">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09" name="Shape 209"/>
        <p:cNvGrpSpPr/>
        <p:nvPr/>
      </p:nvGrpSpPr>
      <p:grpSpPr>
        <a:xfrm>
          <a:off x="0" y="0"/>
          <a:ext cx="0" cy="0"/>
          <a:chOff x="0" y="0"/>
          <a:chExt cx="0" cy="0"/>
        </a:xfrm>
      </p:grpSpPr>
      <p:sp>
        <p:nvSpPr>
          <p:cNvPr id="210" name="Google Shape;210;p29"/>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The TOK Essay</a:t>
            </a:r>
            <a:endParaRPr sz="3500"/>
          </a:p>
        </p:txBody>
      </p:sp>
      <p:sp>
        <p:nvSpPr>
          <p:cNvPr id="211" name="Google Shape;211;p29"/>
          <p:cNvSpPr txBox="1"/>
          <p:nvPr/>
        </p:nvSpPr>
        <p:spPr>
          <a:xfrm>
            <a:off x="836550" y="1243200"/>
            <a:ext cx="105189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600">
                <a:solidFill>
                  <a:schemeClr val="accent2"/>
                </a:solidFill>
                <a:latin typeface="Roboto"/>
                <a:ea typeface="Roboto"/>
                <a:cs typeface="Roboto"/>
                <a:sym typeface="Roboto"/>
              </a:rPr>
              <a:t>Today’s lesson is about applying your learning to practice writing a section of the TOK essay.</a:t>
            </a:r>
            <a:endParaRPr sz="2600">
              <a:solidFill>
                <a:schemeClr val="accent2"/>
              </a:solidFill>
              <a:latin typeface="Roboto"/>
              <a:ea typeface="Roboto"/>
              <a:cs typeface="Roboto"/>
              <a:sym typeface="Roboto"/>
            </a:endParaRPr>
          </a:p>
        </p:txBody>
      </p:sp>
      <p:sp>
        <p:nvSpPr>
          <p:cNvPr id="212" name="Google Shape;212;p29"/>
          <p:cNvSpPr/>
          <p:nvPr/>
        </p:nvSpPr>
        <p:spPr>
          <a:xfrm>
            <a:off x="460080" y="2538900"/>
            <a:ext cx="34080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1</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Learn about the structure of the TOK essay.</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13" name="Google Shape;213;p29"/>
          <p:cNvSpPr/>
          <p:nvPr/>
        </p:nvSpPr>
        <p:spPr>
          <a:xfrm>
            <a:off x="4227850" y="2538900"/>
            <a:ext cx="37611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2</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Plan and write your own section of the TOK essay, using what you’ve learnt on power, bias, and knowledge.</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14" name="Google Shape;214;p29"/>
          <p:cNvSpPr/>
          <p:nvPr/>
        </p:nvSpPr>
        <p:spPr>
          <a:xfrm>
            <a:off x="8323920" y="2538900"/>
            <a:ext cx="34080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3</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Peer-review your writing, and revise it based on feedback.</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18" name="Shape 218"/>
        <p:cNvGrpSpPr/>
        <p:nvPr/>
      </p:nvGrpSpPr>
      <p:grpSpPr>
        <a:xfrm>
          <a:off x="0" y="0"/>
          <a:ext cx="0" cy="0"/>
          <a:chOff x="0" y="0"/>
          <a:chExt cx="0" cy="0"/>
        </a:xfrm>
      </p:grpSpPr>
      <p:sp>
        <p:nvSpPr>
          <p:cNvPr id="219" name="Google Shape;219;p30"/>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The TOK Essay</a:t>
            </a:r>
            <a:endParaRPr sz="3500"/>
          </a:p>
        </p:txBody>
      </p:sp>
      <p:sp>
        <p:nvSpPr>
          <p:cNvPr id="220" name="Google Shape;220;p30"/>
          <p:cNvSpPr/>
          <p:nvPr/>
        </p:nvSpPr>
        <p:spPr>
          <a:xfrm>
            <a:off x="316992" y="1937100"/>
            <a:ext cx="54864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solidFill>
                <a:srgbClr val="FFFFFF"/>
              </a:solidFill>
              <a:latin typeface="Roboto"/>
              <a:ea typeface="Roboto"/>
              <a:cs typeface="Roboto"/>
              <a:sym typeface="Roboto"/>
            </a:endParaRPr>
          </a:p>
          <a:p>
            <a:pPr indent="0" lvl="0" marL="0" rtl="0" algn="l">
              <a:spcBef>
                <a:spcPts val="0"/>
              </a:spcBef>
              <a:spcAft>
                <a:spcPts val="0"/>
              </a:spcAft>
              <a:buNone/>
            </a:pPr>
            <a:r>
              <a:t/>
            </a:r>
            <a:endParaRPr sz="2900">
              <a:solidFill>
                <a:srgbClr val="FFFFFF"/>
              </a:solidFill>
              <a:latin typeface="Roboto"/>
              <a:ea typeface="Roboto"/>
              <a:cs typeface="Roboto"/>
              <a:sym typeface="Roboto"/>
            </a:endParaRPr>
          </a:p>
          <a:p>
            <a:pPr indent="0" lvl="0" marL="0" rtl="0" algn="ctr">
              <a:spcBef>
                <a:spcPts val="0"/>
              </a:spcBef>
              <a:spcAft>
                <a:spcPts val="0"/>
              </a:spcAft>
              <a:buNone/>
            </a:pPr>
            <a:r>
              <a:t/>
            </a:r>
            <a:endParaRPr b="1" sz="29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900" u="sng">
              <a:solidFill>
                <a:srgbClr val="FFFFFF"/>
              </a:solidFill>
              <a:latin typeface="Roboto"/>
              <a:ea typeface="Roboto"/>
              <a:cs typeface="Roboto"/>
              <a:sym typeface="Roboto"/>
            </a:endParaRPr>
          </a:p>
          <a:p>
            <a:pPr indent="0" lvl="0" marL="0" rtl="0" algn="l">
              <a:spcBef>
                <a:spcPts val="0"/>
              </a:spcBef>
              <a:spcAft>
                <a:spcPts val="0"/>
              </a:spcAft>
              <a:buNone/>
            </a:pPr>
            <a:r>
              <a:t/>
            </a:r>
            <a:endParaRPr b="1" sz="2900" u="sng">
              <a:solidFill>
                <a:srgbClr val="FFFFFF"/>
              </a:solidFill>
              <a:latin typeface="Roboto"/>
              <a:ea typeface="Roboto"/>
              <a:cs typeface="Roboto"/>
              <a:sym typeface="Roboto"/>
            </a:endParaRPr>
          </a:p>
          <a:p>
            <a:pPr indent="0" lvl="0" marL="0" rtl="0" algn="ctr">
              <a:spcBef>
                <a:spcPts val="1000"/>
              </a:spcBef>
              <a:spcAft>
                <a:spcPts val="0"/>
              </a:spcAft>
              <a:buNone/>
            </a:pPr>
            <a:r>
              <a:rPr lang="en-US" sz="2900">
                <a:solidFill>
                  <a:srgbClr val="FFFFFF"/>
                </a:solidFill>
                <a:latin typeface="Roboto"/>
                <a:ea typeface="Roboto"/>
                <a:cs typeface="Roboto"/>
                <a:sym typeface="Roboto"/>
              </a:rPr>
              <a:t>How do we develop a strong argument in a TOK essay?</a:t>
            </a:r>
            <a:endParaRPr sz="2900">
              <a:solidFill>
                <a:srgbClr val="FFFFFF"/>
              </a:solidFill>
              <a:latin typeface="Roboto"/>
              <a:ea typeface="Roboto"/>
              <a:cs typeface="Roboto"/>
              <a:sym typeface="Roboto"/>
            </a:endParaRPr>
          </a:p>
          <a:p>
            <a:pPr indent="0" lvl="0" marL="0" rtl="0" algn="ctr">
              <a:spcBef>
                <a:spcPts val="1000"/>
              </a:spcBef>
              <a:spcAft>
                <a:spcPts val="0"/>
              </a:spcAft>
              <a:buNone/>
            </a:pPr>
            <a:r>
              <a:t/>
            </a:r>
            <a:endParaRPr sz="2900">
              <a:solidFill>
                <a:srgbClr val="FFFFFF"/>
              </a:solidFill>
              <a:latin typeface="Roboto"/>
              <a:ea typeface="Roboto"/>
              <a:cs typeface="Roboto"/>
              <a:sym typeface="Roboto"/>
            </a:endParaRPr>
          </a:p>
          <a:p>
            <a:pPr indent="0" lvl="0" marL="0" rtl="0" algn="ctr">
              <a:spcBef>
                <a:spcPts val="1000"/>
              </a:spcBef>
              <a:spcAft>
                <a:spcPts val="0"/>
              </a:spcAft>
              <a:buNone/>
            </a:pPr>
            <a:r>
              <a:t/>
            </a:r>
            <a:endParaRPr sz="2900">
              <a:solidFill>
                <a:srgbClr val="FFFFFF"/>
              </a:solidFill>
              <a:latin typeface="Roboto"/>
              <a:ea typeface="Roboto"/>
              <a:cs typeface="Roboto"/>
              <a:sym typeface="Roboto"/>
            </a:endParaRPr>
          </a:p>
          <a:p>
            <a:pPr indent="0" lvl="0" marL="0" rtl="0" algn="l">
              <a:spcBef>
                <a:spcPts val="0"/>
              </a:spcBef>
              <a:spcAft>
                <a:spcPts val="0"/>
              </a:spcAft>
              <a:buNone/>
            </a:pPr>
            <a:r>
              <a:t/>
            </a:r>
            <a:endParaRPr sz="2900">
              <a:solidFill>
                <a:srgbClr val="FFFFFF"/>
              </a:solidFill>
              <a:latin typeface="Roboto"/>
              <a:ea typeface="Roboto"/>
              <a:cs typeface="Roboto"/>
              <a:sym typeface="Roboto"/>
            </a:endParaRPr>
          </a:p>
          <a:p>
            <a:pPr indent="0" lvl="0" marL="0" rtl="0" algn="l">
              <a:spcBef>
                <a:spcPts val="0"/>
              </a:spcBef>
              <a:spcAft>
                <a:spcPts val="0"/>
              </a:spcAft>
              <a:buNone/>
            </a:pPr>
            <a:r>
              <a:t/>
            </a:r>
            <a:endParaRPr sz="2900">
              <a:solidFill>
                <a:srgbClr val="FFFFFF"/>
              </a:solidFill>
              <a:latin typeface="Roboto"/>
              <a:ea typeface="Roboto"/>
              <a:cs typeface="Roboto"/>
              <a:sym typeface="Roboto"/>
            </a:endParaRPr>
          </a:p>
          <a:p>
            <a:pPr indent="0" lvl="0" marL="0" rtl="0" algn="l">
              <a:spcBef>
                <a:spcPts val="0"/>
              </a:spcBef>
              <a:spcAft>
                <a:spcPts val="0"/>
              </a:spcAft>
              <a:buNone/>
            </a:pPr>
            <a:r>
              <a:t/>
            </a:r>
            <a:endParaRPr sz="2900">
              <a:solidFill>
                <a:srgbClr val="FFFFFF"/>
              </a:solidFill>
              <a:latin typeface="Roboto"/>
              <a:ea typeface="Roboto"/>
              <a:cs typeface="Roboto"/>
              <a:sym typeface="Roboto"/>
            </a:endParaRPr>
          </a:p>
        </p:txBody>
      </p:sp>
      <p:pic>
        <p:nvPicPr>
          <p:cNvPr id="221" name="Google Shape;221;p30" title="dicussionlightbulb.png"/>
          <p:cNvPicPr preferRelativeResize="0"/>
          <p:nvPr/>
        </p:nvPicPr>
        <p:blipFill>
          <a:blip r:embed="rId3">
            <a:alphaModFix/>
          </a:blip>
          <a:stretch>
            <a:fillRect/>
          </a:stretch>
        </p:blipFill>
        <p:spPr>
          <a:xfrm>
            <a:off x="6388608" y="1982401"/>
            <a:ext cx="5486400" cy="2893200"/>
          </a:xfrm>
          <a:prstGeom prst="roundRect">
            <a:avLst>
              <a:gd fmla="val 16667" name="adj"/>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25" name="Shape 225"/>
        <p:cNvGrpSpPr/>
        <p:nvPr/>
      </p:nvGrpSpPr>
      <p:grpSpPr>
        <a:xfrm>
          <a:off x="0" y="0"/>
          <a:ext cx="0" cy="0"/>
          <a:chOff x="0" y="0"/>
          <a:chExt cx="0" cy="0"/>
        </a:xfrm>
      </p:grpSpPr>
      <p:sp>
        <p:nvSpPr>
          <p:cNvPr id="226" name="Google Shape;226;p31"/>
          <p:cNvSpPr txBox="1"/>
          <p:nvPr>
            <p:ph type="title"/>
          </p:nvPr>
        </p:nvSpPr>
        <p:spPr>
          <a:xfrm>
            <a:off x="266925" y="23040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Class Discussion: What makes a TOK essay unique?</a:t>
            </a:r>
            <a:endParaRPr sz="3500"/>
          </a:p>
        </p:txBody>
      </p:sp>
      <p:sp>
        <p:nvSpPr>
          <p:cNvPr id="227" name="Google Shape;227;p31"/>
          <p:cNvSpPr/>
          <p:nvPr/>
        </p:nvSpPr>
        <p:spPr>
          <a:xfrm>
            <a:off x="480300" y="1396675"/>
            <a:ext cx="11231400" cy="43629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1200"/>
              </a:spcBef>
              <a:spcAft>
                <a:spcPts val="0"/>
              </a:spcAft>
              <a:buNone/>
            </a:pPr>
            <a:r>
              <a:rPr lang="en-US" sz="2400">
                <a:solidFill>
                  <a:srgbClr val="FFFFFF"/>
                </a:solidFill>
                <a:latin typeface="Roboto"/>
                <a:ea typeface="Roboto"/>
                <a:cs typeface="Roboto"/>
                <a:sym typeface="Roboto"/>
              </a:rPr>
              <a:t>A TOK essay should</a:t>
            </a:r>
            <a:r>
              <a:rPr lang="en-US" sz="2400">
                <a:solidFill>
                  <a:srgbClr val="FFFFFF"/>
                </a:solidFill>
                <a:latin typeface="Roboto"/>
                <a:ea typeface="Roboto"/>
                <a:cs typeface="Roboto"/>
                <a:sym typeface="Roboto"/>
              </a:rPr>
              <a:t>:</a:t>
            </a:r>
            <a:endParaRPr sz="2400">
              <a:solidFill>
                <a:srgbClr val="FFFFFF"/>
              </a:solidFill>
              <a:latin typeface="Roboto"/>
              <a:ea typeface="Roboto"/>
              <a:cs typeface="Roboto"/>
              <a:sym typeface="Roboto"/>
            </a:endParaRPr>
          </a:p>
          <a:p>
            <a:pPr indent="-381000" lvl="0" marL="457200" rtl="0" algn="l">
              <a:spcBef>
                <a:spcPts val="1200"/>
              </a:spcBef>
              <a:spcAft>
                <a:spcPts val="0"/>
              </a:spcAft>
              <a:buClr>
                <a:srgbClr val="FFFFFF"/>
              </a:buClr>
              <a:buSzPts val="2400"/>
              <a:buFont typeface="Roboto"/>
              <a:buChar char="●"/>
            </a:pPr>
            <a:r>
              <a:rPr lang="en-US" sz="2400">
                <a:solidFill>
                  <a:srgbClr val="FFFFFF"/>
                </a:solidFill>
                <a:latin typeface="Roboto"/>
                <a:ea typeface="Roboto"/>
                <a:cs typeface="Roboto"/>
                <a:sym typeface="Roboto"/>
              </a:rPr>
              <a:t>Focus on knowledge (not merely opinions).</a:t>
            </a:r>
            <a:endParaRPr sz="2400">
              <a:solidFill>
                <a:srgbClr val="FFFFFF"/>
              </a:solidFill>
              <a:latin typeface="Roboto"/>
              <a:ea typeface="Roboto"/>
              <a:cs typeface="Roboto"/>
              <a:sym typeface="Roboto"/>
            </a:endParaRPr>
          </a:p>
          <a:p>
            <a:pPr indent="-381000" lvl="0" marL="457200" rtl="0" algn="l">
              <a:spcBef>
                <a:spcPts val="1200"/>
              </a:spcBef>
              <a:spcAft>
                <a:spcPts val="0"/>
              </a:spcAft>
              <a:buClr>
                <a:srgbClr val="FFFFFF"/>
              </a:buClr>
              <a:buSzPts val="2400"/>
              <a:buFont typeface="Roboto"/>
              <a:buChar char="●"/>
            </a:pPr>
            <a:r>
              <a:rPr lang="en-US" sz="2400">
                <a:solidFill>
                  <a:srgbClr val="FFFFFF"/>
                </a:solidFill>
                <a:latin typeface="Roboto"/>
                <a:ea typeface="Roboto"/>
                <a:cs typeface="Roboto"/>
                <a:sym typeface="Roboto"/>
              </a:rPr>
              <a:t>Use real-world examples drawn from multiple Areas of Knowledge (AOKs).</a:t>
            </a:r>
            <a:endParaRPr sz="2400">
              <a:solidFill>
                <a:srgbClr val="FFFFFF"/>
              </a:solidFill>
              <a:latin typeface="Roboto"/>
              <a:ea typeface="Roboto"/>
              <a:cs typeface="Roboto"/>
              <a:sym typeface="Roboto"/>
            </a:endParaRPr>
          </a:p>
          <a:p>
            <a:pPr indent="-381000" lvl="0" marL="457200" rtl="0" algn="l">
              <a:spcBef>
                <a:spcPts val="1200"/>
              </a:spcBef>
              <a:spcAft>
                <a:spcPts val="0"/>
              </a:spcAft>
              <a:buClr>
                <a:srgbClr val="FFFFFF"/>
              </a:buClr>
              <a:buSzPts val="2400"/>
              <a:buFont typeface="Roboto"/>
              <a:buChar char="●"/>
            </a:pPr>
            <a:r>
              <a:rPr lang="en-US" sz="2400">
                <a:solidFill>
                  <a:srgbClr val="FFFFFF"/>
                </a:solidFill>
                <a:latin typeface="Roboto"/>
                <a:ea typeface="Roboto"/>
                <a:cs typeface="Roboto"/>
                <a:sym typeface="Roboto"/>
              </a:rPr>
              <a:t>Include counterclaims.</a:t>
            </a:r>
            <a:endParaRPr sz="2400">
              <a:solidFill>
                <a:srgbClr val="FFFFFF"/>
              </a:solidFill>
              <a:latin typeface="Roboto"/>
              <a:ea typeface="Roboto"/>
              <a:cs typeface="Roboto"/>
              <a:sym typeface="Roboto"/>
            </a:endParaRPr>
          </a:p>
          <a:p>
            <a:pPr indent="-381000" lvl="0" marL="457200" rtl="0" algn="l">
              <a:spcBef>
                <a:spcPts val="1200"/>
              </a:spcBef>
              <a:spcAft>
                <a:spcPts val="0"/>
              </a:spcAft>
              <a:buClr>
                <a:srgbClr val="FFFFFF"/>
              </a:buClr>
              <a:buSzPts val="2400"/>
              <a:buFont typeface="Roboto"/>
              <a:buChar char="●"/>
            </a:pPr>
            <a:r>
              <a:rPr lang="en-US" sz="2400">
                <a:solidFill>
                  <a:srgbClr val="FFFFFF"/>
                </a:solidFill>
                <a:latin typeface="Roboto"/>
                <a:ea typeface="Roboto"/>
                <a:cs typeface="Roboto"/>
                <a:sym typeface="Roboto"/>
              </a:rPr>
              <a:t>Refer to TOK concepts (e.g., perspectives, bias, power, justification).</a:t>
            </a:r>
            <a:endParaRPr sz="2400">
              <a:solidFill>
                <a:srgbClr val="FFFFFF"/>
              </a:solidFill>
              <a:latin typeface="Roboto"/>
              <a:ea typeface="Roboto"/>
              <a:cs typeface="Roboto"/>
              <a:sym typeface="Roboto"/>
            </a:endParaRPr>
          </a:p>
          <a:p>
            <a:pPr indent="-381000" lvl="0" marL="457200" rtl="0" algn="l">
              <a:spcBef>
                <a:spcPts val="1200"/>
              </a:spcBef>
              <a:spcAft>
                <a:spcPts val="0"/>
              </a:spcAft>
              <a:buClr>
                <a:srgbClr val="FFFFFF"/>
              </a:buClr>
              <a:buSzPts val="2400"/>
              <a:buFont typeface="Roboto"/>
              <a:buChar char="●"/>
            </a:pPr>
            <a:r>
              <a:rPr lang="en-US" sz="2400">
                <a:solidFill>
                  <a:srgbClr val="FFFFFF"/>
                </a:solidFill>
                <a:latin typeface="Roboto"/>
                <a:ea typeface="Roboto"/>
                <a:cs typeface="Roboto"/>
                <a:sym typeface="Roboto"/>
              </a:rPr>
              <a:t>Reflect on the implications and limitations of the argument.</a:t>
            </a:r>
            <a:endParaRPr sz="2400">
              <a:solidFill>
                <a:srgbClr val="FFFFFF"/>
              </a:solidFill>
              <a:latin typeface="Roboto"/>
              <a:ea typeface="Roboto"/>
              <a:cs typeface="Roboto"/>
              <a:sym typeface="Roboto"/>
            </a:endParaRPr>
          </a:p>
          <a:p>
            <a:pPr indent="0" lvl="0" marL="0" rtl="0" algn="l">
              <a:spcBef>
                <a:spcPts val="1200"/>
              </a:spcBef>
              <a:spcAft>
                <a:spcPts val="1000"/>
              </a:spcAft>
              <a:buNone/>
            </a:pPr>
            <a:r>
              <a:t/>
            </a:r>
            <a:endParaRPr sz="2400">
              <a:solidFill>
                <a:srgbClr val="FFFFFF"/>
              </a:solidFill>
              <a:latin typeface="Roboto"/>
              <a:ea typeface="Roboto"/>
              <a:cs typeface="Roboto"/>
              <a:sym typeface="Roboto"/>
            </a:endParaRPr>
          </a:p>
        </p:txBody>
      </p:sp>
      <p:pic>
        <p:nvPicPr>
          <p:cNvPr id="228" name="Google Shape;228;p31" title="Group 332(1).png"/>
          <p:cNvPicPr preferRelativeResize="0"/>
          <p:nvPr/>
        </p:nvPicPr>
        <p:blipFill>
          <a:blip r:embed="rId3">
            <a:alphaModFix/>
          </a:blip>
          <a:stretch>
            <a:fillRect/>
          </a:stretch>
        </p:blipFill>
        <p:spPr>
          <a:xfrm>
            <a:off x="10082452" y="4247825"/>
            <a:ext cx="1629251" cy="144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animEffect filter="fade" transition="in">
                                      <p:cBhvr>
                                        <p:cTn dur="1000"/>
                                        <p:tgtEl>
                                          <p:spTgt spid="2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animEffect filter="fade" transition="in">
                                      <p:cBhvr>
                                        <p:cTn dur="1000"/>
                                        <p:tgtEl>
                                          <p:spTgt spid="2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2" st="2"/>
                                            </p:txEl>
                                          </p:spTgt>
                                        </p:tgtEl>
                                        <p:attrNameLst>
                                          <p:attrName>style.visibility</p:attrName>
                                        </p:attrNameLst>
                                      </p:cBhvr>
                                      <p:to>
                                        <p:strVal val="visible"/>
                                      </p:to>
                                    </p:set>
                                    <p:animEffect filter="fade" transition="in">
                                      <p:cBhvr>
                                        <p:cTn dur="1000"/>
                                        <p:tgtEl>
                                          <p:spTgt spid="2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3" st="3"/>
                                            </p:txEl>
                                          </p:spTgt>
                                        </p:tgtEl>
                                        <p:attrNameLst>
                                          <p:attrName>style.visibility</p:attrName>
                                        </p:attrNameLst>
                                      </p:cBhvr>
                                      <p:to>
                                        <p:strVal val="visible"/>
                                      </p:to>
                                    </p:set>
                                    <p:animEffect filter="fade" transition="in">
                                      <p:cBhvr>
                                        <p:cTn dur="1000"/>
                                        <p:tgtEl>
                                          <p:spTgt spid="2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4" st="4"/>
                                            </p:txEl>
                                          </p:spTgt>
                                        </p:tgtEl>
                                        <p:attrNameLst>
                                          <p:attrName>style.visibility</p:attrName>
                                        </p:attrNameLst>
                                      </p:cBhvr>
                                      <p:to>
                                        <p:strVal val="visible"/>
                                      </p:to>
                                    </p:set>
                                    <p:animEffect filter="fade" transition="in">
                                      <p:cBhvr>
                                        <p:cTn dur="1000"/>
                                        <p:tgtEl>
                                          <p:spTgt spid="22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5" st="5"/>
                                            </p:txEl>
                                          </p:spTgt>
                                        </p:tgtEl>
                                        <p:attrNameLst>
                                          <p:attrName>style.visibility</p:attrName>
                                        </p:attrNameLst>
                                      </p:cBhvr>
                                      <p:to>
                                        <p:strVal val="visible"/>
                                      </p:to>
                                    </p:set>
                                    <p:animEffect filter="fade" transition="in">
                                      <p:cBhvr>
                                        <p:cTn dur="1000"/>
                                        <p:tgtEl>
                                          <p:spTgt spid="22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6" st="6"/>
                                            </p:txEl>
                                          </p:spTgt>
                                        </p:tgtEl>
                                        <p:attrNameLst>
                                          <p:attrName>style.visibility</p:attrName>
                                        </p:attrNameLst>
                                      </p:cBhvr>
                                      <p:to>
                                        <p:strVal val="visible"/>
                                      </p:to>
                                    </p:set>
                                    <p:animEffect filter="fade" transition="in">
                                      <p:cBhvr>
                                        <p:cTn dur="1000"/>
                                        <p:tgtEl>
                                          <p:spTgt spid="22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32" name="Shape 232"/>
        <p:cNvGrpSpPr/>
        <p:nvPr/>
      </p:nvGrpSpPr>
      <p:grpSpPr>
        <a:xfrm>
          <a:off x="0" y="0"/>
          <a:ext cx="0" cy="0"/>
          <a:chOff x="0" y="0"/>
          <a:chExt cx="0" cy="0"/>
        </a:xfrm>
      </p:grpSpPr>
      <p:sp>
        <p:nvSpPr>
          <p:cNvPr id="233" name="Google Shape;233;p32"/>
          <p:cNvSpPr txBox="1"/>
          <p:nvPr>
            <p:ph type="title"/>
          </p:nvPr>
        </p:nvSpPr>
        <p:spPr>
          <a:xfrm>
            <a:off x="266925" y="17587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Structuring</a:t>
            </a:r>
            <a:r>
              <a:rPr lang="en-US" sz="3500"/>
              <a:t> a TOK Essay: AOK 1</a:t>
            </a:r>
            <a:endParaRPr sz="3500"/>
          </a:p>
        </p:txBody>
      </p:sp>
      <p:sp>
        <p:nvSpPr>
          <p:cNvPr id="234" name="Google Shape;234;p32"/>
          <p:cNvSpPr/>
          <p:nvPr/>
        </p:nvSpPr>
        <p:spPr>
          <a:xfrm>
            <a:off x="3333325" y="1033150"/>
            <a:ext cx="6212100" cy="15444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Introduction</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Assume a </a:t>
            </a:r>
            <a:r>
              <a:rPr lang="en-US" sz="1800">
                <a:solidFill>
                  <a:srgbClr val="FFFFFF"/>
                </a:solidFill>
                <a:latin typeface="Roboto"/>
                <a:ea typeface="Roboto"/>
                <a:cs typeface="Roboto"/>
                <a:sym typeface="Roboto"/>
              </a:rPr>
              <a:t>position</a:t>
            </a:r>
            <a:r>
              <a:rPr lang="en-US" sz="1800">
                <a:solidFill>
                  <a:srgbClr val="FFFFFF"/>
                </a:solidFill>
                <a:latin typeface="Roboto"/>
                <a:ea typeface="Roboto"/>
                <a:cs typeface="Roboto"/>
                <a:sym typeface="Roboto"/>
              </a:rPr>
              <a:t>.</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Define key topic-specific terms.</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Introduce</a:t>
            </a:r>
            <a:r>
              <a:rPr lang="en-US" sz="1800">
                <a:solidFill>
                  <a:srgbClr val="FFFFFF"/>
                </a:solidFill>
                <a:latin typeface="Roboto"/>
                <a:ea typeface="Roboto"/>
                <a:cs typeface="Roboto"/>
                <a:sym typeface="Roboto"/>
              </a:rPr>
              <a:t> chosen AOKs.</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Explain the aspects of the topic you will explore.</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35" name="Google Shape;235;p32"/>
          <p:cNvSpPr/>
          <p:nvPr/>
        </p:nvSpPr>
        <p:spPr>
          <a:xfrm>
            <a:off x="2532750" y="2786450"/>
            <a:ext cx="7662600" cy="14709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Knowledge</a:t>
            </a:r>
            <a:r>
              <a:rPr b="1" lang="en-US" sz="1800" u="sng">
                <a:solidFill>
                  <a:srgbClr val="FFFFFF"/>
                </a:solidFill>
                <a:latin typeface="Roboto"/>
                <a:ea typeface="Roboto"/>
                <a:cs typeface="Roboto"/>
                <a:sym typeface="Roboto"/>
              </a:rPr>
              <a:t> claim (AOK 1), including real-life example</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Make a claim that links this AOK with the PT.</a:t>
            </a:r>
            <a:endParaRPr sz="1800">
              <a:solidFill>
                <a:schemeClr val="lt1"/>
              </a:solidFill>
              <a:latin typeface="Roboto"/>
              <a:ea typeface="Roboto"/>
              <a:cs typeface="Roboto"/>
              <a:sym typeface="Roboto"/>
            </a:endParaRPr>
          </a:p>
          <a:p>
            <a:pPr indent="0" lvl="0" marL="0" rtl="0" algn="ctr">
              <a:spcBef>
                <a:spcPts val="0"/>
              </a:spcBef>
              <a:spcAft>
                <a:spcPts val="0"/>
              </a:spcAft>
              <a:buNone/>
            </a:pPr>
            <a:r>
              <a:rPr lang="en-US" sz="1800">
                <a:solidFill>
                  <a:schemeClr val="lt1"/>
                </a:solidFill>
                <a:latin typeface="Roboto"/>
                <a:ea typeface="Roboto"/>
                <a:cs typeface="Roboto"/>
                <a:sym typeface="Roboto"/>
              </a:rPr>
              <a:t>Explain how the example supports your claim.</a:t>
            </a:r>
            <a:endParaRPr sz="1800">
              <a:solidFill>
                <a:schemeClr val="lt1"/>
              </a:solidFill>
              <a:latin typeface="Roboto"/>
              <a:ea typeface="Roboto"/>
              <a:cs typeface="Roboto"/>
              <a:sym typeface="Roboto"/>
            </a:endParaRPr>
          </a:p>
          <a:p>
            <a:pPr indent="0" lvl="0" marL="0" rtl="0" algn="ctr">
              <a:spcBef>
                <a:spcPts val="0"/>
              </a:spcBef>
              <a:spcAft>
                <a:spcPts val="0"/>
              </a:spcAft>
              <a:buNone/>
            </a:pPr>
            <a:r>
              <a:rPr lang="en-US" sz="1800">
                <a:solidFill>
                  <a:schemeClr val="lt1"/>
                </a:solidFill>
                <a:latin typeface="Roboto"/>
                <a:ea typeface="Roboto"/>
                <a:cs typeface="Roboto"/>
                <a:sym typeface="Roboto"/>
              </a:rPr>
              <a:t>Try to make links to your other subjects.</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36" name="Google Shape;236;p32"/>
          <p:cNvSpPr/>
          <p:nvPr/>
        </p:nvSpPr>
        <p:spPr>
          <a:xfrm>
            <a:off x="2608075" y="4554025"/>
            <a:ext cx="7662600" cy="14709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Counterclaim</a:t>
            </a:r>
            <a:r>
              <a:rPr b="1" lang="en-US" sz="1800" u="sng">
                <a:solidFill>
                  <a:srgbClr val="FFFFFF"/>
                </a:solidFill>
                <a:latin typeface="Roboto"/>
                <a:ea typeface="Roboto"/>
                <a:cs typeface="Roboto"/>
                <a:sym typeface="Roboto"/>
              </a:rPr>
              <a:t> (AOK 1)</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Evaluate a contrasting perspective in relation to your main claim.</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chemeClr val="lt1"/>
                </a:solidFill>
                <a:latin typeface="Roboto"/>
                <a:ea typeface="Roboto"/>
                <a:cs typeface="Roboto"/>
                <a:sym typeface="Roboto"/>
              </a:rPr>
              <a:t>Explain how the</a:t>
            </a:r>
            <a:r>
              <a:rPr lang="en-US" sz="1800">
                <a:solidFill>
                  <a:schemeClr val="lt1"/>
                </a:solidFill>
                <a:latin typeface="Roboto"/>
                <a:ea typeface="Roboto"/>
                <a:cs typeface="Roboto"/>
                <a:sym typeface="Roboto"/>
              </a:rPr>
              <a:t> example, if used, supports your claim.</a:t>
            </a:r>
            <a:endParaRPr sz="1800">
              <a:solidFill>
                <a:schemeClr val="lt1"/>
              </a:solidFill>
              <a:latin typeface="Roboto"/>
              <a:ea typeface="Roboto"/>
              <a:cs typeface="Roboto"/>
              <a:sym typeface="Roboto"/>
            </a:endParaRPr>
          </a:p>
          <a:p>
            <a:pPr indent="0" lvl="0" marL="0" rtl="0" algn="ctr">
              <a:spcBef>
                <a:spcPts val="0"/>
              </a:spcBef>
              <a:spcAft>
                <a:spcPts val="0"/>
              </a:spcAft>
              <a:buNone/>
            </a:pPr>
            <a:r>
              <a:rPr lang="en-US" sz="1800">
                <a:solidFill>
                  <a:schemeClr val="lt1"/>
                </a:solidFill>
                <a:latin typeface="Roboto"/>
                <a:ea typeface="Roboto"/>
                <a:cs typeface="Roboto"/>
                <a:sym typeface="Roboto"/>
              </a:rPr>
              <a:t>Try to make links to your other subjects.</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grpSp>
        <p:nvGrpSpPr>
          <p:cNvPr id="237" name="Google Shape;237;p32"/>
          <p:cNvGrpSpPr/>
          <p:nvPr/>
        </p:nvGrpSpPr>
        <p:grpSpPr>
          <a:xfrm>
            <a:off x="266925" y="1950175"/>
            <a:ext cx="2090300" cy="4225200"/>
            <a:chOff x="266925" y="1950175"/>
            <a:chExt cx="2090300" cy="4225200"/>
          </a:xfrm>
        </p:grpSpPr>
        <p:sp>
          <p:nvSpPr>
            <p:cNvPr id="238" name="Google Shape;238;p32"/>
            <p:cNvSpPr txBox="1"/>
            <p:nvPr/>
          </p:nvSpPr>
          <p:spPr>
            <a:xfrm>
              <a:off x="1316525" y="1950175"/>
              <a:ext cx="1040700" cy="42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0">
                  <a:solidFill>
                    <a:schemeClr val="accent4"/>
                  </a:solidFill>
                </a:rPr>
                <a:t>{</a:t>
              </a:r>
              <a:endParaRPr sz="27000">
                <a:solidFill>
                  <a:schemeClr val="accent4"/>
                </a:solidFill>
              </a:endParaRPr>
            </a:p>
          </p:txBody>
        </p:sp>
        <p:sp>
          <p:nvSpPr>
            <p:cNvPr id="239" name="Google Shape;239;p32"/>
            <p:cNvSpPr txBox="1"/>
            <p:nvPr/>
          </p:nvSpPr>
          <p:spPr>
            <a:xfrm>
              <a:off x="266925" y="3929225"/>
              <a:ext cx="1153500" cy="84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100">
                  <a:solidFill>
                    <a:schemeClr val="accent4"/>
                  </a:solidFill>
                  <a:latin typeface="Roboto"/>
                  <a:ea typeface="Roboto"/>
                  <a:cs typeface="Roboto"/>
                  <a:sym typeface="Roboto"/>
                </a:rPr>
                <a:t>Lesson Focus</a:t>
              </a:r>
              <a:endParaRPr b="1" sz="2100">
                <a:solidFill>
                  <a:schemeClr val="accent4"/>
                </a:solidFill>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43" name="Shape 243"/>
        <p:cNvGrpSpPr/>
        <p:nvPr/>
      </p:nvGrpSpPr>
      <p:grpSpPr>
        <a:xfrm>
          <a:off x="0" y="0"/>
          <a:ext cx="0" cy="0"/>
          <a:chOff x="0" y="0"/>
          <a:chExt cx="0" cy="0"/>
        </a:xfrm>
      </p:grpSpPr>
      <p:sp>
        <p:nvSpPr>
          <p:cNvPr id="244" name="Google Shape;244;p33"/>
          <p:cNvSpPr txBox="1"/>
          <p:nvPr>
            <p:ph type="title"/>
          </p:nvPr>
        </p:nvSpPr>
        <p:spPr>
          <a:xfrm>
            <a:off x="266925" y="1884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Structuring a TOK Essay: AOK 2</a:t>
            </a:r>
            <a:endParaRPr sz="3500"/>
          </a:p>
        </p:txBody>
      </p:sp>
      <p:sp>
        <p:nvSpPr>
          <p:cNvPr id="245" name="Google Shape;245;p33"/>
          <p:cNvSpPr/>
          <p:nvPr/>
        </p:nvSpPr>
        <p:spPr>
          <a:xfrm>
            <a:off x="3258000" y="4480975"/>
            <a:ext cx="6212100" cy="15444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Conclusion</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Integrate the different AOKs and perspectives.</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Explain your insights and their </a:t>
            </a:r>
            <a:r>
              <a:rPr lang="en-US" sz="1800">
                <a:solidFill>
                  <a:srgbClr val="FFFFFF"/>
                </a:solidFill>
                <a:latin typeface="Roboto"/>
                <a:ea typeface="Roboto"/>
                <a:cs typeface="Roboto"/>
                <a:sym typeface="Roboto"/>
              </a:rPr>
              <a:t>implications</a:t>
            </a:r>
            <a:r>
              <a:rPr lang="en-US" sz="1800">
                <a:solidFill>
                  <a:srgbClr val="FFFFFF"/>
                </a:solidFill>
                <a:latin typeface="Roboto"/>
                <a:ea typeface="Roboto"/>
                <a:cs typeface="Roboto"/>
                <a:sym typeface="Roboto"/>
              </a:rPr>
              <a:t>.</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Refer to any limitations or unresolved questions.</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46" name="Google Shape;246;p33"/>
          <p:cNvSpPr/>
          <p:nvPr/>
        </p:nvSpPr>
        <p:spPr>
          <a:xfrm>
            <a:off x="2532750" y="1093875"/>
            <a:ext cx="7662600" cy="14709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Knowledge claim (AOK 2), including real-life example</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Make a claim that links this AOK with the PT.</a:t>
            </a:r>
            <a:endParaRPr sz="1800">
              <a:solidFill>
                <a:schemeClr val="lt1"/>
              </a:solidFill>
              <a:latin typeface="Roboto"/>
              <a:ea typeface="Roboto"/>
              <a:cs typeface="Roboto"/>
              <a:sym typeface="Roboto"/>
            </a:endParaRPr>
          </a:p>
          <a:p>
            <a:pPr indent="0" lvl="0" marL="0" rtl="0" algn="ctr">
              <a:spcBef>
                <a:spcPts val="0"/>
              </a:spcBef>
              <a:spcAft>
                <a:spcPts val="0"/>
              </a:spcAft>
              <a:buNone/>
            </a:pPr>
            <a:r>
              <a:rPr lang="en-US" sz="1800">
                <a:solidFill>
                  <a:schemeClr val="lt1"/>
                </a:solidFill>
                <a:latin typeface="Roboto"/>
                <a:ea typeface="Roboto"/>
                <a:cs typeface="Roboto"/>
                <a:sym typeface="Roboto"/>
              </a:rPr>
              <a:t>Explain how the example supports your claim.</a:t>
            </a:r>
            <a:endParaRPr sz="1800">
              <a:solidFill>
                <a:schemeClr val="lt1"/>
              </a:solidFill>
              <a:latin typeface="Roboto"/>
              <a:ea typeface="Roboto"/>
              <a:cs typeface="Roboto"/>
              <a:sym typeface="Roboto"/>
            </a:endParaRPr>
          </a:p>
          <a:p>
            <a:pPr indent="0" lvl="0" marL="0" rtl="0" algn="ctr">
              <a:spcBef>
                <a:spcPts val="0"/>
              </a:spcBef>
              <a:spcAft>
                <a:spcPts val="0"/>
              </a:spcAft>
              <a:buNone/>
            </a:pPr>
            <a:r>
              <a:rPr lang="en-US" sz="1800">
                <a:solidFill>
                  <a:schemeClr val="lt1"/>
                </a:solidFill>
                <a:latin typeface="Roboto"/>
                <a:ea typeface="Roboto"/>
                <a:cs typeface="Roboto"/>
                <a:sym typeface="Roboto"/>
              </a:rPr>
              <a:t>Try to make links to your other subjects.</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47" name="Google Shape;247;p33"/>
          <p:cNvSpPr/>
          <p:nvPr/>
        </p:nvSpPr>
        <p:spPr>
          <a:xfrm>
            <a:off x="2532750" y="2787425"/>
            <a:ext cx="7662600" cy="14709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Counterclaim (AOK 2)</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Evaluate a contrasting perspective in relation to your main claim.</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chemeClr val="lt1"/>
                </a:solidFill>
                <a:latin typeface="Roboto"/>
                <a:ea typeface="Roboto"/>
                <a:cs typeface="Roboto"/>
                <a:sym typeface="Roboto"/>
              </a:rPr>
              <a:t>Explain how the example, if used, supports your claim.</a:t>
            </a:r>
            <a:endParaRPr sz="1800">
              <a:solidFill>
                <a:schemeClr val="lt1"/>
              </a:solidFill>
              <a:latin typeface="Roboto"/>
              <a:ea typeface="Roboto"/>
              <a:cs typeface="Roboto"/>
              <a:sym typeface="Roboto"/>
            </a:endParaRPr>
          </a:p>
          <a:p>
            <a:pPr indent="0" lvl="0" marL="0" rtl="0" algn="ctr">
              <a:spcBef>
                <a:spcPts val="0"/>
              </a:spcBef>
              <a:spcAft>
                <a:spcPts val="0"/>
              </a:spcAft>
              <a:buNone/>
            </a:pPr>
            <a:r>
              <a:rPr lang="en-US" sz="1800">
                <a:solidFill>
                  <a:schemeClr val="lt1"/>
                </a:solidFill>
                <a:latin typeface="Roboto"/>
                <a:ea typeface="Roboto"/>
                <a:cs typeface="Roboto"/>
                <a:sym typeface="Roboto"/>
              </a:rPr>
              <a:t>Try to make links to your other subjects.</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51" name="Shape 251"/>
        <p:cNvGrpSpPr/>
        <p:nvPr/>
      </p:nvGrpSpPr>
      <p:grpSpPr>
        <a:xfrm>
          <a:off x="0" y="0"/>
          <a:ext cx="0" cy="0"/>
          <a:chOff x="0" y="0"/>
          <a:chExt cx="0" cy="0"/>
        </a:xfrm>
      </p:grpSpPr>
      <p:sp>
        <p:nvSpPr>
          <p:cNvPr id="252" name="Google Shape;252;p34"/>
          <p:cNvSpPr txBox="1"/>
          <p:nvPr>
            <p:ph type="title"/>
          </p:nvPr>
        </p:nvSpPr>
        <p:spPr>
          <a:xfrm>
            <a:off x="266925" y="1884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Deconstructing</a:t>
            </a:r>
            <a:r>
              <a:rPr lang="en-US" sz="3500"/>
              <a:t> a TOK Essay</a:t>
            </a:r>
            <a:endParaRPr sz="3500"/>
          </a:p>
        </p:txBody>
      </p:sp>
      <p:sp>
        <p:nvSpPr>
          <p:cNvPr id="253" name="Google Shape;253;p34"/>
          <p:cNvSpPr/>
          <p:nvPr/>
        </p:nvSpPr>
        <p:spPr>
          <a:xfrm>
            <a:off x="949950" y="1958975"/>
            <a:ext cx="10292100" cy="38007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300">
              <a:solidFill>
                <a:srgbClr val="FFFFFF"/>
              </a:solidFill>
              <a:latin typeface="Roboto"/>
              <a:ea typeface="Roboto"/>
              <a:cs typeface="Roboto"/>
              <a:sym typeface="Roboto"/>
            </a:endParaRPr>
          </a:p>
          <a:p>
            <a:pPr indent="-374650" lvl="0" marL="457200" rtl="0" algn="l">
              <a:spcBef>
                <a:spcPts val="1000"/>
              </a:spcBef>
              <a:spcAft>
                <a:spcPts val="0"/>
              </a:spcAft>
              <a:buClr>
                <a:srgbClr val="FFFFFF"/>
              </a:buClr>
              <a:buSzPts val="2300"/>
              <a:buFont typeface="Roboto"/>
              <a:buChar char="●"/>
            </a:pPr>
            <a:r>
              <a:rPr b="1" lang="en-US" sz="2300">
                <a:solidFill>
                  <a:srgbClr val="FFFFFF"/>
                </a:solidFill>
                <a:latin typeface="Roboto"/>
                <a:ea typeface="Roboto"/>
                <a:cs typeface="Roboto"/>
                <a:sym typeface="Roboto"/>
              </a:rPr>
              <a:t>Claim: </a:t>
            </a:r>
            <a:r>
              <a:rPr lang="en-US" sz="2300">
                <a:solidFill>
                  <a:srgbClr val="FFFFFF"/>
                </a:solidFill>
                <a:latin typeface="Roboto"/>
                <a:ea typeface="Roboto"/>
                <a:cs typeface="Roboto"/>
                <a:sym typeface="Roboto"/>
              </a:rPr>
              <a:t>The stance or argument addressing the TOK prompt.</a:t>
            </a:r>
            <a:endParaRPr sz="2300">
              <a:solidFill>
                <a:srgbClr val="FFFFFF"/>
              </a:solidFill>
              <a:latin typeface="Roboto"/>
              <a:ea typeface="Roboto"/>
              <a:cs typeface="Roboto"/>
              <a:sym typeface="Roboto"/>
            </a:endParaRPr>
          </a:p>
          <a:p>
            <a:pPr indent="-374650" lvl="0" marL="457200" rtl="0" algn="l">
              <a:spcBef>
                <a:spcPts val="1000"/>
              </a:spcBef>
              <a:spcAft>
                <a:spcPts val="0"/>
              </a:spcAft>
              <a:buClr>
                <a:srgbClr val="FFFFFF"/>
              </a:buClr>
              <a:buSzPts val="2300"/>
              <a:buFont typeface="Roboto"/>
              <a:buChar char="●"/>
            </a:pPr>
            <a:r>
              <a:rPr b="1" lang="en-US" sz="2300">
                <a:solidFill>
                  <a:srgbClr val="FFFFFF"/>
                </a:solidFill>
                <a:latin typeface="Roboto"/>
                <a:ea typeface="Roboto"/>
                <a:cs typeface="Roboto"/>
                <a:sym typeface="Roboto"/>
              </a:rPr>
              <a:t>Example:</a:t>
            </a:r>
            <a:r>
              <a:rPr lang="en-US" sz="2300">
                <a:solidFill>
                  <a:srgbClr val="FFFFFF"/>
                </a:solidFill>
                <a:latin typeface="Roboto"/>
                <a:ea typeface="Roboto"/>
                <a:cs typeface="Roboto"/>
                <a:sym typeface="Roboto"/>
              </a:rPr>
              <a:t> A real-world situation supporting or illustrating the claim.</a:t>
            </a:r>
            <a:endParaRPr sz="2300">
              <a:solidFill>
                <a:srgbClr val="FFFFFF"/>
              </a:solidFill>
              <a:latin typeface="Roboto"/>
              <a:ea typeface="Roboto"/>
              <a:cs typeface="Roboto"/>
              <a:sym typeface="Roboto"/>
            </a:endParaRPr>
          </a:p>
          <a:p>
            <a:pPr indent="-374650" lvl="0" marL="457200" rtl="0" algn="l">
              <a:spcBef>
                <a:spcPts val="1000"/>
              </a:spcBef>
              <a:spcAft>
                <a:spcPts val="0"/>
              </a:spcAft>
              <a:buClr>
                <a:srgbClr val="FFFFFF"/>
              </a:buClr>
              <a:buSzPts val="2300"/>
              <a:buFont typeface="Roboto"/>
              <a:buChar char="●"/>
            </a:pPr>
            <a:r>
              <a:rPr b="1" lang="en-US" sz="2300">
                <a:solidFill>
                  <a:srgbClr val="FFFFFF"/>
                </a:solidFill>
                <a:latin typeface="Roboto"/>
                <a:ea typeface="Roboto"/>
                <a:cs typeface="Roboto"/>
                <a:sym typeface="Roboto"/>
              </a:rPr>
              <a:t>Counterclaim:</a:t>
            </a:r>
            <a:r>
              <a:rPr lang="en-US" sz="2300">
                <a:solidFill>
                  <a:srgbClr val="FFFFFF"/>
                </a:solidFill>
                <a:latin typeface="Roboto"/>
                <a:ea typeface="Roboto"/>
                <a:cs typeface="Roboto"/>
                <a:sym typeface="Roboto"/>
              </a:rPr>
              <a:t> A contrasting perspective that challenges the claim and may include a </a:t>
            </a:r>
            <a:r>
              <a:rPr lang="en-US" sz="2300">
                <a:solidFill>
                  <a:srgbClr val="FFFFFF"/>
                </a:solidFill>
                <a:latin typeface="Roboto"/>
                <a:ea typeface="Roboto"/>
                <a:cs typeface="Roboto"/>
                <a:sym typeface="Roboto"/>
              </a:rPr>
              <a:t>further</a:t>
            </a:r>
            <a:r>
              <a:rPr lang="en-US" sz="2300">
                <a:solidFill>
                  <a:srgbClr val="FFFFFF"/>
                </a:solidFill>
                <a:latin typeface="Roboto"/>
                <a:ea typeface="Roboto"/>
                <a:cs typeface="Roboto"/>
                <a:sym typeface="Roboto"/>
              </a:rPr>
              <a:t> real-world example.</a:t>
            </a:r>
            <a:endParaRPr sz="2300">
              <a:solidFill>
                <a:srgbClr val="FFFFFF"/>
              </a:solidFill>
              <a:latin typeface="Roboto"/>
              <a:ea typeface="Roboto"/>
              <a:cs typeface="Roboto"/>
              <a:sym typeface="Roboto"/>
            </a:endParaRPr>
          </a:p>
          <a:p>
            <a:pPr indent="-374650" lvl="0" marL="457200" rtl="0" algn="l">
              <a:spcBef>
                <a:spcPts val="1000"/>
              </a:spcBef>
              <a:spcAft>
                <a:spcPts val="0"/>
              </a:spcAft>
              <a:buClr>
                <a:srgbClr val="FFFFFF"/>
              </a:buClr>
              <a:buSzPts val="2300"/>
              <a:buFont typeface="Roboto"/>
              <a:buChar char="●"/>
            </a:pPr>
            <a:r>
              <a:rPr b="1" lang="en-US" sz="2300">
                <a:solidFill>
                  <a:srgbClr val="FFFFFF"/>
                </a:solidFill>
                <a:latin typeface="Roboto"/>
                <a:ea typeface="Roboto"/>
                <a:cs typeface="Roboto"/>
                <a:sym typeface="Roboto"/>
              </a:rPr>
              <a:t>TOK links:</a:t>
            </a:r>
            <a:r>
              <a:rPr lang="en-US" sz="2300">
                <a:solidFill>
                  <a:srgbClr val="FFFFFF"/>
                </a:solidFill>
                <a:latin typeface="Roboto"/>
                <a:ea typeface="Roboto"/>
                <a:cs typeface="Roboto"/>
                <a:sym typeface="Roboto"/>
              </a:rPr>
              <a:t> Explicit connection to TOK concepts (e.g., perspectives, bias, power, justification) and reflection on how knowledge is produced or validated.</a:t>
            </a:r>
            <a:endParaRPr sz="2300">
              <a:solidFill>
                <a:srgbClr val="FFFFFF"/>
              </a:solidFill>
              <a:latin typeface="Roboto"/>
              <a:ea typeface="Roboto"/>
              <a:cs typeface="Roboto"/>
              <a:sym typeface="Roboto"/>
            </a:endParaRPr>
          </a:p>
          <a:p>
            <a:pPr indent="0" lvl="0" marL="0" rtl="0" algn="l">
              <a:spcBef>
                <a:spcPts val="1000"/>
              </a:spcBef>
              <a:spcAft>
                <a:spcPts val="1000"/>
              </a:spcAft>
              <a:buNone/>
            </a:pPr>
            <a:r>
              <a:t/>
            </a:r>
            <a:endParaRPr sz="2300">
              <a:solidFill>
                <a:srgbClr val="FFFFFF"/>
              </a:solidFill>
              <a:latin typeface="Roboto"/>
              <a:ea typeface="Roboto"/>
              <a:cs typeface="Roboto"/>
              <a:sym typeface="Roboto"/>
            </a:endParaRPr>
          </a:p>
        </p:txBody>
      </p:sp>
      <p:sp>
        <p:nvSpPr>
          <p:cNvPr id="254" name="Google Shape;254;p34"/>
          <p:cNvSpPr txBox="1"/>
          <p:nvPr/>
        </p:nvSpPr>
        <p:spPr>
          <a:xfrm>
            <a:off x="1751700" y="957925"/>
            <a:ext cx="8688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100">
                <a:solidFill>
                  <a:schemeClr val="accent2"/>
                </a:solidFill>
                <a:latin typeface="Roboto"/>
                <a:ea typeface="Roboto"/>
                <a:cs typeface="Roboto"/>
                <a:sym typeface="Roboto"/>
              </a:rPr>
              <a:t>Your teacher will provide you with a section of a TOK essay.</a:t>
            </a:r>
            <a:endParaRPr sz="2100">
              <a:solidFill>
                <a:schemeClr val="accent2"/>
              </a:solidFill>
              <a:latin typeface="Roboto"/>
              <a:ea typeface="Roboto"/>
              <a:cs typeface="Roboto"/>
              <a:sym typeface="Roboto"/>
            </a:endParaRPr>
          </a:p>
          <a:p>
            <a:pPr indent="0" lvl="0" marL="0" rtl="0" algn="ctr">
              <a:spcBef>
                <a:spcPts val="0"/>
              </a:spcBef>
              <a:spcAft>
                <a:spcPts val="0"/>
              </a:spcAft>
              <a:buNone/>
            </a:pPr>
            <a:r>
              <a:rPr lang="en-US" sz="2100">
                <a:solidFill>
                  <a:schemeClr val="accent2"/>
                </a:solidFill>
                <a:latin typeface="Roboto"/>
                <a:ea typeface="Roboto"/>
                <a:cs typeface="Roboto"/>
                <a:sym typeface="Roboto"/>
              </a:rPr>
              <a:t>You should annotate the features listed below.</a:t>
            </a:r>
            <a:endParaRPr sz="2100">
              <a:solidFill>
                <a:schemeClr val="accent2"/>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1000"/>
                                        <p:tgtEl>
                                          <p:spTgt spid="2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animEffect filter="fade" transition="in">
                                      <p:cBhvr>
                                        <p:cTn dur="1000"/>
                                        <p:tgtEl>
                                          <p:spTgt spid="2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animEffect filter="fade" transition="in">
                                      <p:cBhvr>
                                        <p:cTn dur="1000"/>
                                        <p:tgtEl>
                                          <p:spTgt spid="2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3" st="3"/>
                                            </p:txEl>
                                          </p:spTgt>
                                        </p:tgtEl>
                                        <p:attrNameLst>
                                          <p:attrName>style.visibility</p:attrName>
                                        </p:attrNameLst>
                                      </p:cBhvr>
                                      <p:to>
                                        <p:strVal val="visible"/>
                                      </p:to>
                                    </p:set>
                                    <p:animEffect filter="fade" transition="in">
                                      <p:cBhvr>
                                        <p:cTn dur="1000"/>
                                        <p:tgtEl>
                                          <p:spTgt spid="2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4" st="4"/>
                                            </p:txEl>
                                          </p:spTgt>
                                        </p:tgtEl>
                                        <p:attrNameLst>
                                          <p:attrName>style.visibility</p:attrName>
                                        </p:attrNameLst>
                                      </p:cBhvr>
                                      <p:to>
                                        <p:strVal val="visible"/>
                                      </p:to>
                                    </p:set>
                                    <p:animEffect filter="fade" transition="in">
                                      <p:cBhvr>
                                        <p:cTn dur="1000"/>
                                        <p:tgtEl>
                                          <p:spTgt spid="2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5" st="5"/>
                                            </p:txEl>
                                          </p:spTgt>
                                        </p:tgtEl>
                                        <p:attrNameLst>
                                          <p:attrName>style.visibility</p:attrName>
                                        </p:attrNameLst>
                                      </p:cBhvr>
                                      <p:to>
                                        <p:strVal val="visible"/>
                                      </p:to>
                                    </p:set>
                                    <p:animEffect filter="fade" transition="in">
                                      <p:cBhvr>
                                        <p:cTn dur="1000"/>
                                        <p:tgtEl>
                                          <p:spTgt spid="25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