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Roboto"/>
      <p:regular r:id="rId23"/>
      <p:bold r:id="rId24"/>
      <p:italic r:id="rId25"/>
      <p:boldItalic r:id="rId26"/>
    </p:embeddedFont>
    <p:embeddedFont>
      <p:font typeface="Roboto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RobotoMedium-bold.fntdata"/><Relationship Id="rId27" Type="http://schemas.openxmlformats.org/officeDocument/2006/relationships/font" Target="fonts/Roboto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edium-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oboto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186abd6be_3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186abd6be_3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5f9e66b738_0_3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5f9e66b738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5f9e66b738_0_3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5f9e66b738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5f9e66b738_0_3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5f9e66b738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5f9e66b738_0_3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5f9e66b738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5f9e66b738_0_3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5f9e66b738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5f9e66b738_0_3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5f9e66b738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5f9e66b738_0_3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5f9e66b738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5f9e66b738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5f9e66b738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5f9e66b738_0_2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5f9e66b738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5f9e66b738_0_2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5f9e66b738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5f9e66b738_0_3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5f9e66b738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5f9e66b738_0_3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5f9e66b738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5f9e66b738_0_3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5f9e66b738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5f9e66b738_0_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5f9e66b738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5f9e66b738_0_3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5f9e66b738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5f9e66b738_0_3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5f9e66b738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rgbClr val="ECF8FE"/>
        </a:solidFill>
      </p:bgPr>
    </p:bg>
    <p:spTree>
      <p:nvGrpSpPr>
        <p:cNvPr id="7" name="Shape 7"/>
        <p:cNvGrpSpPr/>
        <p:nvPr/>
      </p:nvGrpSpPr>
      <p:grpSpPr>
        <a:xfrm>
          <a:off x="0" y="0"/>
          <a:ext cx="0" cy="0"/>
          <a:chOff x="0" y="0"/>
          <a:chExt cx="0" cy="0"/>
        </a:xfrm>
      </p:grpSpPr>
      <p:sp>
        <p:nvSpPr>
          <p:cNvPr id="8" name="Google Shape;8;p2"/>
          <p:cNvSpPr txBox="1"/>
          <p:nvPr>
            <p:ph type="title"/>
          </p:nvPr>
        </p:nvSpPr>
        <p:spPr>
          <a:xfrm>
            <a:off x="266925" y="473475"/>
            <a:ext cx="11142000" cy="9567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9" name="Google Shape;9;p2"/>
          <p:cNvSpPr txBox="1"/>
          <p:nvPr>
            <p:ph idx="1" type="body"/>
          </p:nvPr>
        </p:nvSpPr>
        <p:spPr>
          <a:xfrm>
            <a:off x="266925" y="1430175"/>
            <a:ext cx="10650300" cy="4231800"/>
          </a:xfrm>
          <a:prstGeom prst="rect">
            <a:avLst/>
          </a:prstGeom>
          <a:noFill/>
          <a:ln>
            <a:noFill/>
          </a:ln>
        </p:spPr>
        <p:txBody>
          <a:bodyPr anchorCtr="0" anchor="t" bIns="121900" lIns="121900" spcFirstLastPara="1" rIns="121900" wrap="square" tIns="121900">
            <a:noAutofit/>
          </a:bodyPr>
          <a:lstStyle>
            <a:lvl1pPr indent="-381000" lvl="0" marL="457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 name="Google Shape;10;p2"/>
          <p:cNvGrpSpPr/>
          <p:nvPr/>
        </p:nvGrpSpPr>
        <p:grpSpPr>
          <a:xfrm>
            <a:off x="-18200" y="6209645"/>
            <a:ext cx="12228094" cy="647984"/>
            <a:chOff x="-13650" y="4657350"/>
            <a:chExt cx="9171300" cy="486000"/>
          </a:xfrm>
        </p:grpSpPr>
        <p:sp>
          <p:nvSpPr>
            <p:cNvPr id="11" name="Google Shape;11;p2"/>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2" name="Google Shape;12;p2"/>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 name="Google Shape;13;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r>
              <a:rPr lang="en-US"/>
              <a:t> / 30</a:t>
            </a:r>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76" name="Shape 76"/>
        <p:cNvGrpSpPr/>
        <p:nvPr/>
      </p:nvGrpSpPr>
      <p:grpSpPr>
        <a:xfrm>
          <a:off x="0" y="0"/>
          <a:ext cx="0" cy="0"/>
          <a:chOff x="0" y="0"/>
          <a:chExt cx="0" cy="0"/>
        </a:xfrm>
      </p:grpSpPr>
      <p:sp>
        <p:nvSpPr>
          <p:cNvPr id="77" name="Google Shape;77;p11"/>
          <p:cNvSpPr/>
          <p:nvPr>
            <p:ph idx="2" type="pic"/>
          </p:nvPr>
        </p:nvSpPr>
        <p:spPr>
          <a:xfrm>
            <a:off x="-63733" y="-36433"/>
            <a:ext cx="12310500" cy="6246300"/>
          </a:xfrm>
          <a:prstGeom prst="rect">
            <a:avLst/>
          </a:prstGeom>
          <a:noFill/>
          <a:ln>
            <a:noFill/>
          </a:ln>
        </p:spPr>
      </p:sp>
      <p:sp>
        <p:nvSpPr>
          <p:cNvPr id="78" name="Google Shape;78;p11"/>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79" name="Google Shape;79;p11"/>
          <p:cNvGrpSpPr/>
          <p:nvPr/>
        </p:nvGrpSpPr>
        <p:grpSpPr>
          <a:xfrm>
            <a:off x="-18200" y="6209645"/>
            <a:ext cx="12228094" cy="647984"/>
            <a:chOff x="-13650" y="4657350"/>
            <a:chExt cx="9171300" cy="486000"/>
          </a:xfrm>
        </p:grpSpPr>
        <p:sp>
          <p:nvSpPr>
            <p:cNvPr id="80" name="Google Shape;80;p1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81" name="Google Shape;81;p1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82" name="Google Shape;82;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p1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chemeClr val="lt2"/>
        </a:solidFill>
      </p:bgPr>
    </p:bg>
    <p:spTree>
      <p:nvGrpSpPr>
        <p:cNvPr id="105" name="Shape 105"/>
        <p:cNvGrpSpPr/>
        <p:nvPr/>
      </p:nvGrpSpPr>
      <p:grpSpPr>
        <a:xfrm>
          <a:off x="0" y="0"/>
          <a:ext cx="0" cy="0"/>
          <a:chOff x="0" y="0"/>
          <a:chExt cx="0" cy="0"/>
        </a:xfrm>
      </p:grpSpPr>
      <p:sp>
        <p:nvSpPr>
          <p:cNvPr id="106" name="Google Shape;106;p16"/>
          <p:cNvSpPr txBox="1"/>
          <p:nvPr>
            <p:ph type="title"/>
          </p:nvPr>
        </p:nvSpPr>
        <p:spPr>
          <a:xfrm>
            <a:off x="266933" y="473467"/>
            <a:ext cx="10650300" cy="11199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07" name="Google Shape;107;p16"/>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8" name="Google Shape;108;p16"/>
          <p:cNvGrpSpPr/>
          <p:nvPr/>
        </p:nvGrpSpPr>
        <p:grpSpPr>
          <a:xfrm>
            <a:off x="-18200" y="6209645"/>
            <a:ext cx="12228094" cy="647984"/>
            <a:chOff x="-13650" y="4657350"/>
            <a:chExt cx="9171300" cy="486000"/>
          </a:xfrm>
        </p:grpSpPr>
        <p:sp>
          <p:nvSpPr>
            <p:cNvPr id="109" name="Google Shape;109;p1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10" name="Google Shape;110;p1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11" name="Google Shape;111;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701131" y="2117800"/>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14" name="Google Shape;114;p17"/>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15" name="Google Shape;115;p17"/>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16" name="Google Shape;116;p17"/>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17" name="Google Shape;117;p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692026" y="1316565"/>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20" name="Google Shape;120;p18"/>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21" name="Google Shape;121;p18"/>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122" name="Google Shape;122;p18"/>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p:txBody>
      </p:sp>
      <p:sp>
        <p:nvSpPr>
          <p:cNvPr id="123" name="Google Shape;123;p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b="1314" l="0" r="0" t="1324"/>
          <a:stretch/>
        </p:blipFill>
        <p:spPr>
          <a:xfrm>
            <a:off x="304800" y="598967"/>
            <a:ext cx="2036733" cy="423233"/>
          </a:xfrm>
          <a:prstGeom prst="rect">
            <a:avLst/>
          </a:prstGeom>
          <a:noFill/>
          <a:ln>
            <a:noFill/>
          </a:ln>
        </p:spPr>
      </p:pic>
      <p:sp>
        <p:nvSpPr>
          <p:cNvPr id="126" name="Google Shape;126;p19"/>
          <p:cNvSpPr txBox="1"/>
          <p:nvPr>
            <p:ph type="title"/>
          </p:nvPr>
        </p:nvSpPr>
        <p:spPr>
          <a:xfrm>
            <a:off x="628300" y="2117800"/>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127" name="Google Shape;127;p19"/>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a:spcBef>
                <a:spcPts val="0"/>
              </a:spcBef>
              <a:spcAft>
                <a:spcPts val="0"/>
              </a:spcAft>
              <a:buClr>
                <a:schemeClr val="accent2"/>
              </a:buClr>
              <a:buSzPts val="1900"/>
              <a:buNone/>
              <a:defRPr sz="1900">
                <a:solidFill>
                  <a:schemeClr val="accent2"/>
                </a:solidFill>
              </a:defRPr>
            </a:lvl2pPr>
            <a:lvl3pPr lvl="2">
              <a:spcBef>
                <a:spcPts val="0"/>
              </a:spcBef>
              <a:spcAft>
                <a:spcPts val="0"/>
              </a:spcAft>
              <a:buClr>
                <a:schemeClr val="accent2"/>
              </a:buClr>
              <a:buSzPts val="1900"/>
              <a:buNone/>
              <a:defRPr sz="1900">
                <a:solidFill>
                  <a:schemeClr val="accent2"/>
                </a:solidFill>
              </a:defRPr>
            </a:lvl3pPr>
            <a:lvl4pPr lvl="3">
              <a:spcBef>
                <a:spcPts val="0"/>
              </a:spcBef>
              <a:spcAft>
                <a:spcPts val="0"/>
              </a:spcAft>
              <a:buClr>
                <a:schemeClr val="accent2"/>
              </a:buClr>
              <a:buSzPts val="1900"/>
              <a:buNone/>
              <a:defRPr sz="1900">
                <a:solidFill>
                  <a:schemeClr val="accent2"/>
                </a:solidFill>
              </a:defRPr>
            </a:lvl4pPr>
            <a:lvl5pPr lvl="4">
              <a:spcBef>
                <a:spcPts val="0"/>
              </a:spcBef>
              <a:spcAft>
                <a:spcPts val="0"/>
              </a:spcAft>
              <a:buClr>
                <a:schemeClr val="accent2"/>
              </a:buClr>
              <a:buSzPts val="1900"/>
              <a:buNone/>
              <a:defRPr sz="1900">
                <a:solidFill>
                  <a:schemeClr val="accent2"/>
                </a:solidFill>
              </a:defRPr>
            </a:lvl5pPr>
            <a:lvl6pPr lvl="5">
              <a:spcBef>
                <a:spcPts val="0"/>
              </a:spcBef>
              <a:spcAft>
                <a:spcPts val="0"/>
              </a:spcAft>
              <a:buClr>
                <a:schemeClr val="accent2"/>
              </a:buClr>
              <a:buSzPts val="1900"/>
              <a:buNone/>
              <a:defRPr sz="1900">
                <a:solidFill>
                  <a:schemeClr val="accent2"/>
                </a:solidFill>
              </a:defRPr>
            </a:lvl6pPr>
            <a:lvl7pPr lvl="6">
              <a:spcBef>
                <a:spcPts val="0"/>
              </a:spcBef>
              <a:spcAft>
                <a:spcPts val="0"/>
              </a:spcAft>
              <a:buClr>
                <a:schemeClr val="accent2"/>
              </a:buClr>
              <a:buSzPts val="1900"/>
              <a:buNone/>
              <a:defRPr sz="1900">
                <a:solidFill>
                  <a:schemeClr val="accent2"/>
                </a:solidFill>
              </a:defRPr>
            </a:lvl7pPr>
            <a:lvl8pPr lvl="7">
              <a:spcBef>
                <a:spcPts val="0"/>
              </a:spcBef>
              <a:spcAft>
                <a:spcPts val="0"/>
              </a:spcAft>
              <a:buClr>
                <a:schemeClr val="accent2"/>
              </a:buClr>
              <a:buSzPts val="1900"/>
              <a:buNone/>
              <a:defRPr sz="1900">
                <a:solidFill>
                  <a:schemeClr val="accent2"/>
                </a:solidFill>
              </a:defRPr>
            </a:lvl8pPr>
            <a:lvl9pPr lvl="8">
              <a:spcBef>
                <a:spcPts val="0"/>
              </a:spcBef>
              <a:spcAft>
                <a:spcPts val="0"/>
              </a:spcAft>
              <a:buClr>
                <a:schemeClr val="accent2"/>
              </a:buClr>
              <a:buSzPts val="1900"/>
              <a:buNone/>
              <a:defRPr sz="1900">
                <a:solidFill>
                  <a:schemeClr val="accent2"/>
                </a:solidFill>
              </a:defRPr>
            </a:lvl9pPr>
          </a:lstStyle>
          <a:p/>
        </p:txBody>
      </p:sp>
      <p:sp>
        <p:nvSpPr>
          <p:cNvPr id="128" name="Google Shape;128;p19"/>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a:spcBef>
                <a:spcPts val="0"/>
              </a:spcBef>
              <a:spcAft>
                <a:spcPts val="0"/>
              </a:spcAft>
              <a:buClr>
                <a:schemeClr val="accent2"/>
              </a:buClr>
              <a:buSzPts val="1600"/>
              <a:buNone/>
              <a:defRPr sz="1600">
                <a:solidFill>
                  <a:schemeClr val="accent2"/>
                </a:solidFill>
              </a:defRPr>
            </a:lvl2pPr>
            <a:lvl3pPr lvl="2">
              <a:spcBef>
                <a:spcPts val="0"/>
              </a:spcBef>
              <a:spcAft>
                <a:spcPts val="0"/>
              </a:spcAft>
              <a:buClr>
                <a:schemeClr val="accent2"/>
              </a:buClr>
              <a:buSzPts val="1600"/>
              <a:buNone/>
              <a:defRPr sz="1600">
                <a:solidFill>
                  <a:schemeClr val="accent2"/>
                </a:solidFill>
              </a:defRPr>
            </a:lvl3pPr>
            <a:lvl4pPr lvl="3">
              <a:spcBef>
                <a:spcPts val="0"/>
              </a:spcBef>
              <a:spcAft>
                <a:spcPts val="0"/>
              </a:spcAft>
              <a:buClr>
                <a:schemeClr val="accent2"/>
              </a:buClr>
              <a:buSzPts val="1600"/>
              <a:buNone/>
              <a:defRPr sz="1600">
                <a:solidFill>
                  <a:schemeClr val="accent2"/>
                </a:solidFill>
              </a:defRPr>
            </a:lvl4pPr>
            <a:lvl5pPr lvl="4">
              <a:spcBef>
                <a:spcPts val="0"/>
              </a:spcBef>
              <a:spcAft>
                <a:spcPts val="0"/>
              </a:spcAft>
              <a:buClr>
                <a:schemeClr val="accent2"/>
              </a:buClr>
              <a:buSzPts val="1600"/>
              <a:buNone/>
              <a:defRPr sz="1600">
                <a:solidFill>
                  <a:schemeClr val="accent2"/>
                </a:solidFill>
              </a:defRPr>
            </a:lvl5pPr>
            <a:lvl6pPr lvl="5">
              <a:spcBef>
                <a:spcPts val="0"/>
              </a:spcBef>
              <a:spcAft>
                <a:spcPts val="0"/>
              </a:spcAft>
              <a:buClr>
                <a:schemeClr val="accent2"/>
              </a:buClr>
              <a:buSzPts val="1600"/>
              <a:buNone/>
              <a:defRPr sz="1600">
                <a:solidFill>
                  <a:schemeClr val="accent2"/>
                </a:solidFill>
              </a:defRPr>
            </a:lvl6pPr>
            <a:lvl7pPr lvl="6">
              <a:spcBef>
                <a:spcPts val="0"/>
              </a:spcBef>
              <a:spcAft>
                <a:spcPts val="0"/>
              </a:spcAft>
              <a:buClr>
                <a:schemeClr val="accent2"/>
              </a:buClr>
              <a:buSzPts val="1600"/>
              <a:buNone/>
              <a:defRPr sz="1600">
                <a:solidFill>
                  <a:schemeClr val="accent2"/>
                </a:solidFill>
              </a:defRPr>
            </a:lvl7pPr>
            <a:lvl8pPr lvl="7">
              <a:spcBef>
                <a:spcPts val="0"/>
              </a:spcBef>
              <a:spcAft>
                <a:spcPts val="0"/>
              </a:spcAft>
              <a:buClr>
                <a:schemeClr val="accent2"/>
              </a:buClr>
              <a:buSzPts val="1600"/>
              <a:buNone/>
              <a:defRPr sz="1600">
                <a:solidFill>
                  <a:schemeClr val="accent2"/>
                </a:solidFill>
              </a:defRPr>
            </a:lvl8pPr>
            <a:lvl9pPr lvl="8">
              <a:spcBef>
                <a:spcPts val="0"/>
              </a:spcBef>
              <a:spcAft>
                <a:spcPts val="0"/>
              </a:spcAft>
              <a:buClr>
                <a:schemeClr val="accent2"/>
              </a:buClr>
              <a:buSzPts val="1600"/>
              <a:buNone/>
              <a:defRPr sz="1600">
                <a:solidFill>
                  <a:schemeClr val="accent2"/>
                </a:solidFill>
              </a:defRPr>
            </a:lvl9pPr>
          </a:lstStyle>
          <a:p/>
        </p:txBody>
      </p:sp>
      <p:sp>
        <p:nvSpPr>
          <p:cNvPr id="129" name="Google Shape;129;p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130" name="Shape 130"/>
        <p:cNvGrpSpPr/>
        <p:nvPr/>
      </p:nvGrpSpPr>
      <p:grpSpPr>
        <a:xfrm>
          <a:off x="0" y="0"/>
          <a:ext cx="0" cy="0"/>
          <a:chOff x="0" y="0"/>
          <a:chExt cx="0" cy="0"/>
        </a:xfrm>
      </p:grpSpPr>
      <p:sp>
        <p:nvSpPr>
          <p:cNvPr id="131" name="Google Shape;131;p20"/>
          <p:cNvSpPr/>
          <p:nvPr>
            <p:ph idx="2" type="pic"/>
          </p:nvPr>
        </p:nvSpPr>
        <p:spPr>
          <a:xfrm>
            <a:off x="5982033" y="-67"/>
            <a:ext cx="6301200" cy="6210000"/>
          </a:xfrm>
          <a:prstGeom prst="rect">
            <a:avLst/>
          </a:prstGeom>
          <a:noFill/>
          <a:ln>
            <a:noFill/>
          </a:ln>
        </p:spPr>
      </p:sp>
      <p:sp>
        <p:nvSpPr>
          <p:cNvPr id="132" name="Google Shape;132;p20"/>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33" name="Google Shape;133;p20"/>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34" name="Google Shape;134;p20"/>
          <p:cNvGrpSpPr/>
          <p:nvPr/>
        </p:nvGrpSpPr>
        <p:grpSpPr>
          <a:xfrm>
            <a:off x="-18200" y="6209645"/>
            <a:ext cx="12228094" cy="647984"/>
            <a:chOff x="-13650" y="4657350"/>
            <a:chExt cx="9171300" cy="486000"/>
          </a:xfrm>
        </p:grpSpPr>
        <p:sp>
          <p:nvSpPr>
            <p:cNvPr id="135" name="Google Shape;135;p2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7" name="Google Shape;137;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138" name="Shape 138"/>
        <p:cNvGrpSpPr/>
        <p:nvPr/>
      </p:nvGrpSpPr>
      <p:grpSpPr>
        <a:xfrm>
          <a:off x="0" y="0"/>
          <a:ext cx="0" cy="0"/>
          <a:chOff x="0" y="0"/>
          <a:chExt cx="0" cy="0"/>
        </a:xfrm>
      </p:grpSpPr>
      <p:sp>
        <p:nvSpPr>
          <p:cNvPr id="139" name="Google Shape;139;p21"/>
          <p:cNvSpPr/>
          <p:nvPr>
            <p:ph idx="2" type="pic"/>
          </p:nvPr>
        </p:nvSpPr>
        <p:spPr>
          <a:xfrm>
            <a:off x="5982033" y="-67"/>
            <a:ext cx="6210000" cy="3259500"/>
          </a:xfrm>
          <a:prstGeom prst="rect">
            <a:avLst/>
          </a:prstGeom>
          <a:noFill/>
          <a:ln>
            <a:noFill/>
          </a:ln>
        </p:spPr>
      </p:sp>
      <p:sp>
        <p:nvSpPr>
          <p:cNvPr id="140" name="Google Shape;140;p21"/>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41" name="Google Shape;141;p21"/>
          <p:cNvSpPr/>
          <p:nvPr>
            <p:ph idx="3" type="pic"/>
          </p:nvPr>
        </p:nvSpPr>
        <p:spPr>
          <a:xfrm>
            <a:off x="9178000" y="3450867"/>
            <a:ext cx="3014100" cy="2758800"/>
          </a:xfrm>
          <a:prstGeom prst="rect">
            <a:avLst/>
          </a:prstGeom>
          <a:noFill/>
          <a:ln>
            <a:noFill/>
          </a:ln>
        </p:spPr>
      </p:sp>
      <p:sp>
        <p:nvSpPr>
          <p:cNvPr id="142" name="Google Shape;142;p21"/>
          <p:cNvSpPr/>
          <p:nvPr>
            <p:ph idx="4" type="pic"/>
          </p:nvPr>
        </p:nvSpPr>
        <p:spPr>
          <a:xfrm>
            <a:off x="5982033" y="3450867"/>
            <a:ext cx="3014100" cy="2758800"/>
          </a:xfrm>
          <a:prstGeom prst="rect">
            <a:avLst/>
          </a:prstGeom>
          <a:noFill/>
          <a:ln>
            <a:noFill/>
          </a:ln>
        </p:spPr>
      </p:sp>
      <p:sp>
        <p:nvSpPr>
          <p:cNvPr id="143" name="Google Shape;143;p21"/>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44" name="Google Shape;144;p21"/>
          <p:cNvGrpSpPr/>
          <p:nvPr/>
        </p:nvGrpSpPr>
        <p:grpSpPr>
          <a:xfrm>
            <a:off x="-18200" y="6209645"/>
            <a:ext cx="12228094" cy="647984"/>
            <a:chOff x="-13650" y="4657350"/>
            <a:chExt cx="9171300" cy="486000"/>
          </a:xfrm>
        </p:grpSpPr>
        <p:sp>
          <p:nvSpPr>
            <p:cNvPr id="145" name="Google Shape;145;p2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46" name="Google Shape;146;p2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47" name="Google Shape;147;p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701131" y="2117800"/>
            <a:ext cx="5809200" cy="16791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6" name="Google Shape;16;p3"/>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7" name="Google Shape;17;p3"/>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8" name="Google Shape;18;p3"/>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9" name="Google Shape;19;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148" name="Shape 148"/>
        <p:cNvGrpSpPr/>
        <p:nvPr/>
      </p:nvGrpSpPr>
      <p:grpSpPr>
        <a:xfrm>
          <a:off x="0" y="0"/>
          <a:ext cx="0" cy="0"/>
          <a:chOff x="0" y="0"/>
          <a:chExt cx="0" cy="0"/>
        </a:xfrm>
      </p:grpSpPr>
      <p:sp>
        <p:nvSpPr>
          <p:cNvPr id="149" name="Google Shape;149;p22"/>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50" name="Google Shape;150;p22"/>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151" name="Google Shape;151;p22"/>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52" name="Google Shape;152;p22"/>
          <p:cNvSpPr/>
          <p:nvPr>
            <p:ph idx="2" type="pic"/>
          </p:nvPr>
        </p:nvSpPr>
        <p:spPr>
          <a:xfrm>
            <a:off x="9100" y="3057717"/>
            <a:ext cx="12192000" cy="3152400"/>
          </a:xfrm>
          <a:prstGeom prst="rect">
            <a:avLst/>
          </a:prstGeom>
          <a:noFill/>
          <a:ln>
            <a:noFill/>
          </a:ln>
        </p:spPr>
      </p:sp>
      <p:sp>
        <p:nvSpPr>
          <p:cNvPr id="153" name="Google Shape;153;p22"/>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4" name="Google Shape;154;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155" name="Shape 155"/>
        <p:cNvGrpSpPr/>
        <p:nvPr/>
      </p:nvGrpSpPr>
      <p:grpSpPr>
        <a:xfrm>
          <a:off x="0" y="0"/>
          <a:ext cx="0" cy="0"/>
          <a:chOff x="0" y="0"/>
          <a:chExt cx="0" cy="0"/>
        </a:xfrm>
      </p:grpSpPr>
      <p:sp>
        <p:nvSpPr>
          <p:cNvPr id="156" name="Google Shape;156;p23"/>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57" name="Google Shape;157;p23"/>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8" name="Google Shape;158;p23"/>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23"/>
          <p:cNvSpPr/>
          <p:nvPr>
            <p:ph idx="2" type="pic"/>
          </p:nvPr>
        </p:nvSpPr>
        <p:spPr>
          <a:xfrm>
            <a:off x="1953050" y="2614000"/>
            <a:ext cx="1629900" cy="1629900"/>
          </a:xfrm>
          <a:prstGeom prst="ellipse">
            <a:avLst/>
          </a:prstGeom>
          <a:noFill/>
          <a:ln>
            <a:noFill/>
          </a:ln>
        </p:spPr>
      </p:sp>
      <p:sp>
        <p:nvSpPr>
          <p:cNvPr id="160" name="Google Shape;160;p23"/>
          <p:cNvSpPr/>
          <p:nvPr>
            <p:ph idx="3" type="pic"/>
          </p:nvPr>
        </p:nvSpPr>
        <p:spPr>
          <a:xfrm>
            <a:off x="5281000" y="2614000"/>
            <a:ext cx="1629900" cy="1629900"/>
          </a:xfrm>
          <a:prstGeom prst="ellipse">
            <a:avLst/>
          </a:prstGeom>
          <a:noFill/>
          <a:ln>
            <a:noFill/>
          </a:ln>
        </p:spPr>
      </p:sp>
      <p:sp>
        <p:nvSpPr>
          <p:cNvPr id="161" name="Google Shape;161;p23"/>
          <p:cNvSpPr/>
          <p:nvPr>
            <p:ph idx="4" type="pic"/>
          </p:nvPr>
        </p:nvSpPr>
        <p:spPr>
          <a:xfrm>
            <a:off x="8608967" y="2614000"/>
            <a:ext cx="1629900" cy="1629900"/>
          </a:xfrm>
          <a:prstGeom prst="ellipse">
            <a:avLst/>
          </a:prstGeom>
          <a:noFill/>
          <a:ln>
            <a:noFill/>
          </a:ln>
        </p:spPr>
      </p:sp>
      <p:sp>
        <p:nvSpPr>
          <p:cNvPr id="162" name="Google Shape;162;p23"/>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3" name="Google Shape;163;p23"/>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4" name="Google Shape;164;p23"/>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165" name="Google Shape;165;p23"/>
          <p:cNvGrpSpPr/>
          <p:nvPr/>
        </p:nvGrpSpPr>
        <p:grpSpPr>
          <a:xfrm>
            <a:off x="-18200" y="6209645"/>
            <a:ext cx="12228094" cy="647984"/>
            <a:chOff x="-13650" y="4657350"/>
            <a:chExt cx="9171300" cy="486000"/>
          </a:xfrm>
        </p:grpSpPr>
        <p:sp>
          <p:nvSpPr>
            <p:cNvPr id="166" name="Google Shape;166;p23"/>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67" name="Google Shape;167;p23"/>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68" name="Google Shape;168;p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169" name="Shape 169"/>
        <p:cNvGrpSpPr/>
        <p:nvPr/>
      </p:nvGrpSpPr>
      <p:grpSpPr>
        <a:xfrm>
          <a:off x="0" y="0"/>
          <a:ext cx="0" cy="0"/>
          <a:chOff x="0" y="0"/>
          <a:chExt cx="0" cy="0"/>
        </a:xfrm>
      </p:grpSpPr>
      <p:sp>
        <p:nvSpPr>
          <p:cNvPr id="170" name="Google Shape;170;p24"/>
          <p:cNvSpPr/>
          <p:nvPr>
            <p:ph idx="2" type="pic"/>
          </p:nvPr>
        </p:nvSpPr>
        <p:spPr>
          <a:xfrm>
            <a:off x="-54633" y="-45533"/>
            <a:ext cx="12328500" cy="6255600"/>
          </a:xfrm>
          <a:prstGeom prst="rect">
            <a:avLst/>
          </a:prstGeom>
          <a:noFill/>
          <a:ln>
            <a:noFill/>
          </a:ln>
        </p:spPr>
      </p:sp>
      <p:grpSp>
        <p:nvGrpSpPr>
          <p:cNvPr id="171" name="Google Shape;171;p24"/>
          <p:cNvGrpSpPr/>
          <p:nvPr/>
        </p:nvGrpSpPr>
        <p:grpSpPr>
          <a:xfrm>
            <a:off x="-18200" y="6209645"/>
            <a:ext cx="12228094" cy="647984"/>
            <a:chOff x="-13650" y="4657350"/>
            <a:chExt cx="9171300" cy="486000"/>
          </a:xfrm>
        </p:grpSpPr>
        <p:sp>
          <p:nvSpPr>
            <p:cNvPr id="172" name="Google Shape;172;p24"/>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73" name="Google Shape;173;p24"/>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74" name="Google Shape;174;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175" name="Shape 175"/>
        <p:cNvGrpSpPr/>
        <p:nvPr/>
      </p:nvGrpSpPr>
      <p:grpSpPr>
        <a:xfrm>
          <a:off x="0" y="0"/>
          <a:ext cx="0" cy="0"/>
          <a:chOff x="0" y="0"/>
          <a:chExt cx="0" cy="0"/>
        </a:xfrm>
      </p:grpSpPr>
      <p:sp>
        <p:nvSpPr>
          <p:cNvPr id="176" name="Google Shape;176;p25"/>
          <p:cNvSpPr/>
          <p:nvPr>
            <p:ph idx="2" type="pic"/>
          </p:nvPr>
        </p:nvSpPr>
        <p:spPr>
          <a:xfrm>
            <a:off x="-63733" y="-36433"/>
            <a:ext cx="12310500" cy="6246300"/>
          </a:xfrm>
          <a:prstGeom prst="rect">
            <a:avLst/>
          </a:prstGeom>
          <a:noFill/>
          <a:ln>
            <a:noFill/>
          </a:ln>
        </p:spPr>
      </p:sp>
      <p:sp>
        <p:nvSpPr>
          <p:cNvPr id="177" name="Google Shape;177;p25"/>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78" name="Google Shape;178;p25"/>
          <p:cNvGrpSpPr/>
          <p:nvPr/>
        </p:nvGrpSpPr>
        <p:grpSpPr>
          <a:xfrm>
            <a:off x="-18200" y="6209645"/>
            <a:ext cx="12228094" cy="647984"/>
            <a:chOff x="-13650" y="4657350"/>
            <a:chExt cx="9171300" cy="486000"/>
          </a:xfrm>
        </p:grpSpPr>
        <p:sp>
          <p:nvSpPr>
            <p:cNvPr id="179" name="Google Shape;179;p25"/>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80" name="Google Shape;180;p25"/>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81" name="Google Shape;181;p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692026" y="1316565"/>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22" name="Google Shape;22;p4"/>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23" name="Google Shape;23;p4"/>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24" name="Google Shape;24;p4"/>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5" name="Google Shape;25;p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628300" y="2117800"/>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28" name="Google Shape;28;p5"/>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p:txBody>
      </p:sp>
      <p:sp>
        <p:nvSpPr>
          <p:cNvPr id="29" name="Google Shape;29;p5"/>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p:txBody>
      </p:sp>
      <p:sp>
        <p:nvSpPr>
          <p:cNvPr id="30" name="Google Shape;30;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accent2"/>
                </a:solidFill>
                <a:latin typeface="Roboto"/>
                <a:ea typeface="Roboto"/>
                <a:cs typeface="Roboto"/>
                <a:sym typeface="Roboto"/>
              </a:defRPr>
            </a:lvl1pPr>
            <a:lvl2pPr lvl="1">
              <a:buNone/>
              <a:defRPr>
                <a:solidFill>
                  <a:schemeClr val="accent2"/>
                </a:solidFill>
                <a:latin typeface="Roboto"/>
                <a:ea typeface="Roboto"/>
                <a:cs typeface="Roboto"/>
                <a:sym typeface="Roboto"/>
              </a:defRPr>
            </a:lvl2pPr>
            <a:lvl3pPr lvl="2">
              <a:buNone/>
              <a:defRPr>
                <a:solidFill>
                  <a:schemeClr val="accent2"/>
                </a:solidFill>
                <a:latin typeface="Roboto"/>
                <a:ea typeface="Roboto"/>
                <a:cs typeface="Roboto"/>
                <a:sym typeface="Roboto"/>
              </a:defRPr>
            </a:lvl3pPr>
            <a:lvl4pPr lvl="3">
              <a:buNone/>
              <a:defRPr>
                <a:solidFill>
                  <a:schemeClr val="accent2"/>
                </a:solidFill>
                <a:latin typeface="Roboto"/>
                <a:ea typeface="Roboto"/>
                <a:cs typeface="Roboto"/>
                <a:sym typeface="Roboto"/>
              </a:defRPr>
            </a:lvl4pPr>
            <a:lvl5pPr lvl="4">
              <a:buNone/>
              <a:defRPr>
                <a:solidFill>
                  <a:schemeClr val="accent2"/>
                </a:solidFill>
                <a:latin typeface="Roboto"/>
                <a:ea typeface="Roboto"/>
                <a:cs typeface="Roboto"/>
                <a:sym typeface="Roboto"/>
              </a:defRPr>
            </a:lvl5pPr>
            <a:lvl6pPr lvl="5">
              <a:buNone/>
              <a:defRPr>
                <a:solidFill>
                  <a:schemeClr val="accent2"/>
                </a:solidFill>
                <a:latin typeface="Roboto"/>
                <a:ea typeface="Roboto"/>
                <a:cs typeface="Roboto"/>
                <a:sym typeface="Roboto"/>
              </a:defRPr>
            </a:lvl6pPr>
            <a:lvl7pPr lvl="6">
              <a:buNone/>
              <a:defRPr>
                <a:solidFill>
                  <a:schemeClr val="accent2"/>
                </a:solidFill>
                <a:latin typeface="Roboto"/>
                <a:ea typeface="Roboto"/>
                <a:cs typeface="Roboto"/>
                <a:sym typeface="Roboto"/>
              </a:defRPr>
            </a:lvl7pPr>
            <a:lvl8pPr lvl="7">
              <a:buNone/>
              <a:defRPr>
                <a:solidFill>
                  <a:schemeClr val="accent2"/>
                </a:solidFill>
                <a:latin typeface="Roboto"/>
                <a:ea typeface="Roboto"/>
                <a:cs typeface="Roboto"/>
                <a:sym typeface="Roboto"/>
              </a:defRPr>
            </a:lvl8pPr>
            <a:lvl9pPr lvl="8">
              <a:buNone/>
              <a:defRPr>
                <a:solidFill>
                  <a:schemeClr val="accen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31" name="Shape 31"/>
        <p:cNvGrpSpPr/>
        <p:nvPr/>
      </p:nvGrpSpPr>
      <p:grpSpPr>
        <a:xfrm>
          <a:off x="0" y="0"/>
          <a:ext cx="0" cy="0"/>
          <a:chOff x="0" y="0"/>
          <a:chExt cx="0" cy="0"/>
        </a:xfrm>
      </p:grpSpPr>
      <p:sp>
        <p:nvSpPr>
          <p:cNvPr id="32" name="Google Shape;32;p6"/>
          <p:cNvSpPr/>
          <p:nvPr>
            <p:ph idx="2" type="pic"/>
          </p:nvPr>
        </p:nvSpPr>
        <p:spPr>
          <a:xfrm>
            <a:off x="5982033" y="-67"/>
            <a:ext cx="6301200" cy="6210000"/>
          </a:xfrm>
          <a:prstGeom prst="rect">
            <a:avLst/>
          </a:prstGeom>
          <a:noFill/>
          <a:ln>
            <a:noFill/>
          </a:ln>
        </p:spPr>
      </p:sp>
      <p:sp>
        <p:nvSpPr>
          <p:cNvPr id="33" name="Google Shape;33;p6"/>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34" name="Google Shape;34;p6"/>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35" name="Google Shape;35;p6"/>
          <p:cNvGrpSpPr/>
          <p:nvPr/>
        </p:nvGrpSpPr>
        <p:grpSpPr>
          <a:xfrm>
            <a:off x="-18200" y="6209645"/>
            <a:ext cx="12228094" cy="647984"/>
            <a:chOff x="-13650" y="4657350"/>
            <a:chExt cx="9171300" cy="486000"/>
          </a:xfrm>
        </p:grpSpPr>
        <p:sp>
          <p:nvSpPr>
            <p:cNvPr id="36" name="Google Shape;36;p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7" name="Google Shape;37;p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38" name="Google Shape;38;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39" name="Shape 39"/>
        <p:cNvGrpSpPr/>
        <p:nvPr/>
      </p:nvGrpSpPr>
      <p:grpSpPr>
        <a:xfrm>
          <a:off x="0" y="0"/>
          <a:ext cx="0" cy="0"/>
          <a:chOff x="0" y="0"/>
          <a:chExt cx="0" cy="0"/>
        </a:xfrm>
      </p:grpSpPr>
      <p:sp>
        <p:nvSpPr>
          <p:cNvPr id="40" name="Google Shape;40;p7"/>
          <p:cNvSpPr/>
          <p:nvPr>
            <p:ph idx="2" type="pic"/>
          </p:nvPr>
        </p:nvSpPr>
        <p:spPr>
          <a:xfrm>
            <a:off x="5982033" y="-67"/>
            <a:ext cx="6210000" cy="3259500"/>
          </a:xfrm>
          <a:prstGeom prst="rect">
            <a:avLst/>
          </a:prstGeom>
          <a:noFill/>
          <a:ln>
            <a:noFill/>
          </a:ln>
        </p:spPr>
      </p:sp>
      <p:sp>
        <p:nvSpPr>
          <p:cNvPr id="41" name="Google Shape;41;p7"/>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42" name="Google Shape;42;p7"/>
          <p:cNvSpPr/>
          <p:nvPr>
            <p:ph idx="3" type="pic"/>
          </p:nvPr>
        </p:nvSpPr>
        <p:spPr>
          <a:xfrm>
            <a:off x="9178000" y="3450867"/>
            <a:ext cx="3014100" cy="2758800"/>
          </a:xfrm>
          <a:prstGeom prst="rect">
            <a:avLst/>
          </a:prstGeom>
          <a:noFill/>
          <a:ln>
            <a:noFill/>
          </a:ln>
        </p:spPr>
      </p:sp>
      <p:sp>
        <p:nvSpPr>
          <p:cNvPr id="43" name="Google Shape;43;p7"/>
          <p:cNvSpPr/>
          <p:nvPr>
            <p:ph idx="4" type="pic"/>
          </p:nvPr>
        </p:nvSpPr>
        <p:spPr>
          <a:xfrm>
            <a:off x="5982033" y="3450867"/>
            <a:ext cx="3014100" cy="2758800"/>
          </a:xfrm>
          <a:prstGeom prst="rect">
            <a:avLst/>
          </a:prstGeom>
          <a:noFill/>
          <a:ln>
            <a:noFill/>
          </a:ln>
        </p:spPr>
      </p:sp>
      <p:sp>
        <p:nvSpPr>
          <p:cNvPr id="44" name="Google Shape;44;p7"/>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45" name="Google Shape;45;p7"/>
          <p:cNvGrpSpPr/>
          <p:nvPr/>
        </p:nvGrpSpPr>
        <p:grpSpPr>
          <a:xfrm>
            <a:off x="-18200" y="6209645"/>
            <a:ext cx="12228094" cy="647984"/>
            <a:chOff x="-13650" y="4657350"/>
            <a:chExt cx="9171300" cy="486000"/>
          </a:xfrm>
        </p:grpSpPr>
        <p:sp>
          <p:nvSpPr>
            <p:cNvPr id="46" name="Google Shape;46;p7"/>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47" name="Google Shape;47;p7"/>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48" name="Google Shape;48;p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49" name="Shape 49"/>
        <p:cNvGrpSpPr/>
        <p:nvPr/>
      </p:nvGrpSpPr>
      <p:grpSpPr>
        <a:xfrm>
          <a:off x="0" y="0"/>
          <a:ext cx="0" cy="0"/>
          <a:chOff x="0" y="0"/>
          <a:chExt cx="0" cy="0"/>
        </a:xfrm>
      </p:grpSpPr>
      <p:sp>
        <p:nvSpPr>
          <p:cNvPr id="50" name="Google Shape;50;p8"/>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51" name="Google Shape;51;p8"/>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52" name="Google Shape;52;p8"/>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3" name="Google Shape;53;p8"/>
          <p:cNvSpPr/>
          <p:nvPr>
            <p:ph idx="2" type="pic"/>
          </p:nvPr>
        </p:nvSpPr>
        <p:spPr>
          <a:xfrm>
            <a:off x="9100" y="3057717"/>
            <a:ext cx="12192000" cy="3152400"/>
          </a:xfrm>
          <a:prstGeom prst="rect">
            <a:avLst/>
          </a:prstGeom>
          <a:noFill/>
          <a:ln>
            <a:noFill/>
          </a:ln>
        </p:spPr>
      </p:sp>
      <p:sp>
        <p:nvSpPr>
          <p:cNvPr id="54" name="Google Shape;54;p8"/>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5" name="Google Shape;55;p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56" name="Shape 56"/>
        <p:cNvGrpSpPr/>
        <p:nvPr/>
      </p:nvGrpSpPr>
      <p:grpSpPr>
        <a:xfrm>
          <a:off x="0" y="0"/>
          <a:ext cx="0" cy="0"/>
          <a:chOff x="0" y="0"/>
          <a:chExt cx="0" cy="0"/>
        </a:xfrm>
      </p:grpSpPr>
      <p:sp>
        <p:nvSpPr>
          <p:cNvPr id="57" name="Google Shape;57;p9"/>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8" name="Google Shape;58;p9"/>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9" name="Google Shape;59;p9"/>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9"/>
          <p:cNvSpPr/>
          <p:nvPr>
            <p:ph idx="2" type="pic"/>
          </p:nvPr>
        </p:nvSpPr>
        <p:spPr>
          <a:xfrm>
            <a:off x="1953050" y="2614000"/>
            <a:ext cx="1629900" cy="1629900"/>
          </a:xfrm>
          <a:prstGeom prst="ellipse">
            <a:avLst/>
          </a:prstGeom>
          <a:noFill/>
          <a:ln>
            <a:noFill/>
          </a:ln>
        </p:spPr>
      </p:sp>
      <p:sp>
        <p:nvSpPr>
          <p:cNvPr id="61" name="Google Shape;61;p9"/>
          <p:cNvSpPr/>
          <p:nvPr>
            <p:ph idx="3" type="pic"/>
          </p:nvPr>
        </p:nvSpPr>
        <p:spPr>
          <a:xfrm>
            <a:off x="5281000" y="2614000"/>
            <a:ext cx="1629900" cy="1629900"/>
          </a:xfrm>
          <a:prstGeom prst="ellipse">
            <a:avLst/>
          </a:prstGeom>
          <a:noFill/>
          <a:ln>
            <a:noFill/>
          </a:ln>
        </p:spPr>
      </p:sp>
      <p:sp>
        <p:nvSpPr>
          <p:cNvPr id="62" name="Google Shape;62;p9"/>
          <p:cNvSpPr/>
          <p:nvPr>
            <p:ph idx="4" type="pic"/>
          </p:nvPr>
        </p:nvSpPr>
        <p:spPr>
          <a:xfrm>
            <a:off x="8608967" y="2614000"/>
            <a:ext cx="1629900" cy="1629900"/>
          </a:xfrm>
          <a:prstGeom prst="ellipse">
            <a:avLst/>
          </a:prstGeom>
          <a:noFill/>
          <a:ln>
            <a:noFill/>
          </a:ln>
        </p:spPr>
      </p:sp>
      <p:sp>
        <p:nvSpPr>
          <p:cNvPr id="63" name="Google Shape;63;p9"/>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4" name="Google Shape;64;p9"/>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5" name="Google Shape;65;p9"/>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66" name="Google Shape;66;p9"/>
          <p:cNvGrpSpPr/>
          <p:nvPr/>
        </p:nvGrpSpPr>
        <p:grpSpPr>
          <a:xfrm>
            <a:off x="-18200" y="6209645"/>
            <a:ext cx="12228094" cy="647984"/>
            <a:chOff x="-13650" y="4657350"/>
            <a:chExt cx="9171300" cy="486000"/>
          </a:xfrm>
        </p:grpSpPr>
        <p:sp>
          <p:nvSpPr>
            <p:cNvPr id="67" name="Google Shape;67;p9"/>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68" name="Google Shape;68;p9"/>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69" name="Google Shape;69;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70" name="Shape 70"/>
        <p:cNvGrpSpPr/>
        <p:nvPr/>
      </p:nvGrpSpPr>
      <p:grpSpPr>
        <a:xfrm>
          <a:off x="0" y="0"/>
          <a:ext cx="0" cy="0"/>
          <a:chOff x="0" y="0"/>
          <a:chExt cx="0" cy="0"/>
        </a:xfrm>
      </p:grpSpPr>
      <p:sp>
        <p:nvSpPr>
          <p:cNvPr id="71" name="Google Shape;71;p10"/>
          <p:cNvSpPr/>
          <p:nvPr>
            <p:ph idx="2" type="pic"/>
          </p:nvPr>
        </p:nvSpPr>
        <p:spPr>
          <a:xfrm>
            <a:off x="-54633" y="-45533"/>
            <a:ext cx="12328500" cy="6255600"/>
          </a:xfrm>
          <a:prstGeom prst="rect">
            <a:avLst/>
          </a:prstGeom>
          <a:noFill/>
          <a:ln>
            <a:noFill/>
          </a:ln>
        </p:spPr>
      </p:sp>
      <p:grpSp>
        <p:nvGrpSpPr>
          <p:cNvPr id="72" name="Google Shape;72;p10"/>
          <p:cNvGrpSpPr/>
          <p:nvPr/>
        </p:nvGrpSpPr>
        <p:grpSpPr>
          <a:xfrm>
            <a:off x="-18200" y="6209645"/>
            <a:ext cx="12228094" cy="647984"/>
            <a:chOff x="-13650" y="4657350"/>
            <a:chExt cx="9171300" cy="486000"/>
          </a:xfrm>
        </p:grpSpPr>
        <p:sp>
          <p:nvSpPr>
            <p:cNvPr id="73" name="Google Shape;73;p1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74" name="Google Shape;74;p1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75" name="Google Shape;75;p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2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2F89DC"/>
            </a:gs>
            <a:gs pos="100000">
              <a:srgbClr val="194670"/>
            </a:gs>
          </a:gsLst>
          <a:lin ang="5400012" scaled="0"/>
        </a:gra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101" name="Shape 101"/>
        <p:cNvGrpSpPr/>
        <p:nvPr/>
      </p:nvGrpSpPr>
      <p:grpSpPr>
        <a:xfrm>
          <a:off x="0" y="0"/>
          <a:ext cx="0" cy="0"/>
          <a:chOff x="0" y="0"/>
          <a:chExt cx="0" cy="0"/>
        </a:xfrm>
      </p:grpSpPr>
      <p:sp>
        <p:nvSpPr>
          <p:cNvPr id="102" name="Google Shape;102;p15"/>
          <p:cNvSpPr txBox="1"/>
          <p:nvPr>
            <p:ph type="title"/>
          </p:nvPr>
        </p:nvSpPr>
        <p:spPr>
          <a:xfrm>
            <a:off x="266933" y="473467"/>
            <a:ext cx="10650300" cy="11199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103" name="Google Shape;103;p15"/>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04" name="Google Shape;104;p1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hyperlink" Target="http://www.youtube.com/watch?v=_U4KzXn9RNg" TargetMode="External"/><Relationship Id="rId5"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572350" y="1921250"/>
            <a:ext cx="6671700" cy="277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4000"/>
              <a:t>Which is more reliable: personal memory or shared memory?</a:t>
            </a:r>
            <a:endParaRPr/>
          </a:p>
        </p:txBody>
      </p:sp>
      <p:sp>
        <p:nvSpPr>
          <p:cNvPr id="187" name="Google Shape;187;p26"/>
          <p:cNvSpPr txBox="1"/>
          <p:nvPr/>
        </p:nvSpPr>
        <p:spPr>
          <a:xfrm>
            <a:off x="304800" y="5215400"/>
            <a:ext cx="6671700" cy="1028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a:solidFill>
                  <a:srgbClr val="FFFFFF"/>
                </a:solidFill>
                <a:latin typeface="Roboto"/>
                <a:ea typeface="Roboto"/>
                <a:cs typeface="Roboto"/>
                <a:sym typeface="Roboto"/>
              </a:rPr>
              <a:t>Knowledge and the Knower: </a:t>
            </a:r>
            <a:endParaRPr b="1" sz="2400">
              <a:solidFill>
                <a:srgbClr val="FFFFFF"/>
              </a:solidFill>
              <a:latin typeface="Roboto"/>
              <a:ea typeface="Roboto"/>
              <a:cs typeface="Roboto"/>
              <a:sym typeface="Roboto"/>
            </a:endParaRPr>
          </a:p>
          <a:p>
            <a:pPr indent="0" lvl="0" marL="0" rtl="0" algn="l">
              <a:spcBef>
                <a:spcPts val="0"/>
              </a:spcBef>
              <a:spcAft>
                <a:spcPts val="0"/>
              </a:spcAft>
              <a:buNone/>
            </a:pPr>
            <a:r>
              <a:rPr lang="en-US" sz="2400">
                <a:solidFill>
                  <a:srgbClr val="FFFFFF"/>
                </a:solidFill>
                <a:latin typeface="Roboto"/>
                <a:ea typeface="Roboto"/>
                <a:cs typeface="Roboto"/>
                <a:sym typeface="Roboto"/>
              </a:rPr>
              <a:t>Personal Memory or Shared Memory</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US" sz="2400">
                <a:solidFill>
                  <a:srgbClr val="FFFFFF"/>
                </a:solidFill>
                <a:latin typeface="Roboto"/>
                <a:ea typeface="Roboto"/>
                <a:cs typeface="Roboto"/>
                <a:sym typeface="Roboto"/>
              </a:rPr>
              <a:t>Lesson 1: Opening Debate</a:t>
            </a:r>
            <a:endParaRPr sz="2400">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65" name="Shape 265"/>
        <p:cNvGrpSpPr/>
        <p:nvPr/>
      </p:nvGrpSpPr>
      <p:grpSpPr>
        <a:xfrm>
          <a:off x="0" y="0"/>
          <a:ext cx="0" cy="0"/>
          <a:chOff x="0" y="0"/>
          <a:chExt cx="0" cy="0"/>
        </a:xfrm>
      </p:grpSpPr>
      <p:sp>
        <p:nvSpPr>
          <p:cNvPr id="266" name="Google Shape;266;p35"/>
          <p:cNvSpPr txBox="1"/>
          <p:nvPr>
            <p:ph type="title"/>
          </p:nvPr>
        </p:nvSpPr>
        <p:spPr>
          <a:xfrm>
            <a:off x="207800" y="92775"/>
            <a:ext cx="11667000" cy="13236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Kialo Discussion: Which is more reliable: personal memory or official history?</a:t>
            </a:r>
            <a:endParaRPr sz="3500"/>
          </a:p>
        </p:txBody>
      </p:sp>
      <p:sp>
        <p:nvSpPr>
          <p:cNvPr id="267" name="Google Shape;267;p35"/>
          <p:cNvSpPr/>
          <p:nvPr/>
        </p:nvSpPr>
        <p:spPr>
          <a:xfrm>
            <a:off x="280425" y="1937100"/>
            <a:ext cx="51759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Now that you’ve had chance to discuss your initial thoughts, you are going to add your ideas to a Kialo discussion.</a:t>
            </a:r>
            <a:endParaRPr sz="2200">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Let’s learn more about having an </a:t>
            </a:r>
            <a:r>
              <a:rPr b="1" lang="en-US" sz="2200">
                <a:solidFill>
                  <a:srgbClr val="FFFFFF"/>
                </a:solidFill>
                <a:latin typeface="Roboto"/>
                <a:ea typeface="Roboto"/>
                <a:cs typeface="Roboto"/>
                <a:sym typeface="Roboto"/>
              </a:rPr>
              <a:t>in-depth</a:t>
            </a:r>
            <a:r>
              <a:rPr lang="en-US" sz="2200">
                <a:solidFill>
                  <a:srgbClr val="FFFFFF"/>
                </a:solidFill>
                <a:latin typeface="Roboto"/>
                <a:ea typeface="Roboto"/>
                <a:cs typeface="Roboto"/>
                <a:sym typeface="Roboto"/>
              </a:rPr>
              <a:t> discussion on Kialo.</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pic>
        <p:nvPicPr>
          <p:cNvPr id="268" name="Google Shape;268;p35"/>
          <p:cNvPicPr preferRelativeResize="0"/>
          <p:nvPr/>
        </p:nvPicPr>
        <p:blipFill>
          <a:blip r:embed="rId3">
            <a:alphaModFix/>
          </a:blip>
          <a:stretch>
            <a:fillRect/>
          </a:stretch>
        </p:blipFill>
        <p:spPr>
          <a:xfrm>
            <a:off x="5706450" y="1193975"/>
            <a:ext cx="6232873" cy="467465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72" name="Shape 272"/>
        <p:cNvGrpSpPr/>
        <p:nvPr/>
      </p:nvGrpSpPr>
      <p:grpSpPr>
        <a:xfrm>
          <a:off x="0" y="0"/>
          <a:ext cx="0" cy="0"/>
          <a:chOff x="0" y="0"/>
          <a:chExt cx="0" cy="0"/>
        </a:xfrm>
      </p:grpSpPr>
      <p:pic>
        <p:nvPicPr>
          <p:cNvPr id="273" name="Google Shape;273;p36"/>
          <p:cNvPicPr preferRelativeResize="0"/>
          <p:nvPr/>
        </p:nvPicPr>
        <p:blipFill>
          <a:blip r:embed="rId3">
            <a:alphaModFix/>
          </a:blip>
          <a:stretch>
            <a:fillRect/>
          </a:stretch>
        </p:blipFill>
        <p:spPr>
          <a:xfrm>
            <a:off x="4074138" y="4628100"/>
            <a:ext cx="7543800" cy="923925"/>
          </a:xfrm>
          <a:prstGeom prst="rect">
            <a:avLst/>
          </a:prstGeom>
          <a:noFill/>
          <a:ln cap="flat" cmpd="sng" w="19050">
            <a:solidFill>
              <a:schemeClr val="dk2"/>
            </a:solidFill>
            <a:prstDash val="solid"/>
            <a:round/>
            <a:headEnd len="sm" w="sm" type="none"/>
            <a:tailEnd len="sm" w="sm" type="none"/>
          </a:ln>
        </p:spPr>
      </p:pic>
      <p:sp>
        <p:nvSpPr>
          <p:cNvPr id="274" name="Google Shape;274;p36"/>
          <p:cNvSpPr txBox="1"/>
          <p:nvPr/>
        </p:nvSpPr>
        <p:spPr>
          <a:xfrm>
            <a:off x="1099050" y="1062725"/>
            <a:ext cx="10518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On Kialo, the discussion is represented by an argument tree. </a:t>
            </a:r>
            <a:endParaRPr sz="2400">
              <a:solidFill>
                <a:schemeClr val="accent2"/>
              </a:solidFill>
              <a:latin typeface="Roboto"/>
              <a:ea typeface="Roboto"/>
              <a:cs typeface="Roboto"/>
              <a:sym typeface="Roboto"/>
            </a:endParaRPr>
          </a:p>
          <a:p>
            <a:pPr indent="0" lvl="0" marL="0" rtl="0" algn="ctr">
              <a:spcBef>
                <a:spcPts val="0"/>
              </a:spcBef>
              <a:spcAft>
                <a:spcPts val="0"/>
              </a:spcAft>
              <a:buNone/>
            </a:pPr>
            <a:r>
              <a:rPr lang="en-US" sz="2400">
                <a:solidFill>
                  <a:schemeClr val="accent2"/>
                </a:solidFill>
                <a:latin typeface="Roboto"/>
                <a:ea typeface="Roboto"/>
                <a:cs typeface="Roboto"/>
                <a:sym typeface="Roboto"/>
              </a:rPr>
              <a:t>The pros are green and the cons are red.</a:t>
            </a:r>
            <a:endParaRPr sz="2400">
              <a:solidFill>
                <a:schemeClr val="accent2"/>
              </a:solidFill>
              <a:latin typeface="Roboto"/>
              <a:ea typeface="Roboto"/>
              <a:cs typeface="Roboto"/>
              <a:sym typeface="Roboto"/>
            </a:endParaRPr>
          </a:p>
        </p:txBody>
      </p:sp>
      <p:pic>
        <p:nvPicPr>
          <p:cNvPr id="275" name="Google Shape;275;p36"/>
          <p:cNvPicPr preferRelativeResize="0"/>
          <p:nvPr/>
        </p:nvPicPr>
        <p:blipFill>
          <a:blip r:embed="rId4">
            <a:alphaModFix/>
          </a:blip>
          <a:stretch>
            <a:fillRect/>
          </a:stretch>
        </p:blipFill>
        <p:spPr>
          <a:xfrm>
            <a:off x="6431575" y="2426038"/>
            <a:ext cx="2828925" cy="1762125"/>
          </a:xfrm>
          <a:prstGeom prst="rect">
            <a:avLst/>
          </a:prstGeom>
          <a:noFill/>
          <a:ln cap="flat" cmpd="sng" w="19050">
            <a:solidFill>
              <a:schemeClr val="dk2"/>
            </a:solidFill>
            <a:prstDash val="solid"/>
            <a:round/>
            <a:headEnd len="sm" w="sm" type="none"/>
            <a:tailEnd len="sm" w="sm" type="none"/>
          </a:ln>
        </p:spPr>
      </p:pic>
      <p:sp>
        <p:nvSpPr>
          <p:cNvPr id="276" name="Google Shape;276;p36"/>
          <p:cNvSpPr txBox="1"/>
          <p:nvPr>
            <p:ph type="title"/>
          </p:nvPr>
        </p:nvSpPr>
        <p:spPr>
          <a:xfrm>
            <a:off x="418350" y="158375"/>
            <a:ext cx="11667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Kialo Discussion: The Argument Tree</a:t>
            </a:r>
            <a:endParaRPr sz="3500"/>
          </a:p>
        </p:txBody>
      </p:sp>
      <p:sp>
        <p:nvSpPr>
          <p:cNvPr id="277" name="Google Shape;277;p36"/>
          <p:cNvSpPr/>
          <p:nvPr/>
        </p:nvSpPr>
        <p:spPr>
          <a:xfrm>
            <a:off x="418350" y="2375900"/>
            <a:ext cx="32952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Here are two Kialo argument trees.</a:t>
            </a:r>
            <a:endParaRPr sz="2200">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Which one represents a more in-depth discussion?</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81" name="Shape 281"/>
        <p:cNvGrpSpPr/>
        <p:nvPr/>
      </p:nvGrpSpPr>
      <p:grpSpPr>
        <a:xfrm>
          <a:off x="0" y="0"/>
          <a:ext cx="0" cy="0"/>
          <a:chOff x="0" y="0"/>
          <a:chExt cx="0" cy="0"/>
        </a:xfrm>
      </p:grpSpPr>
      <p:pic>
        <p:nvPicPr>
          <p:cNvPr id="282" name="Google Shape;282;p37"/>
          <p:cNvPicPr preferRelativeResize="0"/>
          <p:nvPr/>
        </p:nvPicPr>
        <p:blipFill>
          <a:blip r:embed="rId3">
            <a:alphaModFix/>
          </a:blip>
          <a:stretch>
            <a:fillRect/>
          </a:stretch>
        </p:blipFill>
        <p:spPr>
          <a:xfrm>
            <a:off x="425722" y="1523350"/>
            <a:ext cx="5757751" cy="705175"/>
          </a:xfrm>
          <a:prstGeom prst="rect">
            <a:avLst/>
          </a:prstGeom>
          <a:noFill/>
          <a:ln cap="flat" cmpd="sng" w="19050">
            <a:solidFill>
              <a:schemeClr val="dk2"/>
            </a:solidFill>
            <a:prstDash val="solid"/>
            <a:round/>
            <a:headEnd len="sm" w="sm" type="none"/>
            <a:tailEnd len="sm" w="sm" type="none"/>
          </a:ln>
        </p:spPr>
      </p:pic>
      <p:pic>
        <p:nvPicPr>
          <p:cNvPr id="283" name="Google Shape;283;p37"/>
          <p:cNvPicPr preferRelativeResize="0"/>
          <p:nvPr/>
        </p:nvPicPr>
        <p:blipFill>
          <a:blip r:embed="rId4">
            <a:alphaModFix/>
          </a:blip>
          <a:stretch>
            <a:fillRect/>
          </a:stretch>
        </p:blipFill>
        <p:spPr>
          <a:xfrm>
            <a:off x="7878138" y="1260075"/>
            <a:ext cx="3063375" cy="1908175"/>
          </a:xfrm>
          <a:prstGeom prst="rect">
            <a:avLst/>
          </a:prstGeom>
          <a:noFill/>
          <a:ln cap="flat" cmpd="sng" w="19050">
            <a:solidFill>
              <a:schemeClr val="dk2"/>
            </a:solidFill>
            <a:prstDash val="solid"/>
            <a:round/>
            <a:headEnd len="sm" w="sm" type="none"/>
            <a:tailEnd len="sm" w="sm" type="none"/>
          </a:ln>
        </p:spPr>
      </p:pic>
      <p:sp>
        <p:nvSpPr>
          <p:cNvPr id="284" name="Google Shape;284;p37"/>
          <p:cNvSpPr txBox="1"/>
          <p:nvPr>
            <p:ph type="title"/>
          </p:nvPr>
        </p:nvSpPr>
        <p:spPr>
          <a:xfrm>
            <a:off x="425725" y="169300"/>
            <a:ext cx="11667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Kialo Discussion: The Argument Tree</a:t>
            </a:r>
            <a:endParaRPr sz="3500"/>
          </a:p>
        </p:txBody>
      </p:sp>
      <p:sp>
        <p:nvSpPr>
          <p:cNvPr id="285" name="Google Shape;285;p37"/>
          <p:cNvSpPr/>
          <p:nvPr/>
        </p:nvSpPr>
        <p:spPr>
          <a:xfrm>
            <a:off x="845200" y="2432525"/>
            <a:ext cx="4918800" cy="3126600"/>
          </a:xfrm>
          <a:prstGeom prst="upArrowCallout">
            <a:avLst>
              <a:gd fmla="val 25000" name="adj1"/>
              <a:gd fmla="val 25000" name="adj2"/>
              <a:gd fmla="val 25000" name="adj3"/>
              <a:gd fmla="val 64977" name="adj4"/>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In this discussion, everyone has added their own perspective on the thesis.</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Some perspectives might be repeated.</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Students have not engaged with their peers’ perspectives.</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This is unlikely to be an in-depth discussion!</a:t>
            </a:r>
            <a:endParaRPr sz="1700">
              <a:solidFill>
                <a:srgbClr val="FFFFFF"/>
              </a:solidFill>
              <a:latin typeface="Roboto"/>
              <a:ea typeface="Roboto"/>
              <a:cs typeface="Roboto"/>
              <a:sym typeface="Roboto"/>
            </a:endParaRPr>
          </a:p>
          <a:p>
            <a:pPr indent="0" lvl="0" marL="0" rtl="0" algn="l">
              <a:spcBef>
                <a:spcPts val="0"/>
              </a:spcBef>
              <a:spcAft>
                <a:spcPts val="0"/>
              </a:spcAft>
              <a:buNone/>
            </a:pPr>
            <a:r>
              <a:t/>
            </a:r>
            <a:endParaRPr sz="1700">
              <a:solidFill>
                <a:srgbClr val="FFFFFF"/>
              </a:solidFill>
              <a:latin typeface="Roboto"/>
              <a:ea typeface="Roboto"/>
              <a:cs typeface="Roboto"/>
              <a:sym typeface="Roboto"/>
            </a:endParaRPr>
          </a:p>
        </p:txBody>
      </p:sp>
      <p:sp>
        <p:nvSpPr>
          <p:cNvPr id="286" name="Google Shape;286;p37"/>
          <p:cNvSpPr/>
          <p:nvPr/>
        </p:nvSpPr>
        <p:spPr>
          <a:xfrm>
            <a:off x="7107025" y="3332225"/>
            <a:ext cx="4605600" cy="2226900"/>
          </a:xfrm>
          <a:prstGeom prst="upArrowCallout">
            <a:avLst>
              <a:gd fmla="val 25000" name="adj1"/>
              <a:gd fmla="val 25000" name="adj2"/>
              <a:gd fmla="val 25000" name="adj3"/>
              <a:gd fmla="val 64977" name="adj4"/>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In this discussion, students have added their perspective on the thesis, developed their arguments, and responded to other perspectives.</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This results in a more in-depth discussion!</a:t>
            </a:r>
            <a:endParaRPr sz="1700">
              <a:solidFill>
                <a:srgbClr val="FFFFFF"/>
              </a:solidFill>
              <a:latin typeface="Roboto"/>
              <a:ea typeface="Roboto"/>
              <a:cs typeface="Roboto"/>
              <a:sym typeface="Roboto"/>
            </a:endParaRPr>
          </a:p>
          <a:p>
            <a:pPr indent="0" lvl="0" marL="0" rtl="0" algn="l">
              <a:spcBef>
                <a:spcPts val="0"/>
              </a:spcBef>
              <a:spcAft>
                <a:spcPts val="0"/>
              </a:spcAft>
              <a:buNone/>
            </a:pPr>
            <a:r>
              <a:t/>
            </a:r>
            <a:endParaRPr sz="17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90" name="Shape 290"/>
        <p:cNvGrpSpPr/>
        <p:nvPr/>
      </p:nvGrpSpPr>
      <p:grpSpPr>
        <a:xfrm>
          <a:off x="0" y="0"/>
          <a:ext cx="0" cy="0"/>
          <a:chOff x="0" y="0"/>
          <a:chExt cx="0" cy="0"/>
        </a:xfrm>
      </p:grpSpPr>
      <p:sp>
        <p:nvSpPr>
          <p:cNvPr id="291" name="Google Shape;291;p38"/>
          <p:cNvSpPr txBox="1"/>
          <p:nvPr>
            <p:ph type="title"/>
          </p:nvPr>
        </p:nvSpPr>
        <p:spPr>
          <a:xfrm>
            <a:off x="525000" y="155700"/>
            <a:ext cx="11142000" cy="24012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Kialo Discussion: Which is more reliable: personal memory or official history?</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p:txBody>
      </p:sp>
      <p:sp>
        <p:nvSpPr>
          <p:cNvPr id="292" name="Google Shape;292;p38"/>
          <p:cNvSpPr/>
          <p:nvPr/>
        </p:nvSpPr>
        <p:spPr>
          <a:xfrm>
            <a:off x="705975" y="2413525"/>
            <a:ext cx="10629600" cy="33837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u="sng">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ctr">
              <a:spcBef>
                <a:spcPts val="0"/>
              </a:spcBef>
              <a:spcAft>
                <a:spcPts val="0"/>
              </a:spcAft>
              <a:buNone/>
            </a:pPr>
            <a:r>
              <a:rPr b="1" lang="en-US" sz="2400" u="sng">
                <a:solidFill>
                  <a:srgbClr val="FFFFFF"/>
                </a:solidFill>
                <a:latin typeface="Roboto"/>
                <a:ea typeface="Roboto"/>
                <a:cs typeface="Roboto"/>
                <a:sym typeface="Roboto"/>
              </a:rPr>
              <a:t>Presenting Your Perspective</a:t>
            </a:r>
            <a:endParaRPr b="1" sz="2400" u="sng">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1: Choose the thesis you most agree with.</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2: Write at least 2 pros to explain why you agree.</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3: Develop your argument by adding another pro under each of these.</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4: Think about how someone might argue against this thesis. </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5: Repeat steps 2 and 3 with counterarguments (cons).</a:t>
            </a:r>
            <a:endParaRPr sz="2400">
              <a:solidFill>
                <a:srgbClr val="FFFFFF"/>
              </a:solidFill>
              <a:latin typeface="Roboto"/>
              <a:ea typeface="Roboto"/>
              <a:cs typeface="Roboto"/>
              <a:sym typeface="Roboto"/>
            </a:endParaRPr>
          </a:p>
          <a:p>
            <a:pPr indent="0" lvl="0" marL="0" rtl="0" algn="l">
              <a:spcBef>
                <a:spcPts val="50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p:txBody>
      </p:sp>
      <p:sp>
        <p:nvSpPr>
          <p:cNvPr id="293" name="Google Shape;293;p38"/>
          <p:cNvSpPr txBox="1"/>
          <p:nvPr/>
        </p:nvSpPr>
        <p:spPr>
          <a:xfrm>
            <a:off x="911000" y="1606525"/>
            <a:ext cx="10518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Let’s apply this to a discussion!</a:t>
            </a:r>
            <a:endParaRPr sz="2400">
              <a:solidFill>
                <a:schemeClr val="accent2"/>
              </a:solidFill>
              <a:latin typeface="Roboto"/>
              <a:ea typeface="Roboto"/>
              <a:cs typeface="Roboto"/>
              <a:sym typeface="Roboto"/>
            </a:endParaRPr>
          </a:p>
        </p:txBody>
      </p:sp>
      <p:pic>
        <p:nvPicPr>
          <p:cNvPr id="294" name="Google Shape;294;p38" title="discussion-claims.png"/>
          <p:cNvPicPr preferRelativeResize="0"/>
          <p:nvPr/>
        </p:nvPicPr>
        <p:blipFill>
          <a:blip r:embed="rId3">
            <a:alphaModFix/>
          </a:blip>
          <a:stretch>
            <a:fillRect/>
          </a:stretch>
        </p:blipFill>
        <p:spPr>
          <a:xfrm>
            <a:off x="9840421" y="2612807"/>
            <a:ext cx="1046951" cy="800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animEffect filter="fade" transition="in">
                                      <p:cBhvr>
                                        <p:cTn dur="1000"/>
                                        <p:tgtEl>
                                          <p:spTgt spid="2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1" st="1"/>
                                            </p:txEl>
                                          </p:spTgt>
                                        </p:tgtEl>
                                        <p:attrNameLst>
                                          <p:attrName>style.visibility</p:attrName>
                                        </p:attrNameLst>
                                      </p:cBhvr>
                                      <p:to>
                                        <p:strVal val="visible"/>
                                      </p:to>
                                    </p:set>
                                    <p:animEffect filter="fade" transition="in">
                                      <p:cBhvr>
                                        <p:cTn dur="1000"/>
                                        <p:tgtEl>
                                          <p:spTgt spid="2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2" st="2"/>
                                            </p:txEl>
                                          </p:spTgt>
                                        </p:tgtEl>
                                        <p:attrNameLst>
                                          <p:attrName>style.visibility</p:attrName>
                                        </p:attrNameLst>
                                      </p:cBhvr>
                                      <p:to>
                                        <p:strVal val="visible"/>
                                      </p:to>
                                    </p:set>
                                    <p:animEffect filter="fade" transition="in">
                                      <p:cBhvr>
                                        <p:cTn dur="1000"/>
                                        <p:tgtEl>
                                          <p:spTgt spid="2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3" st="3"/>
                                            </p:txEl>
                                          </p:spTgt>
                                        </p:tgtEl>
                                        <p:attrNameLst>
                                          <p:attrName>style.visibility</p:attrName>
                                        </p:attrNameLst>
                                      </p:cBhvr>
                                      <p:to>
                                        <p:strVal val="visible"/>
                                      </p:to>
                                    </p:set>
                                    <p:animEffect filter="fade" transition="in">
                                      <p:cBhvr>
                                        <p:cTn dur="1000"/>
                                        <p:tgtEl>
                                          <p:spTgt spid="2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4" st="4"/>
                                            </p:txEl>
                                          </p:spTgt>
                                        </p:tgtEl>
                                        <p:attrNameLst>
                                          <p:attrName>style.visibility</p:attrName>
                                        </p:attrNameLst>
                                      </p:cBhvr>
                                      <p:to>
                                        <p:strVal val="visible"/>
                                      </p:to>
                                    </p:set>
                                    <p:animEffect filter="fade" transition="in">
                                      <p:cBhvr>
                                        <p:cTn dur="1000"/>
                                        <p:tgtEl>
                                          <p:spTgt spid="2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5" st="5"/>
                                            </p:txEl>
                                          </p:spTgt>
                                        </p:tgtEl>
                                        <p:attrNameLst>
                                          <p:attrName>style.visibility</p:attrName>
                                        </p:attrNameLst>
                                      </p:cBhvr>
                                      <p:to>
                                        <p:strVal val="visible"/>
                                      </p:to>
                                    </p:set>
                                    <p:animEffect filter="fade" transition="in">
                                      <p:cBhvr>
                                        <p:cTn dur="1000"/>
                                        <p:tgtEl>
                                          <p:spTgt spid="2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6" st="6"/>
                                            </p:txEl>
                                          </p:spTgt>
                                        </p:tgtEl>
                                        <p:attrNameLst>
                                          <p:attrName>style.visibility</p:attrName>
                                        </p:attrNameLst>
                                      </p:cBhvr>
                                      <p:to>
                                        <p:strVal val="visible"/>
                                      </p:to>
                                    </p:set>
                                    <p:animEffect filter="fade" transition="in">
                                      <p:cBhvr>
                                        <p:cTn dur="1000"/>
                                        <p:tgtEl>
                                          <p:spTgt spid="29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7" st="7"/>
                                            </p:txEl>
                                          </p:spTgt>
                                        </p:tgtEl>
                                        <p:attrNameLst>
                                          <p:attrName>style.visibility</p:attrName>
                                        </p:attrNameLst>
                                      </p:cBhvr>
                                      <p:to>
                                        <p:strVal val="visible"/>
                                      </p:to>
                                    </p:set>
                                    <p:animEffect filter="fade" transition="in">
                                      <p:cBhvr>
                                        <p:cTn dur="1000"/>
                                        <p:tgtEl>
                                          <p:spTgt spid="29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8" st="8"/>
                                            </p:txEl>
                                          </p:spTgt>
                                        </p:tgtEl>
                                        <p:attrNameLst>
                                          <p:attrName>style.visibility</p:attrName>
                                        </p:attrNameLst>
                                      </p:cBhvr>
                                      <p:to>
                                        <p:strVal val="visible"/>
                                      </p:to>
                                    </p:set>
                                    <p:animEffect filter="fade" transition="in">
                                      <p:cBhvr>
                                        <p:cTn dur="1000"/>
                                        <p:tgtEl>
                                          <p:spTgt spid="29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9" st="9"/>
                                            </p:txEl>
                                          </p:spTgt>
                                        </p:tgtEl>
                                        <p:attrNameLst>
                                          <p:attrName>style.visibility</p:attrName>
                                        </p:attrNameLst>
                                      </p:cBhvr>
                                      <p:to>
                                        <p:strVal val="visible"/>
                                      </p:to>
                                    </p:set>
                                    <p:animEffect filter="fade" transition="in">
                                      <p:cBhvr>
                                        <p:cTn dur="1000"/>
                                        <p:tgtEl>
                                          <p:spTgt spid="29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10" st="10"/>
                                            </p:txEl>
                                          </p:spTgt>
                                        </p:tgtEl>
                                        <p:attrNameLst>
                                          <p:attrName>style.visibility</p:attrName>
                                        </p:attrNameLst>
                                      </p:cBhvr>
                                      <p:to>
                                        <p:strVal val="visible"/>
                                      </p:to>
                                    </p:set>
                                    <p:animEffect filter="fade" transition="in">
                                      <p:cBhvr>
                                        <p:cTn dur="1000"/>
                                        <p:tgtEl>
                                          <p:spTgt spid="29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11" st="11"/>
                                            </p:txEl>
                                          </p:spTgt>
                                        </p:tgtEl>
                                        <p:attrNameLst>
                                          <p:attrName>style.visibility</p:attrName>
                                        </p:attrNameLst>
                                      </p:cBhvr>
                                      <p:to>
                                        <p:strVal val="visible"/>
                                      </p:to>
                                    </p:set>
                                    <p:animEffect filter="fade" transition="in">
                                      <p:cBhvr>
                                        <p:cTn dur="1000"/>
                                        <p:tgtEl>
                                          <p:spTgt spid="29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12" st="12"/>
                                            </p:txEl>
                                          </p:spTgt>
                                        </p:tgtEl>
                                        <p:attrNameLst>
                                          <p:attrName>style.visibility</p:attrName>
                                        </p:attrNameLst>
                                      </p:cBhvr>
                                      <p:to>
                                        <p:strVal val="visible"/>
                                      </p:to>
                                    </p:set>
                                    <p:animEffect filter="fade" transition="in">
                                      <p:cBhvr>
                                        <p:cTn dur="1000"/>
                                        <p:tgtEl>
                                          <p:spTgt spid="292">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13" st="13"/>
                                            </p:txEl>
                                          </p:spTgt>
                                        </p:tgtEl>
                                        <p:attrNameLst>
                                          <p:attrName>style.visibility</p:attrName>
                                        </p:attrNameLst>
                                      </p:cBhvr>
                                      <p:to>
                                        <p:strVal val="visible"/>
                                      </p:to>
                                    </p:set>
                                    <p:animEffect filter="fade" transition="in">
                                      <p:cBhvr>
                                        <p:cTn dur="1000"/>
                                        <p:tgtEl>
                                          <p:spTgt spid="292">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98" name="Shape 298"/>
        <p:cNvGrpSpPr/>
        <p:nvPr/>
      </p:nvGrpSpPr>
      <p:grpSpPr>
        <a:xfrm>
          <a:off x="0" y="0"/>
          <a:ext cx="0" cy="0"/>
          <a:chOff x="0" y="0"/>
          <a:chExt cx="0" cy="0"/>
        </a:xfrm>
      </p:grpSpPr>
      <p:sp>
        <p:nvSpPr>
          <p:cNvPr id="299" name="Google Shape;299;p39"/>
          <p:cNvSpPr txBox="1"/>
          <p:nvPr>
            <p:ph type="title"/>
          </p:nvPr>
        </p:nvSpPr>
        <p:spPr>
          <a:xfrm>
            <a:off x="525000" y="144750"/>
            <a:ext cx="11142000" cy="13236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Kialo Discussion: Which is more reliable: personal memory or official history?</a:t>
            </a:r>
            <a:endParaRPr sz="3500"/>
          </a:p>
        </p:txBody>
      </p:sp>
      <p:sp>
        <p:nvSpPr>
          <p:cNvPr id="300" name="Google Shape;300;p39"/>
          <p:cNvSpPr/>
          <p:nvPr/>
        </p:nvSpPr>
        <p:spPr>
          <a:xfrm>
            <a:off x="831350" y="1711425"/>
            <a:ext cx="10629600" cy="36096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500"/>
              </a:spcBef>
              <a:spcAft>
                <a:spcPts val="0"/>
              </a:spcAft>
              <a:buNone/>
            </a:pPr>
            <a:r>
              <a:t/>
            </a:r>
            <a:endParaRPr sz="2400">
              <a:solidFill>
                <a:srgbClr val="FFFFFF"/>
              </a:solidFill>
              <a:latin typeface="Roboto"/>
              <a:ea typeface="Roboto"/>
              <a:cs typeface="Roboto"/>
              <a:sym typeface="Roboto"/>
            </a:endParaRPr>
          </a:p>
          <a:p>
            <a:pPr indent="0" lvl="0" marL="0" rtl="0" algn="l">
              <a:spcBef>
                <a:spcPts val="500"/>
              </a:spcBef>
              <a:spcAft>
                <a:spcPts val="0"/>
              </a:spcAft>
              <a:buNone/>
            </a:pPr>
            <a:r>
              <a:t/>
            </a:r>
            <a:endParaRPr sz="2400" u="sng">
              <a:solidFill>
                <a:srgbClr val="FFFFFF"/>
              </a:solidFill>
              <a:latin typeface="Roboto"/>
              <a:ea typeface="Roboto"/>
              <a:cs typeface="Roboto"/>
              <a:sym typeface="Roboto"/>
            </a:endParaRPr>
          </a:p>
          <a:p>
            <a:pPr indent="0" lvl="0" marL="0" rtl="0" algn="l">
              <a:spcBef>
                <a:spcPts val="500"/>
              </a:spcBef>
              <a:spcAft>
                <a:spcPts val="0"/>
              </a:spcAft>
              <a:buNone/>
            </a:pPr>
            <a:r>
              <a:t/>
            </a:r>
            <a:endParaRPr sz="2400">
              <a:solidFill>
                <a:srgbClr val="FFFFFF"/>
              </a:solidFill>
              <a:latin typeface="Roboto"/>
              <a:ea typeface="Roboto"/>
              <a:cs typeface="Roboto"/>
              <a:sym typeface="Roboto"/>
            </a:endParaRPr>
          </a:p>
          <a:p>
            <a:pPr indent="0" lvl="0" marL="0" rtl="0" algn="ctr">
              <a:spcBef>
                <a:spcPts val="500"/>
              </a:spcBef>
              <a:spcAft>
                <a:spcPts val="0"/>
              </a:spcAft>
              <a:buNone/>
            </a:pPr>
            <a:r>
              <a:rPr b="1" lang="en-US" sz="2400" u="sng">
                <a:solidFill>
                  <a:srgbClr val="FFFFFF"/>
                </a:solidFill>
                <a:latin typeface="Roboto"/>
                <a:ea typeface="Roboto"/>
                <a:cs typeface="Roboto"/>
                <a:sym typeface="Roboto"/>
              </a:rPr>
              <a:t>Engaging With Other Perspectives</a:t>
            </a:r>
            <a:endParaRPr b="1" sz="2400" u="sng">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1: Choose the other thesis and read your peers’ claims.</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2: Respond to at least 2 of these by adding your own pros and cons underneath.</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3: Revisit the first thesis to see how your peers have responded to your claims. </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4: Try to respond with further pros and cons!</a:t>
            </a:r>
            <a:endParaRPr sz="2400">
              <a:solidFill>
                <a:srgbClr val="FFFFFF"/>
              </a:solidFill>
              <a:latin typeface="Roboto"/>
              <a:ea typeface="Roboto"/>
              <a:cs typeface="Roboto"/>
              <a:sym typeface="Roboto"/>
            </a:endParaRPr>
          </a:p>
          <a:p>
            <a:pPr indent="0" lvl="0" marL="0" rtl="0" algn="l">
              <a:spcBef>
                <a:spcPts val="500"/>
              </a:spcBef>
              <a:spcAft>
                <a:spcPts val="0"/>
              </a:spcAft>
              <a:buNone/>
            </a:pPr>
            <a:r>
              <a:t/>
            </a:r>
            <a:endParaRPr sz="2400">
              <a:solidFill>
                <a:srgbClr val="FFFFFF"/>
              </a:solidFill>
              <a:latin typeface="Roboto"/>
              <a:ea typeface="Roboto"/>
              <a:cs typeface="Roboto"/>
              <a:sym typeface="Roboto"/>
            </a:endParaRPr>
          </a:p>
          <a:p>
            <a:pPr indent="0" lvl="0" marL="0" rtl="0" algn="l">
              <a:spcBef>
                <a:spcPts val="500"/>
              </a:spcBef>
              <a:spcAft>
                <a:spcPts val="0"/>
              </a:spcAft>
              <a:buNone/>
            </a:pPr>
            <a:r>
              <a:t/>
            </a:r>
            <a:endParaRPr sz="2400">
              <a:solidFill>
                <a:srgbClr val="FFFFFF"/>
              </a:solidFill>
              <a:latin typeface="Roboto"/>
              <a:ea typeface="Roboto"/>
              <a:cs typeface="Roboto"/>
              <a:sym typeface="Roboto"/>
            </a:endParaRPr>
          </a:p>
          <a:p>
            <a:pPr indent="0" lvl="0" marL="0" rtl="0" algn="l">
              <a:spcBef>
                <a:spcPts val="500"/>
              </a:spcBef>
              <a:spcAft>
                <a:spcPts val="0"/>
              </a:spcAft>
              <a:buNone/>
            </a:pPr>
            <a:r>
              <a:t/>
            </a:r>
            <a:endParaRPr sz="2400">
              <a:solidFill>
                <a:srgbClr val="FFFFFF"/>
              </a:solidFill>
              <a:latin typeface="Roboto"/>
              <a:ea typeface="Roboto"/>
              <a:cs typeface="Roboto"/>
              <a:sym typeface="Roboto"/>
            </a:endParaRPr>
          </a:p>
          <a:p>
            <a:pPr indent="0" lvl="0" marL="0" rtl="0" algn="l">
              <a:spcBef>
                <a:spcPts val="500"/>
              </a:spcBef>
              <a:spcAft>
                <a:spcPts val="500"/>
              </a:spcAft>
              <a:buNone/>
            </a:pPr>
            <a:r>
              <a:t/>
            </a:r>
            <a:endParaRPr sz="2400">
              <a:solidFill>
                <a:srgbClr val="FFFFFF"/>
              </a:solidFill>
              <a:latin typeface="Roboto"/>
              <a:ea typeface="Roboto"/>
              <a:cs typeface="Roboto"/>
              <a:sym typeface="Roboto"/>
            </a:endParaRPr>
          </a:p>
        </p:txBody>
      </p:sp>
      <p:sp>
        <p:nvSpPr>
          <p:cNvPr id="301" name="Google Shape;301;p39"/>
          <p:cNvSpPr txBox="1"/>
          <p:nvPr/>
        </p:nvSpPr>
        <p:spPr>
          <a:xfrm>
            <a:off x="886700" y="5501150"/>
            <a:ext cx="10518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Check the argument tree: How deep is the discussion?</a:t>
            </a:r>
            <a:endParaRPr sz="2400">
              <a:solidFill>
                <a:schemeClr val="accent2"/>
              </a:solidFill>
              <a:latin typeface="Roboto"/>
              <a:ea typeface="Roboto"/>
              <a:cs typeface="Roboto"/>
              <a:sym typeface="Roboto"/>
            </a:endParaRPr>
          </a:p>
        </p:txBody>
      </p:sp>
      <p:pic>
        <p:nvPicPr>
          <p:cNvPr id="302" name="Google Shape;302;p39" title="discussion-claims.png"/>
          <p:cNvPicPr preferRelativeResize="0"/>
          <p:nvPr/>
        </p:nvPicPr>
        <p:blipFill>
          <a:blip r:embed="rId3">
            <a:alphaModFix/>
          </a:blip>
          <a:stretch>
            <a:fillRect/>
          </a:stretch>
        </p:blipFill>
        <p:spPr>
          <a:xfrm>
            <a:off x="9815346" y="4405657"/>
            <a:ext cx="1046951" cy="800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animEffect filter="fade" transition="in">
                                      <p:cBhvr>
                                        <p:cTn dur="1000"/>
                                        <p:tgtEl>
                                          <p:spTgt spid="3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1" st="1"/>
                                            </p:txEl>
                                          </p:spTgt>
                                        </p:tgtEl>
                                        <p:attrNameLst>
                                          <p:attrName>style.visibility</p:attrName>
                                        </p:attrNameLst>
                                      </p:cBhvr>
                                      <p:to>
                                        <p:strVal val="visible"/>
                                      </p:to>
                                    </p:set>
                                    <p:animEffect filter="fade" transition="in">
                                      <p:cBhvr>
                                        <p:cTn dur="1000"/>
                                        <p:tgtEl>
                                          <p:spTgt spid="3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2" st="2"/>
                                            </p:txEl>
                                          </p:spTgt>
                                        </p:tgtEl>
                                        <p:attrNameLst>
                                          <p:attrName>style.visibility</p:attrName>
                                        </p:attrNameLst>
                                      </p:cBhvr>
                                      <p:to>
                                        <p:strVal val="visible"/>
                                      </p:to>
                                    </p:set>
                                    <p:animEffect filter="fade" transition="in">
                                      <p:cBhvr>
                                        <p:cTn dur="1000"/>
                                        <p:tgtEl>
                                          <p:spTgt spid="3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3" st="3"/>
                                            </p:txEl>
                                          </p:spTgt>
                                        </p:tgtEl>
                                        <p:attrNameLst>
                                          <p:attrName>style.visibility</p:attrName>
                                        </p:attrNameLst>
                                      </p:cBhvr>
                                      <p:to>
                                        <p:strVal val="visible"/>
                                      </p:to>
                                    </p:set>
                                    <p:animEffect filter="fade" transition="in">
                                      <p:cBhvr>
                                        <p:cTn dur="1000"/>
                                        <p:tgtEl>
                                          <p:spTgt spid="3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4" st="4"/>
                                            </p:txEl>
                                          </p:spTgt>
                                        </p:tgtEl>
                                        <p:attrNameLst>
                                          <p:attrName>style.visibility</p:attrName>
                                        </p:attrNameLst>
                                      </p:cBhvr>
                                      <p:to>
                                        <p:strVal val="visible"/>
                                      </p:to>
                                    </p:set>
                                    <p:animEffect filter="fade" transition="in">
                                      <p:cBhvr>
                                        <p:cTn dur="1000"/>
                                        <p:tgtEl>
                                          <p:spTgt spid="3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5" st="5"/>
                                            </p:txEl>
                                          </p:spTgt>
                                        </p:tgtEl>
                                        <p:attrNameLst>
                                          <p:attrName>style.visibility</p:attrName>
                                        </p:attrNameLst>
                                      </p:cBhvr>
                                      <p:to>
                                        <p:strVal val="visible"/>
                                      </p:to>
                                    </p:set>
                                    <p:animEffect filter="fade" transition="in">
                                      <p:cBhvr>
                                        <p:cTn dur="1000"/>
                                        <p:tgtEl>
                                          <p:spTgt spid="3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6" st="6"/>
                                            </p:txEl>
                                          </p:spTgt>
                                        </p:tgtEl>
                                        <p:attrNameLst>
                                          <p:attrName>style.visibility</p:attrName>
                                        </p:attrNameLst>
                                      </p:cBhvr>
                                      <p:to>
                                        <p:strVal val="visible"/>
                                      </p:to>
                                    </p:set>
                                    <p:animEffect filter="fade" transition="in">
                                      <p:cBhvr>
                                        <p:cTn dur="1000"/>
                                        <p:tgtEl>
                                          <p:spTgt spid="30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7" st="7"/>
                                            </p:txEl>
                                          </p:spTgt>
                                        </p:tgtEl>
                                        <p:attrNameLst>
                                          <p:attrName>style.visibility</p:attrName>
                                        </p:attrNameLst>
                                      </p:cBhvr>
                                      <p:to>
                                        <p:strVal val="visible"/>
                                      </p:to>
                                    </p:set>
                                    <p:animEffect filter="fade" transition="in">
                                      <p:cBhvr>
                                        <p:cTn dur="1000"/>
                                        <p:tgtEl>
                                          <p:spTgt spid="30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8" st="8"/>
                                            </p:txEl>
                                          </p:spTgt>
                                        </p:tgtEl>
                                        <p:attrNameLst>
                                          <p:attrName>style.visibility</p:attrName>
                                        </p:attrNameLst>
                                      </p:cBhvr>
                                      <p:to>
                                        <p:strVal val="visible"/>
                                      </p:to>
                                    </p:set>
                                    <p:animEffect filter="fade" transition="in">
                                      <p:cBhvr>
                                        <p:cTn dur="1000"/>
                                        <p:tgtEl>
                                          <p:spTgt spid="30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9" st="9"/>
                                            </p:txEl>
                                          </p:spTgt>
                                        </p:tgtEl>
                                        <p:attrNameLst>
                                          <p:attrName>style.visibility</p:attrName>
                                        </p:attrNameLst>
                                      </p:cBhvr>
                                      <p:to>
                                        <p:strVal val="visible"/>
                                      </p:to>
                                    </p:set>
                                    <p:animEffect filter="fade" transition="in">
                                      <p:cBhvr>
                                        <p:cTn dur="1000"/>
                                        <p:tgtEl>
                                          <p:spTgt spid="30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10" st="10"/>
                                            </p:txEl>
                                          </p:spTgt>
                                        </p:tgtEl>
                                        <p:attrNameLst>
                                          <p:attrName>style.visibility</p:attrName>
                                        </p:attrNameLst>
                                      </p:cBhvr>
                                      <p:to>
                                        <p:strVal val="visible"/>
                                      </p:to>
                                    </p:set>
                                    <p:animEffect filter="fade" transition="in">
                                      <p:cBhvr>
                                        <p:cTn dur="1000"/>
                                        <p:tgtEl>
                                          <p:spTgt spid="30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11" st="11"/>
                                            </p:txEl>
                                          </p:spTgt>
                                        </p:tgtEl>
                                        <p:attrNameLst>
                                          <p:attrName>style.visibility</p:attrName>
                                        </p:attrNameLst>
                                      </p:cBhvr>
                                      <p:to>
                                        <p:strVal val="visible"/>
                                      </p:to>
                                    </p:set>
                                    <p:animEffect filter="fade" transition="in">
                                      <p:cBhvr>
                                        <p:cTn dur="1000"/>
                                        <p:tgtEl>
                                          <p:spTgt spid="30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12" st="12"/>
                                            </p:txEl>
                                          </p:spTgt>
                                        </p:tgtEl>
                                        <p:attrNameLst>
                                          <p:attrName>style.visibility</p:attrName>
                                        </p:attrNameLst>
                                      </p:cBhvr>
                                      <p:to>
                                        <p:strVal val="visible"/>
                                      </p:to>
                                    </p:set>
                                    <p:animEffect filter="fade" transition="in">
                                      <p:cBhvr>
                                        <p:cTn dur="1000"/>
                                        <p:tgtEl>
                                          <p:spTgt spid="300">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06" name="Shape 306"/>
        <p:cNvGrpSpPr/>
        <p:nvPr/>
      </p:nvGrpSpPr>
      <p:grpSpPr>
        <a:xfrm>
          <a:off x="0" y="0"/>
          <a:ext cx="0" cy="0"/>
          <a:chOff x="0" y="0"/>
          <a:chExt cx="0" cy="0"/>
        </a:xfrm>
      </p:grpSpPr>
      <p:sp>
        <p:nvSpPr>
          <p:cNvPr id="307" name="Google Shape;307;p40"/>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Reflection Task: Personal Memory vs. Official History</a:t>
            </a:r>
            <a:endParaRPr sz="3500"/>
          </a:p>
        </p:txBody>
      </p:sp>
      <p:sp>
        <p:nvSpPr>
          <p:cNvPr id="308" name="Google Shape;308;p40"/>
          <p:cNvSpPr/>
          <p:nvPr/>
        </p:nvSpPr>
        <p:spPr>
          <a:xfrm>
            <a:off x="355651" y="1686350"/>
            <a:ext cx="5815200" cy="2983800"/>
          </a:xfrm>
          <a:prstGeom prst="wedgeRoundRectCallout">
            <a:avLst>
              <a:gd fmla="val -51330" name="adj1"/>
              <a:gd fmla="val 66767"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1000"/>
              </a:spcBef>
              <a:spcAft>
                <a:spcPts val="0"/>
              </a:spcAft>
              <a:buNone/>
            </a:pPr>
            <a:r>
              <a:rPr lang="en-US" sz="2000">
                <a:solidFill>
                  <a:srgbClr val="FFFFFF"/>
                </a:solidFill>
                <a:latin typeface="Roboto"/>
                <a:ea typeface="Roboto"/>
                <a:cs typeface="Roboto"/>
                <a:sym typeface="Roboto"/>
              </a:rPr>
              <a:t>What factors make personal memory convincing or unconvincing as a source of knowledge?</a:t>
            </a:r>
            <a:endParaRPr sz="2000">
              <a:solidFill>
                <a:srgbClr val="FFFFFF"/>
              </a:solidFill>
              <a:latin typeface="Roboto"/>
              <a:ea typeface="Roboto"/>
              <a:cs typeface="Roboto"/>
              <a:sym typeface="Roboto"/>
            </a:endParaRPr>
          </a:p>
          <a:p>
            <a:pPr indent="0" lvl="0" marL="0" rtl="0" algn="l">
              <a:spcBef>
                <a:spcPts val="1000"/>
              </a:spcBef>
              <a:spcAft>
                <a:spcPts val="0"/>
              </a:spcAft>
              <a:buNone/>
            </a:pPr>
            <a:r>
              <a:rPr lang="en-US" sz="2000">
                <a:solidFill>
                  <a:srgbClr val="FFFFFF"/>
                </a:solidFill>
                <a:latin typeface="Roboto"/>
                <a:ea typeface="Roboto"/>
                <a:cs typeface="Roboto"/>
                <a:sym typeface="Roboto"/>
              </a:rPr>
              <a:t>How might historians’ methods challenge or support personal recollections?</a:t>
            </a:r>
            <a:endParaRPr sz="2000">
              <a:solidFill>
                <a:srgbClr val="FFFFFF"/>
              </a:solidFill>
              <a:latin typeface="Roboto"/>
              <a:ea typeface="Roboto"/>
              <a:cs typeface="Roboto"/>
              <a:sym typeface="Roboto"/>
            </a:endParaRPr>
          </a:p>
          <a:p>
            <a:pPr indent="0" lvl="0" marL="0" rtl="0" algn="l">
              <a:spcBef>
                <a:spcPts val="1000"/>
              </a:spcBef>
              <a:spcAft>
                <a:spcPts val="0"/>
              </a:spcAft>
              <a:buNone/>
            </a:pPr>
            <a:r>
              <a:rPr lang="en-US" sz="2000">
                <a:solidFill>
                  <a:srgbClr val="FFFFFF"/>
                </a:solidFill>
                <a:latin typeface="Roboto"/>
                <a:ea typeface="Roboto"/>
                <a:cs typeface="Roboto"/>
                <a:sym typeface="Roboto"/>
              </a:rPr>
              <a:t>In what ways could power or authority shape both memory and history?</a:t>
            </a:r>
            <a:endParaRPr sz="2000">
              <a:solidFill>
                <a:srgbClr val="FFFFFF"/>
              </a:solidFill>
              <a:latin typeface="Roboto"/>
              <a:ea typeface="Roboto"/>
              <a:cs typeface="Roboto"/>
              <a:sym typeface="Roboto"/>
            </a:endParaRPr>
          </a:p>
          <a:p>
            <a:pPr indent="0" lvl="0" marL="0" rtl="0" algn="l">
              <a:spcBef>
                <a:spcPts val="1000"/>
              </a:spcBef>
              <a:spcAft>
                <a:spcPts val="1000"/>
              </a:spcAft>
              <a:buNone/>
            </a:pPr>
            <a:r>
              <a:t/>
            </a:r>
            <a:endParaRPr sz="2000">
              <a:solidFill>
                <a:srgbClr val="FFFFFF"/>
              </a:solidFill>
              <a:latin typeface="Roboto"/>
              <a:ea typeface="Roboto"/>
              <a:cs typeface="Roboto"/>
              <a:sym typeface="Roboto"/>
            </a:endParaRPr>
          </a:p>
        </p:txBody>
      </p:sp>
      <p:pic>
        <p:nvPicPr>
          <p:cNvPr id="309" name="Google Shape;309;p40" title="dicussionlightbulb.png"/>
          <p:cNvPicPr preferRelativeResize="0"/>
          <p:nvPr/>
        </p:nvPicPr>
        <p:blipFill>
          <a:blip r:embed="rId3">
            <a:alphaModFix/>
          </a:blip>
          <a:stretch>
            <a:fillRect/>
          </a:stretch>
        </p:blipFill>
        <p:spPr>
          <a:xfrm>
            <a:off x="6381151" y="1731651"/>
            <a:ext cx="5486400" cy="2893200"/>
          </a:xfrm>
          <a:prstGeom prst="roundRect">
            <a:avLst>
              <a:gd fmla="val 16667" name="adj"/>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1"/>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 Recap</a:t>
            </a:r>
            <a:endParaRPr sz="3500"/>
          </a:p>
        </p:txBody>
      </p:sp>
      <p:sp>
        <p:nvSpPr>
          <p:cNvPr id="315" name="Google Shape;315;p41"/>
          <p:cNvSpPr txBox="1"/>
          <p:nvPr/>
        </p:nvSpPr>
        <p:spPr>
          <a:xfrm>
            <a:off x="813800" y="1288325"/>
            <a:ext cx="7589400" cy="20457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3000">
                <a:solidFill>
                  <a:srgbClr val="1D67AC"/>
                </a:solidFill>
                <a:latin typeface="Roboto"/>
                <a:ea typeface="Roboto"/>
                <a:cs typeface="Roboto"/>
                <a:sym typeface="Roboto"/>
              </a:rPr>
              <a:t>Explore different perspectives on the reliability of memory and history, with attention to power, bias, and subjectivity.</a:t>
            </a:r>
            <a:endParaRPr b="1" sz="3000">
              <a:solidFill>
                <a:srgbClr val="1D67AC"/>
              </a:solidFill>
              <a:latin typeface="Roboto"/>
              <a:ea typeface="Roboto"/>
              <a:cs typeface="Roboto"/>
              <a:sym typeface="Roboto"/>
            </a:endParaRPr>
          </a:p>
          <a:p>
            <a:pPr indent="0" lvl="0" marL="0" rtl="0" algn="l">
              <a:spcBef>
                <a:spcPts val="2500"/>
              </a:spcBef>
              <a:spcAft>
                <a:spcPts val="0"/>
              </a:spcAft>
              <a:buNone/>
            </a:pPr>
            <a:r>
              <a:t/>
            </a:r>
            <a:endParaRPr b="1" sz="3000">
              <a:solidFill>
                <a:srgbClr val="1D67AC"/>
              </a:solidFill>
              <a:latin typeface="Roboto"/>
              <a:ea typeface="Roboto"/>
              <a:cs typeface="Roboto"/>
              <a:sym typeface="Roboto"/>
            </a:endParaRPr>
          </a:p>
          <a:p>
            <a:pPr indent="0" lvl="0" marL="0" rtl="0" algn="l">
              <a:spcBef>
                <a:spcPts val="2500"/>
              </a:spcBef>
              <a:spcAft>
                <a:spcPts val="0"/>
              </a:spcAft>
              <a:buNone/>
            </a:pPr>
            <a:r>
              <a:t/>
            </a:r>
            <a:endParaRPr b="1" sz="3000">
              <a:solidFill>
                <a:srgbClr val="1D67AC"/>
              </a:solidFill>
              <a:latin typeface="Roboto"/>
              <a:ea typeface="Roboto"/>
              <a:cs typeface="Roboto"/>
              <a:sym typeface="Roboto"/>
            </a:endParaRPr>
          </a:p>
          <a:p>
            <a:pPr indent="0" lvl="0" marL="0" rtl="0" algn="l">
              <a:spcBef>
                <a:spcPts val="2500"/>
              </a:spcBef>
              <a:spcAft>
                <a:spcPts val="0"/>
              </a:spcAft>
              <a:buNone/>
            </a:pPr>
            <a:r>
              <a:t/>
            </a:r>
            <a:endParaRPr b="1" sz="3000">
              <a:solidFill>
                <a:srgbClr val="1D67AC"/>
              </a:solidFill>
              <a:latin typeface="Roboto"/>
              <a:ea typeface="Roboto"/>
              <a:cs typeface="Roboto"/>
              <a:sym typeface="Roboto"/>
            </a:endParaRPr>
          </a:p>
          <a:p>
            <a:pPr indent="0" lvl="0" marL="0" rtl="0" algn="l">
              <a:spcBef>
                <a:spcPts val="2500"/>
              </a:spcBef>
              <a:spcAft>
                <a:spcPts val="2500"/>
              </a:spcAft>
              <a:buNone/>
            </a:pPr>
            <a:r>
              <a:t/>
            </a:r>
            <a:endParaRPr b="1" sz="3000">
              <a:solidFill>
                <a:srgbClr val="1D67AC"/>
              </a:solidFill>
              <a:latin typeface="Roboto"/>
              <a:ea typeface="Roboto"/>
              <a:cs typeface="Roboto"/>
              <a:sym typeface="Roboto"/>
            </a:endParaRPr>
          </a:p>
        </p:txBody>
      </p:sp>
      <p:pic>
        <p:nvPicPr>
          <p:cNvPr id="316" name="Google Shape;316;p41"/>
          <p:cNvPicPr preferRelativeResize="0"/>
          <p:nvPr/>
        </p:nvPicPr>
        <p:blipFill>
          <a:blip r:embed="rId3">
            <a:alphaModFix/>
          </a:blip>
          <a:stretch>
            <a:fillRect/>
          </a:stretch>
        </p:blipFill>
        <p:spPr>
          <a:xfrm>
            <a:off x="-37875" y="1539075"/>
            <a:ext cx="763652" cy="764477"/>
          </a:xfrm>
          <a:prstGeom prst="rect">
            <a:avLst/>
          </a:prstGeom>
          <a:noFill/>
          <a:ln>
            <a:noFill/>
          </a:ln>
        </p:spPr>
      </p:pic>
      <p:pic>
        <p:nvPicPr>
          <p:cNvPr id="317" name="Google Shape;317;p41"/>
          <p:cNvPicPr preferRelativeResize="0"/>
          <p:nvPr/>
        </p:nvPicPr>
        <p:blipFill>
          <a:blip r:embed="rId3">
            <a:alphaModFix/>
          </a:blip>
          <a:stretch>
            <a:fillRect/>
          </a:stretch>
        </p:blipFill>
        <p:spPr>
          <a:xfrm>
            <a:off x="-37875" y="3064200"/>
            <a:ext cx="763652" cy="764477"/>
          </a:xfrm>
          <a:prstGeom prst="rect">
            <a:avLst/>
          </a:prstGeom>
          <a:noFill/>
          <a:ln>
            <a:noFill/>
          </a:ln>
        </p:spPr>
      </p:pic>
      <p:pic>
        <p:nvPicPr>
          <p:cNvPr id="318" name="Google Shape;318;p41"/>
          <p:cNvPicPr preferRelativeResize="0"/>
          <p:nvPr/>
        </p:nvPicPr>
        <p:blipFill>
          <a:blip r:embed="rId3">
            <a:alphaModFix/>
          </a:blip>
          <a:stretch>
            <a:fillRect/>
          </a:stretch>
        </p:blipFill>
        <p:spPr>
          <a:xfrm>
            <a:off x="-37875" y="4513125"/>
            <a:ext cx="763652" cy="764477"/>
          </a:xfrm>
          <a:prstGeom prst="rect">
            <a:avLst/>
          </a:prstGeom>
          <a:noFill/>
          <a:ln>
            <a:noFill/>
          </a:ln>
        </p:spPr>
      </p:pic>
      <p:sp>
        <p:nvSpPr>
          <p:cNvPr id="319" name="Google Shape;319;p41"/>
          <p:cNvSpPr txBox="1"/>
          <p:nvPr/>
        </p:nvSpPr>
        <p:spPr>
          <a:xfrm>
            <a:off x="813800" y="2888900"/>
            <a:ext cx="6902100" cy="1596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3000">
                <a:solidFill>
                  <a:srgbClr val="1D67AC"/>
                </a:solidFill>
                <a:latin typeface="Roboto"/>
                <a:ea typeface="Roboto"/>
                <a:cs typeface="Roboto"/>
                <a:sym typeface="Roboto"/>
              </a:rPr>
              <a:t>Analyze how commonly held memories differ from documented historical facts.</a:t>
            </a:r>
            <a:endParaRPr b="1" sz="3000">
              <a:solidFill>
                <a:srgbClr val="1D67AC"/>
              </a:solidFill>
              <a:latin typeface="Roboto"/>
              <a:ea typeface="Roboto"/>
              <a:cs typeface="Roboto"/>
              <a:sym typeface="Roboto"/>
            </a:endParaRPr>
          </a:p>
          <a:p>
            <a:pPr indent="0" lvl="0" marL="0" rtl="0" algn="l">
              <a:spcBef>
                <a:spcPts val="2500"/>
              </a:spcBef>
              <a:spcAft>
                <a:spcPts val="0"/>
              </a:spcAft>
              <a:buNone/>
            </a:pPr>
            <a:r>
              <a:t/>
            </a:r>
            <a:endParaRPr b="1" sz="3000">
              <a:solidFill>
                <a:srgbClr val="1D67AC"/>
              </a:solidFill>
              <a:latin typeface="Roboto"/>
              <a:ea typeface="Roboto"/>
              <a:cs typeface="Roboto"/>
              <a:sym typeface="Roboto"/>
            </a:endParaRPr>
          </a:p>
          <a:p>
            <a:pPr indent="0" lvl="0" marL="0" rtl="0" algn="l">
              <a:spcBef>
                <a:spcPts val="2500"/>
              </a:spcBef>
              <a:spcAft>
                <a:spcPts val="2500"/>
              </a:spcAft>
              <a:buNone/>
            </a:pPr>
            <a:r>
              <a:t/>
            </a:r>
            <a:endParaRPr b="1" sz="3000">
              <a:solidFill>
                <a:srgbClr val="1D67AC"/>
              </a:solidFill>
              <a:latin typeface="Roboto"/>
              <a:ea typeface="Roboto"/>
              <a:cs typeface="Roboto"/>
              <a:sym typeface="Roboto"/>
            </a:endParaRPr>
          </a:p>
        </p:txBody>
      </p:sp>
      <p:sp>
        <p:nvSpPr>
          <p:cNvPr id="320" name="Google Shape;320;p41"/>
          <p:cNvSpPr txBox="1"/>
          <p:nvPr/>
        </p:nvSpPr>
        <p:spPr>
          <a:xfrm>
            <a:off x="813800" y="4332788"/>
            <a:ext cx="8209800" cy="1596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3000">
                <a:solidFill>
                  <a:srgbClr val="1D67AC"/>
                </a:solidFill>
                <a:latin typeface="Roboto"/>
                <a:ea typeface="Roboto"/>
                <a:cs typeface="Roboto"/>
                <a:sym typeface="Roboto"/>
              </a:rPr>
              <a:t>Determine whether there are </a:t>
            </a:r>
            <a:br>
              <a:rPr b="1" lang="en-US" sz="3000">
                <a:solidFill>
                  <a:srgbClr val="1D67AC"/>
                </a:solidFill>
                <a:latin typeface="Roboto"/>
                <a:ea typeface="Roboto"/>
                <a:cs typeface="Roboto"/>
                <a:sym typeface="Roboto"/>
              </a:rPr>
            </a:br>
            <a:r>
              <a:rPr b="1" lang="en-US" sz="3000">
                <a:solidFill>
                  <a:srgbClr val="1D67AC"/>
                </a:solidFill>
                <a:latin typeface="Roboto"/>
                <a:ea typeface="Roboto"/>
                <a:cs typeface="Roboto"/>
                <a:sym typeface="Roboto"/>
              </a:rPr>
              <a:t>circumstances under which intentionally omitting certain memories from </a:t>
            </a:r>
            <a:br>
              <a:rPr b="1" lang="en-US" sz="3000">
                <a:solidFill>
                  <a:srgbClr val="1D67AC"/>
                </a:solidFill>
                <a:latin typeface="Roboto"/>
                <a:ea typeface="Roboto"/>
                <a:cs typeface="Roboto"/>
                <a:sym typeface="Roboto"/>
              </a:rPr>
            </a:br>
            <a:r>
              <a:rPr b="1" lang="en-US" sz="3000">
                <a:solidFill>
                  <a:srgbClr val="1D67AC"/>
                </a:solidFill>
                <a:latin typeface="Roboto"/>
                <a:ea typeface="Roboto"/>
                <a:cs typeface="Roboto"/>
                <a:sym typeface="Roboto"/>
              </a:rPr>
              <a:t>historical narratives can be justified.</a:t>
            </a:r>
            <a:endParaRPr b="1" sz="3000">
              <a:solidFill>
                <a:srgbClr val="1D67AC"/>
              </a:solidFill>
              <a:latin typeface="Roboto"/>
              <a:ea typeface="Roboto"/>
              <a:cs typeface="Roboto"/>
              <a:sym typeface="Roboto"/>
            </a:endParaRPr>
          </a:p>
          <a:p>
            <a:pPr indent="0" lvl="0" marL="0" rtl="0" algn="l">
              <a:spcBef>
                <a:spcPts val="2500"/>
              </a:spcBef>
              <a:spcAft>
                <a:spcPts val="0"/>
              </a:spcAft>
              <a:buNone/>
            </a:pPr>
            <a:r>
              <a:t/>
            </a:r>
            <a:endParaRPr b="1" sz="3000">
              <a:solidFill>
                <a:srgbClr val="1D67AC"/>
              </a:solidFill>
              <a:latin typeface="Roboto"/>
              <a:ea typeface="Roboto"/>
              <a:cs typeface="Roboto"/>
              <a:sym typeface="Roboto"/>
            </a:endParaRPr>
          </a:p>
          <a:p>
            <a:pPr indent="0" lvl="0" marL="0" rtl="0" algn="l">
              <a:spcBef>
                <a:spcPts val="2500"/>
              </a:spcBef>
              <a:spcAft>
                <a:spcPts val="2500"/>
              </a:spcAft>
              <a:buNone/>
            </a:pPr>
            <a:r>
              <a:t/>
            </a:r>
            <a:endParaRPr b="1" sz="3000">
              <a:solidFill>
                <a:srgbClr val="1D67AC"/>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191" name="Shape 191"/>
        <p:cNvGrpSpPr/>
        <p:nvPr/>
      </p:nvGrpSpPr>
      <p:grpSpPr>
        <a:xfrm>
          <a:off x="0" y="0"/>
          <a:ext cx="0" cy="0"/>
          <a:chOff x="0" y="0"/>
          <a:chExt cx="0" cy="0"/>
        </a:xfrm>
      </p:grpSpPr>
      <p:sp>
        <p:nvSpPr>
          <p:cNvPr id="192" name="Google Shape;192;p27"/>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How does Kialo work?</a:t>
            </a:r>
            <a:endParaRPr sz="3500"/>
          </a:p>
        </p:txBody>
      </p:sp>
      <p:pic>
        <p:nvPicPr>
          <p:cNvPr id="193" name="Google Shape;193;p27" title="Group 333.png"/>
          <p:cNvPicPr preferRelativeResize="0"/>
          <p:nvPr/>
        </p:nvPicPr>
        <p:blipFill rotWithShape="1">
          <a:blip r:embed="rId3">
            <a:alphaModFix/>
          </a:blip>
          <a:srcRect b="26519" l="0" r="0" t="0"/>
          <a:stretch/>
        </p:blipFill>
        <p:spPr>
          <a:xfrm>
            <a:off x="10612678" y="5451925"/>
            <a:ext cx="1476597" cy="1316175"/>
          </a:xfrm>
          <a:prstGeom prst="rect">
            <a:avLst/>
          </a:prstGeom>
          <a:noFill/>
          <a:ln>
            <a:noFill/>
          </a:ln>
        </p:spPr>
      </p:pic>
      <p:sp>
        <p:nvSpPr>
          <p:cNvPr id="194" name="Google Shape;194;p27"/>
          <p:cNvSpPr txBox="1"/>
          <p:nvPr>
            <p:ph type="title"/>
          </p:nvPr>
        </p:nvSpPr>
        <p:spPr>
          <a:xfrm>
            <a:off x="538425" y="1201900"/>
            <a:ext cx="10599000" cy="954300"/>
          </a:xfrm>
          <a:prstGeom prst="rect">
            <a:avLst/>
          </a:prstGeom>
        </p:spPr>
        <p:txBody>
          <a:bodyPr anchorCtr="0" anchor="t" bIns="121900" lIns="121900" spcFirstLastPara="1" rIns="121900" wrap="square" tIns="121900">
            <a:spAutoFit/>
          </a:bodyPr>
          <a:lstStyle/>
          <a:p>
            <a:pPr indent="0" lvl="0" marL="0" rtl="0" algn="ctr">
              <a:spcBef>
                <a:spcPts val="0"/>
              </a:spcBef>
              <a:spcAft>
                <a:spcPts val="1000"/>
              </a:spcAft>
              <a:buNone/>
            </a:pPr>
            <a:r>
              <a:rPr lang="en-US" sz="2300"/>
              <a:t>If you’re new to Kialo, watch this video to discover how the platform works.  Otherwise, let’s get started!</a:t>
            </a:r>
            <a:endParaRPr sz="2300"/>
          </a:p>
        </p:txBody>
      </p:sp>
      <p:pic>
        <p:nvPicPr>
          <p:cNvPr descr="Kialo is the free, award-winning tool for thoughtful, inclusive discussion.&#10;&#10;In Kialo discussions, students respond to a central thesis by adding pros and cons — both to the thesis and to each other’s points — creating an interactive discussion map.&#10;&#10;This format empowers students to break down complex topics, explore diverse perspectives, and build well-reasoned arguments together.&#10;&#10;This 60-second video explains how Kialo:&#10;&#10;▪️ trains critical thinking by encouraging students to show their reasoning in dynamic, structured argument trees. &#10;▪️ greatly increases student participation. &#10;▪️ lets students join in seconds with no accounts required. &#10;&#10;Why Kialo works: Kialo’s combination of debate and argument-mapping has been proven to enhance critical thinking. The platform has ESSA Tier IV evidence and has received multiple awards. &#10;&#10;Who Kialo is for: Educators who lead debates and discussions or teach argumentative reasoning. Help every student participate in structured, inclusive conversations!&#10;&#10;👉 Try out our demo discussion. No sign-up required. https://www.kialo-edu.com/demo&#10;&#10;🌐 Visit Kialo at https://www.kialo-edu.com/&#10;&#10;🚀 Learn more with our Kialo in 60 Seconds tutorial videos. https://youtube.com/playlist?list=PLHBYxYwcONgCiE-SFF5WbW8wakyqdJ7cM&amp;si=01SgFpCkzoOpwY-3&#10;&#10;#kialo  #edtechtools  #criticalthinking #studentengagement #inquirybasedlearning &#10;&#10;&#10;&#10;📢 About Kialo&#10;&#10;Kialo is the free tool for thoughtful, inclusive discussion. Driven by our mission to make the world a more thoughtful place, Kialo is free and always will be." id="195" name="Google Shape;195;p27" title="What is Kialo?">
            <a:hlinkClick r:id="rId4"/>
          </p:cNvPr>
          <p:cNvPicPr preferRelativeResize="0"/>
          <p:nvPr/>
        </p:nvPicPr>
        <p:blipFill>
          <a:blip r:embed="rId5">
            <a:alphaModFix/>
          </a:blip>
          <a:stretch>
            <a:fillRect/>
          </a:stretch>
        </p:blipFill>
        <p:spPr>
          <a:xfrm>
            <a:off x="2445525" y="2156200"/>
            <a:ext cx="6784798" cy="381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a:t>
            </a:r>
            <a:endParaRPr sz="3500"/>
          </a:p>
        </p:txBody>
      </p:sp>
      <p:sp>
        <p:nvSpPr>
          <p:cNvPr id="201" name="Google Shape;201;p28"/>
          <p:cNvSpPr txBox="1"/>
          <p:nvPr/>
        </p:nvSpPr>
        <p:spPr>
          <a:xfrm>
            <a:off x="813800" y="1288325"/>
            <a:ext cx="7589400" cy="20457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3000">
                <a:solidFill>
                  <a:srgbClr val="1D67AC"/>
                </a:solidFill>
                <a:latin typeface="Roboto"/>
                <a:ea typeface="Roboto"/>
                <a:cs typeface="Roboto"/>
                <a:sym typeface="Roboto"/>
              </a:rPr>
              <a:t>Explore different perspectives on the reliability of memory and history, with attention to power, bias, and subjectivity.</a:t>
            </a:r>
            <a:endParaRPr b="1" sz="3000">
              <a:solidFill>
                <a:srgbClr val="1D67AC"/>
              </a:solidFill>
              <a:latin typeface="Roboto"/>
              <a:ea typeface="Roboto"/>
              <a:cs typeface="Roboto"/>
              <a:sym typeface="Roboto"/>
            </a:endParaRPr>
          </a:p>
          <a:p>
            <a:pPr indent="0" lvl="0" marL="0" rtl="0" algn="l">
              <a:spcBef>
                <a:spcPts val="2500"/>
              </a:spcBef>
              <a:spcAft>
                <a:spcPts val="0"/>
              </a:spcAft>
              <a:buNone/>
            </a:pPr>
            <a:r>
              <a:t/>
            </a:r>
            <a:endParaRPr b="1" sz="3000">
              <a:solidFill>
                <a:srgbClr val="1D67AC"/>
              </a:solidFill>
              <a:latin typeface="Roboto"/>
              <a:ea typeface="Roboto"/>
              <a:cs typeface="Roboto"/>
              <a:sym typeface="Roboto"/>
            </a:endParaRPr>
          </a:p>
          <a:p>
            <a:pPr indent="0" lvl="0" marL="0" rtl="0" algn="l">
              <a:spcBef>
                <a:spcPts val="2500"/>
              </a:spcBef>
              <a:spcAft>
                <a:spcPts val="0"/>
              </a:spcAft>
              <a:buNone/>
            </a:pPr>
            <a:r>
              <a:t/>
            </a:r>
            <a:endParaRPr b="1" sz="3000">
              <a:solidFill>
                <a:srgbClr val="1D67AC"/>
              </a:solidFill>
              <a:latin typeface="Roboto"/>
              <a:ea typeface="Roboto"/>
              <a:cs typeface="Roboto"/>
              <a:sym typeface="Roboto"/>
            </a:endParaRPr>
          </a:p>
          <a:p>
            <a:pPr indent="0" lvl="0" marL="0" rtl="0" algn="l">
              <a:spcBef>
                <a:spcPts val="2500"/>
              </a:spcBef>
              <a:spcAft>
                <a:spcPts val="0"/>
              </a:spcAft>
              <a:buNone/>
            </a:pPr>
            <a:r>
              <a:t/>
            </a:r>
            <a:endParaRPr b="1" sz="3000">
              <a:solidFill>
                <a:srgbClr val="1D67AC"/>
              </a:solidFill>
              <a:latin typeface="Roboto"/>
              <a:ea typeface="Roboto"/>
              <a:cs typeface="Roboto"/>
              <a:sym typeface="Roboto"/>
            </a:endParaRPr>
          </a:p>
          <a:p>
            <a:pPr indent="0" lvl="0" marL="0" rtl="0" algn="l">
              <a:spcBef>
                <a:spcPts val="2500"/>
              </a:spcBef>
              <a:spcAft>
                <a:spcPts val="2500"/>
              </a:spcAft>
              <a:buNone/>
            </a:pPr>
            <a:r>
              <a:t/>
            </a:r>
            <a:endParaRPr b="1" sz="3000">
              <a:solidFill>
                <a:srgbClr val="1D67AC"/>
              </a:solidFill>
              <a:latin typeface="Roboto"/>
              <a:ea typeface="Roboto"/>
              <a:cs typeface="Roboto"/>
              <a:sym typeface="Roboto"/>
            </a:endParaRPr>
          </a:p>
        </p:txBody>
      </p:sp>
      <p:pic>
        <p:nvPicPr>
          <p:cNvPr id="202" name="Google Shape;202;p28"/>
          <p:cNvPicPr preferRelativeResize="0"/>
          <p:nvPr/>
        </p:nvPicPr>
        <p:blipFill>
          <a:blip r:embed="rId3">
            <a:alphaModFix/>
          </a:blip>
          <a:stretch>
            <a:fillRect/>
          </a:stretch>
        </p:blipFill>
        <p:spPr>
          <a:xfrm>
            <a:off x="-37875" y="1539075"/>
            <a:ext cx="763652" cy="764477"/>
          </a:xfrm>
          <a:prstGeom prst="rect">
            <a:avLst/>
          </a:prstGeom>
          <a:noFill/>
          <a:ln>
            <a:noFill/>
          </a:ln>
        </p:spPr>
      </p:pic>
      <p:pic>
        <p:nvPicPr>
          <p:cNvPr id="203" name="Google Shape;203;p28"/>
          <p:cNvPicPr preferRelativeResize="0"/>
          <p:nvPr/>
        </p:nvPicPr>
        <p:blipFill>
          <a:blip r:embed="rId3">
            <a:alphaModFix/>
          </a:blip>
          <a:stretch>
            <a:fillRect/>
          </a:stretch>
        </p:blipFill>
        <p:spPr>
          <a:xfrm>
            <a:off x="-37875" y="3064200"/>
            <a:ext cx="763652" cy="764477"/>
          </a:xfrm>
          <a:prstGeom prst="rect">
            <a:avLst/>
          </a:prstGeom>
          <a:noFill/>
          <a:ln>
            <a:noFill/>
          </a:ln>
        </p:spPr>
      </p:pic>
      <p:pic>
        <p:nvPicPr>
          <p:cNvPr id="204" name="Google Shape;204;p28"/>
          <p:cNvPicPr preferRelativeResize="0"/>
          <p:nvPr/>
        </p:nvPicPr>
        <p:blipFill>
          <a:blip r:embed="rId3">
            <a:alphaModFix/>
          </a:blip>
          <a:stretch>
            <a:fillRect/>
          </a:stretch>
        </p:blipFill>
        <p:spPr>
          <a:xfrm>
            <a:off x="-37875" y="4513125"/>
            <a:ext cx="763652" cy="764477"/>
          </a:xfrm>
          <a:prstGeom prst="rect">
            <a:avLst/>
          </a:prstGeom>
          <a:noFill/>
          <a:ln>
            <a:noFill/>
          </a:ln>
        </p:spPr>
      </p:pic>
      <p:sp>
        <p:nvSpPr>
          <p:cNvPr id="205" name="Google Shape;205;p28"/>
          <p:cNvSpPr txBox="1"/>
          <p:nvPr/>
        </p:nvSpPr>
        <p:spPr>
          <a:xfrm>
            <a:off x="813800" y="2888900"/>
            <a:ext cx="6902100" cy="1596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3000">
                <a:solidFill>
                  <a:srgbClr val="1D67AC"/>
                </a:solidFill>
                <a:latin typeface="Roboto"/>
                <a:ea typeface="Roboto"/>
                <a:cs typeface="Roboto"/>
                <a:sym typeface="Roboto"/>
              </a:rPr>
              <a:t>Analyze how commonly held memories differ from documented historical facts.</a:t>
            </a:r>
            <a:endParaRPr b="1" sz="3000">
              <a:solidFill>
                <a:srgbClr val="1D67AC"/>
              </a:solidFill>
              <a:latin typeface="Roboto"/>
              <a:ea typeface="Roboto"/>
              <a:cs typeface="Roboto"/>
              <a:sym typeface="Roboto"/>
            </a:endParaRPr>
          </a:p>
          <a:p>
            <a:pPr indent="0" lvl="0" marL="0" rtl="0" algn="l">
              <a:spcBef>
                <a:spcPts val="2500"/>
              </a:spcBef>
              <a:spcAft>
                <a:spcPts val="0"/>
              </a:spcAft>
              <a:buNone/>
            </a:pPr>
            <a:r>
              <a:t/>
            </a:r>
            <a:endParaRPr b="1" sz="3000">
              <a:solidFill>
                <a:srgbClr val="1D67AC"/>
              </a:solidFill>
              <a:latin typeface="Roboto"/>
              <a:ea typeface="Roboto"/>
              <a:cs typeface="Roboto"/>
              <a:sym typeface="Roboto"/>
            </a:endParaRPr>
          </a:p>
          <a:p>
            <a:pPr indent="0" lvl="0" marL="0" rtl="0" algn="l">
              <a:spcBef>
                <a:spcPts val="2500"/>
              </a:spcBef>
              <a:spcAft>
                <a:spcPts val="2500"/>
              </a:spcAft>
              <a:buNone/>
            </a:pPr>
            <a:r>
              <a:t/>
            </a:r>
            <a:endParaRPr b="1" sz="3000">
              <a:solidFill>
                <a:srgbClr val="1D67AC"/>
              </a:solidFill>
              <a:latin typeface="Roboto"/>
              <a:ea typeface="Roboto"/>
              <a:cs typeface="Roboto"/>
              <a:sym typeface="Roboto"/>
            </a:endParaRPr>
          </a:p>
        </p:txBody>
      </p:sp>
      <p:sp>
        <p:nvSpPr>
          <p:cNvPr id="206" name="Google Shape;206;p28"/>
          <p:cNvSpPr txBox="1"/>
          <p:nvPr/>
        </p:nvSpPr>
        <p:spPr>
          <a:xfrm>
            <a:off x="813800" y="4332788"/>
            <a:ext cx="8209800" cy="1596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3000">
                <a:solidFill>
                  <a:srgbClr val="1D67AC"/>
                </a:solidFill>
                <a:latin typeface="Roboto"/>
                <a:ea typeface="Roboto"/>
                <a:cs typeface="Roboto"/>
                <a:sym typeface="Roboto"/>
              </a:rPr>
              <a:t>Determine whether there are </a:t>
            </a:r>
            <a:br>
              <a:rPr b="1" lang="en-US" sz="3000">
                <a:solidFill>
                  <a:srgbClr val="1D67AC"/>
                </a:solidFill>
                <a:latin typeface="Roboto"/>
                <a:ea typeface="Roboto"/>
                <a:cs typeface="Roboto"/>
                <a:sym typeface="Roboto"/>
              </a:rPr>
            </a:br>
            <a:r>
              <a:rPr b="1" lang="en-US" sz="3000">
                <a:solidFill>
                  <a:srgbClr val="1D67AC"/>
                </a:solidFill>
                <a:latin typeface="Roboto"/>
                <a:ea typeface="Roboto"/>
                <a:cs typeface="Roboto"/>
                <a:sym typeface="Roboto"/>
              </a:rPr>
              <a:t>circumstances under which intentionally omitting certain memories from </a:t>
            </a:r>
            <a:br>
              <a:rPr b="1" lang="en-US" sz="3000">
                <a:solidFill>
                  <a:srgbClr val="1D67AC"/>
                </a:solidFill>
                <a:latin typeface="Roboto"/>
                <a:ea typeface="Roboto"/>
                <a:cs typeface="Roboto"/>
                <a:sym typeface="Roboto"/>
              </a:rPr>
            </a:br>
            <a:r>
              <a:rPr b="1" lang="en-US" sz="3000">
                <a:solidFill>
                  <a:srgbClr val="1D67AC"/>
                </a:solidFill>
                <a:latin typeface="Roboto"/>
                <a:ea typeface="Roboto"/>
                <a:cs typeface="Roboto"/>
                <a:sym typeface="Roboto"/>
              </a:rPr>
              <a:t>historical narratives can be justified.</a:t>
            </a:r>
            <a:endParaRPr b="1" sz="3000">
              <a:solidFill>
                <a:srgbClr val="1D67AC"/>
              </a:solidFill>
              <a:latin typeface="Roboto"/>
              <a:ea typeface="Roboto"/>
              <a:cs typeface="Roboto"/>
              <a:sym typeface="Roboto"/>
            </a:endParaRPr>
          </a:p>
          <a:p>
            <a:pPr indent="0" lvl="0" marL="0" rtl="0" algn="l">
              <a:spcBef>
                <a:spcPts val="2500"/>
              </a:spcBef>
              <a:spcAft>
                <a:spcPts val="0"/>
              </a:spcAft>
              <a:buNone/>
            </a:pPr>
            <a:r>
              <a:t/>
            </a:r>
            <a:endParaRPr b="1" sz="3000">
              <a:solidFill>
                <a:srgbClr val="1D67AC"/>
              </a:solidFill>
              <a:latin typeface="Roboto"/>
              <a:ea typeface="Roboto"/>
              <a:cs typeface="Roboto"/>
              <a:sym typeface="Roboto"/>
            </a:endParaRPr>
          </a:p>
          <a:p>
            <a:pPr indent="0" lvl="0" marL="0" rtl="0" algn="l">
              <a:spcBef>
                <a:spcPts val="2500"/>
              </a:spcBef>
              <a:spcAft>
                <a:spcPts val="2500"/>
              </a:spcAft>
              <a:buNone/>
            </a:pPr>
            <a:r>
              <a:t/>
            </a:r>
            <a:endParaRPr b="1" sz="3000">
              <a:solidFill>
                <a:srgbClr val="1D67AC"/>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10" name="Shape 210"/>
        <p:cNvGrpSpPr/>
        <p:nvPr/>
      </p:nvGrpSpPr>
      <p:grpSpPr>
        <a:xfrm>
          <a:off x="0" y="0"/>
          <a:ext cx="0" cy="0"/>
          <a:chOff x="0" y="0"/>
          <a:chExt cx="0" cy="0"/>
        </a:xfrm>
      </p:grpSpPr>
      <p:pic>
        <p:nvPicPr>
          <p:cNvPr id="211" name="Google Shape;211;p29" title="KialoEdu-Avatar-04@2x.png"/>
          <p:cNvPicPr preferRelativeResize="0"/>
          <p:nvPr/>
        </p:nvPicPr>
        <p:blipFill>
          <a:blip r:embed="rId3">
            <a:alphaModFix/>
          </a:blip>
          <a:stretch>
            <a:fillRect/>
          </a:stretch>
        </p:blipFill>
        <p:spPr>
          <a:xfrm>
            <a:off x="10133525" y="4733050"/>
            <a:ext cx="1884600" cy="1884600"/>
          </a:xfrm>
          <a:prstGeom prst="ellipse">
            <a:avLst/>
          </a:prstGeom>
          <a:noFill/>
          <a:ln>
            <a:noFill/>
          </a:ln>
          <a:effectLst>
            <a:outerShdw blurRad="571500" rotWithShape="0" algn="bl" dir="5400000" dist="19050">
              <a:schemeClr val="accent2">
                <a:alpha val="50000"/>
              </a:schemeClr>
            </a:outerShdw>
          </a:effectLst>
        </p:spPr>
      </p:pic>
      <p:sp>
        <p:nvSpPr>
          <p:cNvPr id="212" name="Google Shape;212;p29"/>
          <p:cNvSpPr txBox="1"/>
          <p:nvPr>
            <p:ph type="title"/>
          </p:nvPr>
        </p:nvSpPr>
        <p:spPr>
          <a:xfrm>
            <a:off x="266925" y="2064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TOK Concepts</a:t>
            </a:r>
            <a:endParaRPr sz="3500"/>
          </a:p>
        </p:txBody>
      </p:sp>
      <p:sp>
        <p:nvSpPr>
          <p:cNvPr id="213" name="Google Shape;213;p29"/>
          <p:cNvSpPr/>
          <p:nvPr/>
        </p:nvSpPr>
        <p:spPr>
          <a:xfrm>
            <a:off x="166925" y="1146725"/>
            <a:ext cx="6860700" cy="40740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chemeClr val="lt1"/>
              </a:solidFill>
              <a:latin typeface="Roboto"/>
              <a:ea typeface="Roboto"/>
              <a:cs typeface="Roboto"/>
              <a:sym typeface="Roboto"/>
            </a:endParaRPr>
          </a:p>
          <a:p>
            <a:pPr indent="0" lvl="0" marL="0" rtl="0" algn="l">
              <a:spcBef>
                <a:spcPts val="1000"/>
              </a:spcBef>
              <a:spcAft>
                <a:spcPts val="0"/>
              </a:spcAft>
              <a:buNone/>
            </a:pPr>
            <a:r>
              <a:rPr b="1" lang="en-US" sz="2000">
                <a:solidFill>
                  <a:schemeClr val="lt1"/>
                </a:solidFill>
                <a:latin typeface="Roboto"/>
                <a:ea typeface="Roboto"/>
                <a:cs typeface="Roboto"/>
                <a:sym typeface="Roboto"/>
              </a:rPr>
              <a:t>Perspectives:</a:t>
            </a:r>
            <a:r>
              <a:rPr lang="en-US" sz="2000">
                <a:solidFill>
                  <a:schemeClr val="lt1"/>
                </a:solidFill>
                <a:latin typeface="Roboto"/>
                <a:ea typeface="Roboto"/>
                <a:cs typeface="Roboto"/>
                <a:sym typeface="Roboto"/>
              </a:rPr>
              <a:t> How do commonly held memories differ from documented historical facts, and what implications does this have for our understanding of history?</a:t>
            </a:r>
            <a:endParaRPr sz="2000">
              <a:solidFill>
                <a:schemeClr val="lt1"/>
              </a:solidFill>
              <a:latin typeface="Roboto"/>
              <a:ea typeface="Roboto"/>
              <a:cs typeface="Roboto"/>
              <a:sym typeface="Roboto"/>
            </a:endParaRPr>
          </a:p>
          <a:p>
            <a:pPr indent="0" lvl="0" marL="0" rtl="0" algn="l">
              <a:spcBef>
                <a:spcPts val="1000"/>
              </a:spcBef>
              <a:spcAft>
                <a:spcPts val="0"/>
              </a:spcAft>
              <a:buNone/>
            </a:pPr>
            <a:r>
              <a:rPr b="1" lang="en-US" sz="2000">
                <a:solidFill>
                  <a:schemeClr val="lt1"/>
                </a:solidFill>
                <a:latin typeface="Roboto"/>
                <a:ea typeface="Roboto"/>
                <a:cs typeface="Roboto"/>
                <a:sym typeface="Roboto"/>
              </a:rPr>
              <a:t>Power: </a:t>
            </a:r>
            <a:r>
              <a:rPr lang="en-US" sz="2000">
                <a:solidFill>
                  <a:schemeClr val="lt1"/>
                </a:solidFill>
                <a:latin typeface="Roboto"/>
                <a:ea typeface="Roboto"/>
                <a:cs typeface="Roboto"/>
                <a:sym typeface="Roboto"/>
              </a:rPr>
              <a:t> In what ways do power structures shape the "official" narratives of historical events, and how does this affect collective memory?</a:t>
            </a:r>
            <a:endParaRPr sz="2000">
              <a:solidFill>
                <a:schemeClr val="lt1"/>
              </a:solidFill>
              <a:latin typeface="Roboto"/>
              <a:ea typeface="Roboto"/>
              <a:cs typeface="Roboto"/>
              <a:sym typeface="Roboto"/>
            </a:endParaRPr>
          </a:p>
          <a:p>
            <a:pPr indent="0" lvl="0" marL="0" rtl="0" algn="l">
              <a:spcBef>
                <a:spcPts val="1000"/>
              </a:spcBef>
              <a:spcAft>
                <a:spcPts val="0"/>
              </a:spcAft>
              <a:buNone/>
            </a:pPr>
            <a:r>
              <a:rPr b="1" lang="en-US" sz="2000">
                <a:solidFill>
                  <a:schemeClr val="lt1"/>
                </a:solidFill>
                <a:latin typeface="Roboto"/>
                <a:ea typeface="Roboto"/>
                <a:cs typeface="Roboto"/>
                <a:sym typeface="Roboto"/>
              </a:rPr>
              <a:t>Justification:</a:t>
            </a:r>
            <a:r>
              <a:rPr lang="en-US" sz="2000">
                <a:solidFill>
                  <a:schemeClr val="lt1"/>
                </a:solidFill>
                <a:latin typeface="Roboto"/>
                <a:ea typeface="Roboto"/>
                <a:cs typeface="Roboto"/>
                <a:sym typeface="Roboto"/>
              </a:rPr>
              <a:t>  Are there circumstances under which intentionally omitting certain memories from historical narratives can be justified?</a:t>
            </a:r>
            <a:endParaRPr sz="2000">
              <a:solidFill>
                <a:schemeClr val="lt1"/>
              </a:solidFill>
              <a:latin typeface="Roboto"/>
              <a:ea typeface="Roboto"/>
              <a:cs typeface="Roboto"/>
              <a:sym typeface="Roboto"/>
            </a:endParaRPr>
          </a:p>
          <a:p>
            <a:pPr indent="0" lvl="0" marL="0" rtl="0" algn="l">
              <a:spcBef>
                <a:spcPts val="1000"/>
              </a:spcBef>
              <a:spcAft>
                <a:spcPts val="1000"/>
              </a:spcAft>
              <a:buNone/>
            </a:pPr>
            <a:r>
              <a:t/>
            </a:r>
            <a:endParaRPr sz="2000">
              <a:solidFill>
                <a:schemeClr val="lt1"/>
              </a:solidFill>
              <a:latin typeface="Roboto"/>
              <a:ea typeface="Roboto"/>
              <a:cs typeface="Roboto"/>
              <a:sym typeface="Roboto"/>
            </a:endParaRPr>
          </a:p>
        </p:txBody>
      </p:sp>
      <p:sp>
        <p:nvSpPr>
          <p:cNvPr id="214" name="Google Shape;214;p29"/>
          <p:cNvSpPr/>
          <p:nvPr/>
        </p:nvSpPr>
        <p:spPr>
          <a:xfrm>
            <a:off x="7409975" y="1146725"/>
            <a:ext cx="4289400" cy="3075600"/>
          </a:xfrm>
          <a:prstGeom prst="wedgeRoundRectCallout">
            <a:avLst>
              <a:gd fmla="val 30152" name="adj1"/>
              <a:gd fmla="val 78651" name="adj2"/>
              <a:gd fmla="val 0" name="adj3"/>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0"/>
              </a:spcAft>
              <a:buNone/>
            </a:pPr>
            <a:r>
              <a:rPr lang="en-US" sz="2400">
                <a:solidFill>
                  <a:schemeClr val="lt1"/>
                </a:solidFill>
                <a:latin typeface="Roboto"/>
                <a:ea typeface="Roboto"/>
                <a:cs typeface="Roboto"/>
                <a:sym typeface="Roboto"/>
              </a:rPr>
              <a:t>Today’s lesson links to these TOK concepts. </a:t>
            </a:r>
            <a:endParaRPr sz="2400">
              <a:solidFill>
                <a:schemeClr val="lt1"/>
              </a:solidFill>
              <a:latin typeface="Roboto"/>
              <a:ea typeface="Roboto"/>
              <a:cs typeface="Roboto"/>
              <a:sym typeface="Roboto"/>
            </a:endParaRPr>
          </a:p>
          <a:p>
            <a:pPr indent="0" lvl="0" marL="0" rtl="0" algn="l">
              <a:spcBef>
                <a:spcPts val="1200"/>
              </a:spcBef>
              <a:spcAft>
                <a:spcPts val="1200"/>
              </a:spcAft>
              <a:buNone/>
            </a:pPr>
            <a:r>
              <a:rPr lang="en-US" sz="2400">
                <a:solidFill>
                  <a:schemeClr val="lt1"/>
                </a:solidFill>
                <a:latin typeface="Roboto"/>
                <a:ea typeface="Roboto"/>
                <a:cs typeface="Roboto"/>
                <a:sym typeface="Roboto"/>
              </a:rPr>
              <a:t>By completing the activities, you will build knowledge that can help with your assessments.</a:t>
            </a:r>
            <a:endParaRPr sz="24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18" name="Shape 218"/>
        <p:cNvGrpSpPr/>
        <p:nvPr/>
      </p:nvGrpSpPr>
      <p:grpSpPr>
        <a:xfrm>
          <a:off x="0" y="0"/>
          <a:ext cx="0" cy="0"/>
          <a:chOff x="0" y="0"/>
          <a:chExt cx="0" cy="0"/>
        </a:xfrm>
      </p:grpSpPr>
      <p:sp>
        <p:nvSpPr>
          <p:cNvPr id="219" name="Google Shape;219;p30"/>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Personal Memory vs. Official History</a:t>
            </a:r>
            <a:endParaRPr sz="3500"/>
          </a:p>
        </p:txBody>
      </p:sp>
      <p:sp>
        <p:nvSpPr>
          <p:cNvPr id="220" name="Google Shape;220;p30"/>
          <p:cNvSpPr txBox="1"/>
          <p:nvPr/>
        </p:nvSpPr>
        <p:spPr>
          <a:xfrm>
            <a:off x="836550" y="1243200"/>
            <a:ext cx="108954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Today’s lesson is about sharing your </a:t>
            </a:r>
            <a:r>
              <a:rPr b="1" lang="en-US" sz="2400" u="sng">
                <a:solidFill>
                  <a:schemeClr val="accent2"/>
                </a:solidFill>
                <a:latin typeface="Roboto"/>
                <a:ea typeface="Roboto"/>
                <a:cs typeface="Roboto"/>
                <a:sym typeface="Roboto"/>
              </a:rPr>
              <a:t>existing</a:t>
            </a:r>
            <a:r>
              <a:rPr lang="en-US" sz="2400">
                <a:solidFill>
                  <a:schemeClr val="accent2"/>
                </a:solidFill>
                <a:latin typeface="Roboto"/>
                <a:ea typeface="Roboto"/>
                <a:cs typeface="Roboto"/>
                <a:sym typeface="Roboto"/>
              </a:rPr>
              <a:t> knowledge and perspectives on the concept of personal and shared memory, in the form of historical records.</a:t>
            </a:r>
            <a:endParaRPr sz="2400">
              <a:solidFill>
                <a:schemeClr val="accent2"/>
              </a:solidFill>
              <a:latin typeface="Roboto"/>
              <a:ea typeface="Roboto"/>
              <a:cs typeface="Roboto"/>
              <a:sym typeface="Roboto"/>
            </a:endParaRPr>
          </a:p>
          <a:p>
            <a:pPr indent="0" lvl="0" marL="0" rtl="0" algn="ctr">
              <a:spcBef>
                <a:spcPts val="0"/>
              </a:spcBef>
              <a:spcAft>
                <a:spcPts val="0"/>
              </a:spcAft>
              <a:buNone/>
            </a:pPr>
            <a:r>
              <a:t/>
            </a:r>
            <a:endParaRPr sz="2400">
              <a:solidFill>
                <a:schemeClr val="accent2"/>
              </a:solidFill>
              <a:latin typeface="Roboto"/>
              <a:ea typeface="Roboto"/>
              <a:cs typeface="Roboto"/>
              <a:sym typeface="Roboto"/>
            </a:endParaRPr>
          </a:p>
          <a:p>
            <a:pPr indent="0" lvl="0" marL="0" rtl="0" algn="ctr">
              <a:spcBef>
                <a:spcPts val="0"/>
              </a:spcBef>
              <a:spcAft>
                <a:spcPts val="0"/>
              </a:spcAft>
              <a:buNone/>
            </a:pPr>
            <a:r>
              <a:t/>
            </a:r>
            <a:endParaRPr sz="2400">
              <a:solidFill>
                <a:schemeClr val="accent2"/>
              </a:solidFill>
              <a:latin typeface="Roboto"/>
              <a:ea typeface="Roboto"/>
              <a:cs typeface="Roboto"/>
              <a:sym typeface="Roboto"/>
            </a:endParaRPr>
          </a:p>
        </p:txBody>
      </p:sp>
      <p:sp>
        <p:nvSpPr>
          <p:cNvPr id="221" name="Google Shape;221;p30"/>
          <p:cNvSpPr/>
          <p:nvPr/>
        </p:nvSpPr>
        <p:spPr>
          <a:xfrm>
            <a:off x="46008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solidFill>
                <a:srgbClr val="FFFFFF"/>
              </a:solidFill>
              <a:latin typeface="Roboto"/>
              <a:ea typeface="Roboto"/>
              <a:cs typeface="Roboto"/>
              <a:sym typeface="Roboto"/>
            </a:endParaRPr>
          </a:p>
          <a:p>
            <a:pPr indent="0" lvl="0" marL="0" rtl="0" algn="l">
              <a:spcBef>
                <a:spcPts val="0"/>
              </a:spcBef>
              <a:spcAft>
                <a:spcPts val="0"/>
              </a:spcAft>
              <a:buNone/>
            </a:pPr>
            <a:r>
              <a:t/>
            </a:r>
            <a:endParaRPr sz="2100">
              <a:solidFill>
                <a:srgbClr val="FFFFFF"/>
              </a:solidFill>
              <a:latin typeface="Roboto"/>
              <a:ea typeface="Roboto"/>
              <a:cs typeface="Roboto"/>
              <a:sym typeface="Roboto"/>
            </a:endParaRPr>
          </a:p>
          <a:p>
            <a:pPr indent="0" lvl="0" marL="0" rtl="0" algn="ctr">
              <a:spcBef>
                <a:spcPts val="0"/>
              </a:spcBef>
              <a:spcAft>
                <a:spcPts val="0"/>
              </a:spcAft>
              <a:buNone/>
            </a:pPr>
            <a:r>
              <a:t/>
            </a:r>
            <a:endParaRPr b="1" sz="2100" u="sng">
              <a:solidFill>
                <a:srgbClr val="FFFFFF"/>
              </a:solidFill>
              <a:latin typeface="Roboto"/>
              <a:ea typeface="Roboto"/>
              <a:cs typeface="Roboto"/>
              <a:sym typeface="Roboto"/>
            </a:endParaRPr>
          </a:p>
          <a:p>
            <a:pPr indent="0" lvl="0" marL="0" rtl="0" algn="ctr">
              <a:spcBef>
                <a:spcPts val="0"/>
              </a:spcBef>
              <a:spcAft>
                <a:spcPts val="0"/>
              </a:spcAft>
              <a:buNone/>
            </a:pPr>
            <a:r>
              <a:rPr b="1" lang="en-US" sz="2100" u="sng">
                <a:solidFill>
                  <a:srgbClr val="FFFFFF"/>
                </a:solidFill>
                <a:latin typeface="Roboto"/>
                <a:ea typeface="Roboto"/>
                <a:cs typeface="Roboto"/>
                <a:sym typeface="Roboto"/>
              </a:rPr>
              <a:t>Step 1</a:t>
            </a:r>
            <a:endParaRPr b="1" sz="2100" u="sng">
              <a:solidFill>
                <a:srgbClr val="FFFFFF"/>
              </a:solidFill>
              <a:latin typeface="Roboto"/>
              <a:ea typeface="Roboto"/>
              <a:cs typeface="Roboto"/>
              <a:sym typeface="Roboto"/>
            </a:endParaRPr>
          </a:p>
          <a:p>
            <a:pPr indent="0" lvl="0" marL="0" rtl="0" algn="ctr">
              <a:spcBef>
                <a:spcPts val="0"/>
              </a:spcBef>
              <a:spcAft>
                <a:spcPts val="0"/>
              </a:spcAft>
              <a:buNone/>
            </a:pPr>
            <a:r>
              <a:rPr lang="en-US" sz="2100">
                <a:solidFill>
                  <a:srgbClr val="FFFFFF"/>
                </a:solidFill>
                <a:latin typeface="Roboto"/>
                <a:ea typeface="Roboto"/>
                <a:cs typeface="Roboto"/>
                <a:sym typeface="Roboto"/>
              </a:rPr>
              <a:t>Discuss the class’s initial response to the question.</a:t>
            </a:r>
            <a:endParaRPr sz="2100">
              <a:solidFill>
                <a:srgbClr val="FFFFFF"/>
              </a:solidFill>
              <a:latin typeface="Roboto"/>
              <a:ea typeface="Roboto"/>
              <a:cs typeface="Roboto"/>
              <a:sym typeface="Roboto"/>
            </a:endParaRPr>
          </a:p>
          <a:p>
            <a:pPr indent="0" lvl="0" marL="0" rtl="0" algn="ctr">
              <a:spcBef>
                <a:spcPts val="0"/>
              </a:spcBef>
              <a:spcAft>
                <a:spcPts val="0"/>
              </a:spcAft>
              <a:buNone/>
            </a:pPr>
            <a:r>
              <a:t/>
            </a:r>
            <a:endParaRPr sz="2100">
              <a:solidFill>
                <a:srgbClr val="FFFFFF"/>
              </a:solidFill>
              <a:latin typeface="Roboto"/>
              <a:ea typeface="Roboto"/>
              <a:cs typeface="Roboto"/>
              <a:sym typeface="Roboto"/>
            </a:endParaRPr>
          </a:p>
          <a:p>
            <a:pPr indent="0" lvl="0" marL="0" rtl="0" algn="ctr">
              <a:spcBef>
                <a:spcPts val="0"/>
              </a:spcBef>
              <a:spcAft>
                <a:spcPts val="0"/>
              </a:spcAft>
              <a:buNone/>
            </a:pPr>
            <a:r>
              <a:t/>
            </a:r>
            <a:endParaRPr sz="2100">
              <a:solidFill>
                <a:srgbClr val="FFFFFF"/>
              </a:solidFill>
              <a:latin typeface="Roboto"/>
              <a:ea typeface="Roboto"/>
              <a:cs typeface="Roboto"/>
              <a:sym typeface="Roboto"/>
            </a:endParaRPr>
          </a:p>
          <a:p>
            <a:pPr indent="0" lvl="0" marL="0" rtl="0" algn="ctr">
              <a:spcBef>
                <a:spcPts val="0"/>
              </a:spcBef>
              <a:spcAft>
                <a:spcPts val="0"/>
              </a:spcAft>
              <a:buNone/>
            </a:pPr>
            <a:r>
              <a:t/>
            </a:r>
            <a:endParaRPr sz="2100">
              <a:solidFill>
                <a:srgbClr val="FFFFFF"/>
              </a:solidFill>
              <a:latin typeface="Roboto"/>
              <a:ea typeface="Roboto"/>
              <a:cs typeface="Roboto"/>
              <a:sym typeface="Roboto"/>
            </a:endParaRPr>
          </a:p>
          <a:p>
            <a:pPr indent="0" lvl="0" marL="0" rtl="0" algn="l">
              <a:spcBef>
                <a:spcPts val="0"/>
              </a:spcBef>
              <a:spcAft>
                <a:spcPts val="0"/>
              </a:spcAft>
              <a:buNone/>
            </a:pPr>
            <a:r>
              <a:t/>
            </a:r>
            <a:endParaRPr sz="2100">
              <a:solidFill>
                <a:srgbClr val="FFFFFF"/>
              </a:solidFill>
              <a:latin typeface="Roboto"/>
              <a:ea typeface="Roboto"/>
              <a:cs typeface="Roboto"/>
              <a:sym typeface="Roboto"/>
            </a:endParaRPr>
          </a:p>
          <a:p>
            <a:pPr indent="0" lvl="0" marL="0" rtl="0" algn="l">
              <a:spcBef>
                <a:spcPts val="0"/>
              </a:spcBef>
              <a:spcAft>
                <a:spcPts val="0"/>
              </a:spcAft>
              <a:buNone/>
            </a:pPr>
            <a:r>
              <a:t/>
            </a:r>
            <a:endParaRPr sz="2100">
              <a:solidFill>
                <a:srgbClr val="FFFFFF"/>
              </a:solidFill>
              <a:latin typeface="Roboto"/>
              <a:ea typeface="Roboto"/>
              <a:cs typeface="Roboto"/>
              <a:sym typeface="Roboto"/>
            </a:endParaRPr>
          </a:p>
          <a:p>
            <a:pPr indent="0" lvl="0" marL="0" rtl="0" algn="l">
              <a:spcBef>
                <a:spcPts val="0"/>
              </a:spcBef>
              <a:spcAft>
                <a:spcPts val="0"/>
              </a:spcAft>
              <a:buNone/>
            </a:pPr>
            <a:r>
              <a:t/>
            </a:r>
            <a:endParaRPr sz="2100">
              <a:solidFill>
                <a:srgbClr val="FFFFFF"/>
              </a:solidFill>
              <a:latin typeface="Roboto"/>
              <a:ea typeface="Roboto"/>
              <a:cs typeface="Roboto"/>
              <a:sym typeface="Roboto"/>
            </a:endParaRPr>
          </a:p>
        </p:txBody>
      </p:sp>
      <p:sp>
        <p:nvSpPr>
          <p:cNvPr id="222" name="Google Shape;222;p30"/>
          <p:cNvSpPr/>
          <p:nvPr/>
        </p:nvSpPr>
        <p:spPr>
          <a:xfrm>
            <a:off x="4227850" y="2538900"/>
            <a:ext cx="37611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solidFill>
                <a:srgbClr val="FFFFFF"/>
              </a:solidFill>
              <a:latin typeface="Roboto"/>
              <a:ea typeface="Roboto"/>
              <a:cs typeface="Roboto"/>
              <a:sym typeface="Roboto"/>
            </a:endParaRPr>
          </a:p>
          <a:p>
            <a:pPr indent="0" lvl="0" marL="0" rtl="0" algn="l">
              <a:spcBef>
                <a:spcPts val="0"/>
              </a:spcBef>
              <a:spcAft>
                <a:spcPts val="0"/>
              </a:spcAft>
              <a:buNone/>
            </a:pPr>
            <a:r>
              <a:t/>
            </a:r>
            <a:endParaRPr sz="2100">
              <a:solidFill>
                <a:srgbClr val="FFFFFF"/>
              </a:solidFill>
              <a:latin typeface="Roboto"/>
              <a:ea typeface="Roboto"/>
              <a:cs typeface="Roboto"/>
              <a:sym typeface="Roboto"/>
            </a:endParaRPr>
          </a:p>
          <a:p>
            <a:pPr indent="0" lvl="0" marL="0" rtl="0" algn="ctr">
              <a:spcBef>
                <a:spcPts val="0"/>
              </a:spcBef>
              <a:spcAft>
                <a:spcPts val="0"/>
              </a:spcAft>
              <a:buNone/>
            </a:pPr>
            <a:r>
              <a:t/>
            </a:r>
            <a:endParaRPr b="1" sz="2100" u="sng">
              <a:solidFill>
                <a:srgbClr val="FFFFFF"/>
              </a:solidFill>
              <a:latin typeface="Roboto"/>
              <a:ea typeface="Roboto"/>
              <a:cs typeface="Roboto"/>
              <a:sym typeface="Roboto"/>
            </a:endParaRPr>
          </a:p>
          <a:p>
            <a:pPr indent="0" lvl="0" marL="0" rtl="0" algn="ctr">
              <a:spcBef>
                <a:spcPts val="0"/>
              </a:spcBef>
              <a:spcAft>
                <a:spcPts val="0"/>
              </a:spcAft>
              <a:buNone/>
            </a:pPr>
            <a:r>
              <a:rPr b="1" lang="en-US" sz="2100" u="sng">
                <a:solidFill>
                  <a:srgbClr val="FFFFFF"/>
                </a:solidFill>
                <a:latin typeface="Roboto"/>
                <a:ea typeface="Roboto"/>
                <a:cs typeface="Roboto"/>
                <a:sym typeface="Roboto"/>
              </a:rPr>
              <a:t>Step 2</a:t>
            </a:r>
            <a:endParaRPr b="1" sz="2100" u="sng">
              <a:solidFill>
                <a:srgbClr val="FFFFFF"/>
              </a:solidFill>
              <a:latin typeface="Roboto"/>
              <a:ea typeface="Roboto"/>
              <a:cs typeface="Roboto"/>
              <a:sym typeface="Roboto"/>
            </a:endParaRPr>
          </a:p>
          <a:p>
            <a:pPr indent="0" lvl="0" marL="0" rtl="0" algn="ctr">
              <a:spcBef>
                <a:spcPts val="0"/>
              </a:spcBef>
              <a:spcAft>
                <a:spcPts val="0"/>
              </a:spcAft>
              <a:buNone/>
            </a:pPr>
            <a:r>
              <a:rPr lang="en-US" sz="2100">
                <a:solidFill>
                  <a:srgbClr val="FFFFFF"/>
                </a:solidFill>
                <a:latin typeface="Roboto"/>
                <a:ea typeface="Roboto"/>
                <a:cs typeface="Roboto"/>
                <a:sym typeface="Roboto"/>
              </a:rPr>
              <a:t>Share your existing knowledge and perspectives and respond to those of your peers in an in-depth Kialo discussion.</a:t>
            </a:r>
            <a:endParaRPr sz="2100">
              <a:solidFill>
                <a:srgbClr val="FFFFFF"/>
              </a:solidFill>
              <a:latin typeface="Roboto"/>
              <a:ea typeface="Roboto"/>
              <a:cs typeface="Roboto"/>
              <a:sym typeface="Roboto"/>
            </a:endParaRPr>
          </a:p>
          <a:p>
            <a:pPr indent="0" lvl="0" marL="0" rtl="0" algn="ctr">
              <a:spcBef>
                <a:spcPts val="0"/>
              </a:spcBef>
              <a:spcAft>
                <a:spcPts val="0"/>
              </a:spcAft>
              <a:buNone/>
            </a:pPr>
            <a:r>
              <a:t/>
            </a:r>
            <a:endParaRPr sz="2100">
              <a:solidFill>
                <a:srgbClr val="FFFFFF"/>
              </a:solidFill>
              <a:latin typeface="Roboto"/>
              <a:ea typeface="Roboto"/>
              <a:cs typeface="Roboto"/>
              <a:sym typeface="Roboto"/>
            </a:endParaRPr>
          </a:p>
          <a:p>
            <a:pPr indent="0" lvl="0" marL="0" rtl="0" algn="ctr">
              <a:spcBef>
                <a:spcPts val="0"/>
              </a:spcBef>
              <a:spcAft>
                <a:spcPts val="0"/>
              </a:spcAft>
              <a:buNone/>
            </a:pPr>
            <a:r>
              <a:t/>
            </a:r>
            <a:endParaRPr sz="2100">
              <a:solidFill>
                <a:srgbClr val="FFFFFF"/>
              </a:solidFill>
              <a:latin typeface="Roboto"/>
              <a:ea typeface="Roboto"/>
              <a:cs typeface="Roboto"/>
              <a:sym typeface="Roboto"/>
            </a:endParaRPr>
          </a:p>
          <a:p>
            <a:pPr indent="0" lvl="0" marL="0" rtl="0" algn="l">
              <a:spcBef>
                <a:spcPts val="0"/>
              </a:spcBef>
              <a:spcAft>
                <a:spcPts val="0"/>
              </a:spcAft>
              <a:buNone/>
            </a:pPr>
            <a:r>
              <a:t/>
            </a:r>
            <a:endParaRPr sz="2100">
              <a:solidFill>
                <a:srgbClr val="FFFFFF"/>
              </a:solidFill>
              <a:latin typeface="Roboto"/>
              <a:ea typeface="Roboto"/>
              <a:cs typeface="Roboto"/>
              <a:sym typeface="Roboto"/>
            </a:endParaRPr>
          </a:p>
          <a:p>
            <a:pPr indent="0" lvl="0" marL="0" rtl="0" algn="l">
              <a:spcBef>
                <a:spcPts val="0"/>
              </a:spcBef>
              <a:spcAft>
                <a:spcPts val="0"/>
              </a:spcAft>
              <a:buNone/>
            </a:pPr>
            <a:r>
              <a:t/>
            </a:r>
            <a:endParaRPr sz="2100">
              <a:solidFill>
                <a:srgbClr val="FFFFFF"/>
              </a:solidFill>
              <a:latin typeface="Roboto"/>
              <a:ea typeface="Roboto"/>
              <a:cs typeface="Roboto"/>
              <a:sym typeface="Roboto"/>
            </a:endParaRPr>
          </a:p>
        </p:txBody>
      </p:sp>
      <p:sp>
        <p:nvSpPr>
          <p:cNvPr id="223" name="Google Shape;223;p30"/>
          <p:cNvSpPr/>
          <p:nvPr/>
        </p:nvSpPr>
        <p:spPr>
          <a:xfrm>
            <a:off x="832392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solidFill>
                <a:srgbClr val="FFFFFF"/>
              </a:solidFill>
              <a:latin typeface="Roboto"/>
              <a:ea typeface="Roboto"/>
              <a:cs typeface="Roboto"/>
              <a:sym typeface="Roboto"/>
            </a:endParaRPr>
          </a:p>
          <a:p>
            <a:pPr indent="0" lvl="0" marL="0" rtl="0" algn="l">
              <a:spcBef>
                <a:spcPts val="0"/>
              </a:spcBef>
              <a:spcAft>
                <a:spcPts val="0"/>
              </a:spcAft>
              <a:buNone/>
            </a:pPr>
            <a:r>
              <a:t/>
            </a:r>
            <a:endParaRPr sz="2100">
              <a:solidFill>
                <a:srgbClr val="FFFFFF"/>
              </a:solidFill>
              <a:latin typeface="Roboto"/>
              <a:ea typeface="Roboto"/>
              <a:cs typeface="Roboto"/>
              <a:sym typeface="Roboto"/>
            </a:endParaRPr>
          </a:p>
          <a:p>
            <a:pPr indent="0" lvl="0" marL="0" rtl="0" algn="ctr">
              <a:spcBef>
                <a:spcPts val="0"/>
              </a:spcBef>
              <a:spcAft>
                <a:spcPts val="0"/>
              </a:spcAft>
              <a:buNone/>
            </a:pPr>
            <a:r>
              <a:t/>
            </a:r>
            <a:endParaRPr b="1" sz="2100" u="sng">
              <a:solidFill>
                <a:srgbClr val="FFFFFF"/>
              </a:solidFill>
              <a:latin typeface="Roboto"/>
              <a:ea typeface="Roboto"/>
              <a:cs typeface="Roboto"/>
              <a:sym typeface="Roboto"/>
            </a:endParaRPr>
          </a:p>
          <a:p>
            <a:pPr indent="0" lvl="0" marL="0" rtl="0" algn="ctr">
              <a:spcBef>
                <a:spcPts val="0"/>
              </a:spcBef>
              <a:spcAft>
                <a:spcPts val="0"/>
              </a:spcAft>
              <a:buNone/>
            </a:pPr>
            <a:r>
              <a:rPr b="1" lang="en-US" sz="2100" u="sng">
                <a:solidFill>
                  <a:srgbClr val="FFFFFF"/>
                </a:solidFill>
                <a:latin typeface="Roboto"/>
                <a:ea typeface="Roboto"/>
                <a:cs typeface="Roboto"/>
                <a:sym typeface="Roboto"/>
              </a:rPr>
              <a:t>Step 3</a:t>
            </a:r>
            <a:endParaRPr b="1" sz="2100" u="sng">
              <a:solidFill>
                <a:srgbClr val="FFFFFF"/>
              </a:solidFill>
              <a:latin typeface="Roboto"/>
              <a:ea typeface="Roboto"/>
              <a:cs typeface="Roboto"/>
              <a:sym typeface="Roboto"/>
            </a:endParaRPr>
          </a:p>
          <a:p>
            <a:pPr indent="0" lvl="0" marL="0" rtl="0" algn="ctr">
              <a:spcBef>
                <a:spcPts val="0"/>
              </a:spcBef>
              <a:spcAft>
                <a:spcPts val="0"/>
              </a:spcAft>
              <a:buNone/>
            </a:pPr>
            <a:r>
              <a:rPr lang="en-US" sz="2100">
                <a:solidFill>
                  <a:srgbClr val="FFFFFF"/>
                </a:solidFill>
                <a:latin typeface="Roboto"/>
                <a:ea typeface="Roboto"/>
                <a:cs typeface="Roboto"/>
                <a:sym typeface="Roboto"/>
              </a:rPr>
              <a:t>Reflect on the reliability of personal memory and official history.</a:t>
            </a:r>
            <a:endParaRPr sz="2100">
              <a:solidFill>
                <a:srgbClr val="FFFFFF"/>
              </a:solidFill>
              <a:latin typeface="Roboto"/>
              <a:ea typeface="Roboto"/>
              <a:cs typeface="Roboto"/>
              <a:sym typeface="Roboto"/>
            </a:endParaRPr>
          </a:p>
          <a:p>
            <a:pPr indent="0" lvl="0" marL="0" rtl="0" algn="ctr">
              <a:spcBef>
                <a:spcPts val="0"/>
              </a:spcBef>
              <a:spcAft>
                <a:spcPts val="0"/>
              </a:spcAft>
              <a:buNone/>
            </a:pPr>
            <a:r>
              <a:t/>
            </a:r>
            <a:endParaRPr sz="2100">
              <a:solidFill>
                <a:srgbClr val="FFFFFF"/>
              </a:solidFill>
              <a:latin typeface="Roboto"/>
              <a:ea typeface="Roboto"/>
              <a:cs typeface="Roboto"/>
              <a:sym typeface="Roboto"/>
            </a:endParaRPr>
          </a:p>
          <a:p>
            <a:pPr indent="0" lvl="0" marL="0" rtl="0" algn="ctr">
              <a:spcBef>
                <a:spcPts val="0"/>
              </a:spcBef>
              <a:spcAft>
                <a:spcPts val="0"/>
              </a:spcAft>
              <a:buNone/>
            </a:pPr>
            <a:r>
              <a:t/>
            </a:r>
            <a:endParaRPr sz="2100">
              <a:solidFill>
                <a:srgbClr val="FFFFFF"/>
              </a:solidFill>
              <a:latin typeface="Roboto"/>
              <a:ea typeface="Roboto"/>
              <a:cs typeface="Roboto"/>
              <a:sym typeface="Roboto"/>
            </a:endParaRPr>
          </a:p>
          <a:p>
            <a:pPr indent="0" lvl="0" marL="0" rtl="0" algn="ctr">
              <a:spcBef>
                <a:spcPts val="0"/>
              </a:spcBef>
              <a:spcAft>
                <a:spcPts val="0"/>
              </a:spcAft>
              <a:buNone/>
            </a:pPr>
            <a:r>
              <a:t/>
            </a:r>
            <a:endParaRPr sz="2100">
              <a:solidFill>
                <a:srgbClr val="FFFFFF"/>
              </a:solidFill>
              <a:latin typeface="Roboto"/>
              <a:ea typeface="Roboto"/>
              <a:cs typeface="Roboto"/>
              <a:sym typeface="Roboto"/>
            </a:endParaRPr>
          </a:p>
          <a:p>
            <a:pPr indent="0" lvl="0" marL="0" rtl="0" algn="ctr">
              <a:spcBef>
                <a:spcPts val="0"/>
              </a:spcBef>
              <a:spcAft>
                <a:spcPts val="0"/>
              </a:spcAft>
              <a:buNone/>
            </a:pPr>
            <a:r>
              <a:t/>
            </a:r>
            <a:endParaRPr sz="2100">
              <a:solidFill>
                <a:srgbClr val="FFFFFF"/>
              </a:solidFill>
              <a:latin typeface="Roboto"/>
              <a:ea typeface="Roboto"/>
              <a:cs typeface="Roboto"/>
              <a:sym typeface="Roboto"/>
            </a:endParaRPr>
          </a:p>
          <a:p>
            <a:pPr indent="0" lvl="0" marL="0" rtl="0" algn="l">
              <a:spcBef>
                <a:spcPts val="0"/>
              </a:spcBef>
              <a:spcAft>
                <a:spcPts val="0"/>
              </a:spcAft>
              <a:buNone/>
            </a:pPr>
            <a:r>
              <a:t/>
            </a:r>
            <a:endParaRPr sz="2100">
              <a:solidFill>
                <a:srgbClr val="FFFFFF"/>
              </a:solidFill>
              <a:latin typeface="Roboto"/>
              <a:ea typeface="Roboto"/>
              <a:cs typeface="Roboto"/>
              <a:sym typeface="Roboto"/>
            </a:endParaRPr>
          </a:p>
          <a:p>
            <a:pPr indent="0" lvl="0" marL="0" rtl="0" algn="l">
              <a:spcBef>
                <a:spcPts val="0"/>
              </a:spcBef>
              <a:spcAft>
                <a:spcPts val="0"/>
              </a:spcAft>
              <a:buNone/>
            </a:pPr>
            <a:r>
              <a:t/>
            </a:r>
            <a:endParaRPr sz="21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27" name="Shape 227"/>
        <p:cNvGrpSpPr/>
        <p:nvPr/>
      </p:nvGrpSpPr>
      <p:grpSpPr>
        <a:xfrm>
          <a:off x="0" y="0"/>
          <a:ext cx="0" cy="0"/>
          <a:chOff x="0" y="0"/>
          <a:chExt cx="0" cy="0"/>
        </a:xfrm>
      </p:grpSpPr>
      <p:sp>
        <p:nvSpPr>
          <p:cNvPr id="228" name="Google Shape;228;p31"/>
          <p:cNvSpPr txBox="1"/>
          <p:nvPr>
            <p:ph type="title"/>
          </p:nvPr>
        </p:nvSpPr>
        <p:spPr>
          <a:xfrm>
            <a:off x="266925" y="2634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Personal Memory vs. Official History</a:t>
            </a:r>
            <a:endParaRPr sz="3500"/>
          </a:p>
        </p:txBody>
      </p:sp>
      <p:sp>
        <p:nvSpPr>
          <p:cNvPr id="229" name="Google Shape;229;p31"/>
          <p:cNvSpPr/>
          <p:nvPr/>
        </p:nvSpPr>
        <p:spPr>
          <a:xfrm>
            <a:off x="280416" y="1937100"/>
            <a:ext cx="54864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ctr">
              <a:spcBef>
                <a:spcPts val="0"/>
              </a:spcBef>
              <a:spcAft>
                <a:spcPts val="0"/>
              </a:spcAft>
              <a:buNone/>
            </a:pPr>
            <a:r>
              <a:t/>
            </a:r>
            <a:endParaRPr b="1" sz="24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400" u="sng">
              <a:solidFill>
                <a:srgbClr val="FFFFFF"/>
              </a:solidFill>
              <a:latin typeface="Roboto"/>
              <a:ea typeface="Roboto"/>
              <a:cs typeface="Roboto"/>
              <a:sym typeface="Roboto"/>
            </a:endParaRPr>
          </a:p>
          <a:p>
            <a:pPr indent="0" lvl="0" marL="0" rtl="0" algn="ctr">
              <a:spcBef>
                <a:spcPts val="0"/>
              </a:spcBef>
              <a:spcAft>
                <a:spcPts val="0"/>
              </a:spcAft>
              <a:buNone/>
            </a:pPr>
            <a:r>
              <a:rPr b="1" lang="en-US" sz="2400" u="sng">
                <a:solidFill>
                  <a:srgbClr val="FFFFFF"/>
                </a:solidFill>
                <a:latin typeface="Roboto"/>
                <a:ea typeface="Roboto"/>
                <a:cs typeface="Roboto"/>
                <a:sym typeface="Roboto"/>
              </a:rPr>
              <a:t>Class Discussion</a:t>
            </a:r>
            <a:endParaRPr b="1" sz="2400" u="sng">
              <a:solidFill>
                <a:srgbClr val="FFFFFF"/>
              </a:solidFill>
              <a:latin typeface="Roboto"/>
              <a:ea typeface="Roboto"/>
              <a:cs typeface="Roboto"/>
              <a:sym typeface="Roboto"/>
            </a:endParaRPr>
          </a:p>
          <a:p>
            <a:pPr indent="0" lvl="0" marL="0" rtl="0" algn="ctr">
              <a:spcBef>
                <a:spcPts val="1000"/>
              </a:spcBef>
              <a:spcAft>
                <a:spcPts val="0"/>
              </a:spcAft>
              <a:buNone/>
            </a:pPr>
            <a:r>
              <a:rPr lang="en-US" sz="2400">
                <a:solidFill>
                  <a:srgbClr val="FFFFFF"/>
                </a:solidFill>
                <a:latin typeface="Roboto"/>
                <a:ea typeface="Roboto"/>
                <a:cs typeface="Roboto"/>
                <a:sym typeface="Roboto"/>
              </a:rPr>
              <a:t>Which is more reliable: personal memory or official history?</a:t>
            </a:r>
            <a:endParaRPr sz="2400">
              <a:solidFill>
                <a:srgbClr val="FFFFFF"/>
              </a:solidFill>
              <a:latin typeface="Roboto"/>
              <a:ea typeface="Roboto"/>
              <a:cs typeface="Roboto"/>
              <a:sym typeface="Roboto"/>
            </a:endParaRPr>
          </a:p>
          <a:p>
            <a:pPr indent="0" lvl="0" marL="0" rtl="0" algn="ctr">
              <a:spcBef>
                <a:spcPts val="100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p:txBody>
      </p:sp>
      <p:pic>
        <p:nvPicPr>
          <p:cNvPr id="230" name="Google Shape;230;p31" title="dicussionlightbulb.png"/>
          <p:cNvPicPr preferRelativeResize="0"/>
          <p:nvPr/>
        </p:nvPicPr>
        <p:blipFill>
          <a:blip r:embed="rId3">
            <a:alphaModFix/>
          </a:blip>
          <a:stretch>
            <a:fillRect/>
          </a:stretch>
        </p:blipFill>
        <p:spPr>
          <a:xfrm>
            <a:off x="6381151" y="1982401"/>
            <a:ext cx="5486400" cy="2893200"/>
          </a:xfrm>
          <a:prstGeom prst="roundRect">
            <a:avLst>
              <a:gd fmla="val 16667" name="adj"/>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34" name="Shape 234"/>
        <p:cNvGrpSpPr/>
        <p:nvPr/>
      </p:nvGrpSpPr>
      <p:grpSpPr>
        <a:xfrm>
          <a:off x="0" y="0"/>
          <a:ext cx="0" cy="0"/>
          <a:chOff x="0" y="0"/>
          <a:chExt cx="0" cy="0"/>
        </a:xfrm>
      </p:grpSpPr>
      <p:sp>
        <p:nvSpPr>
          <p:cNvPr id="235" name="Google Shape;235;p32"/>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Personal Memory vs. Official History</a:t>
            </a:r>
            <a:endParaRPr sz="3500"/>
          </a:p>
        </p:txBody>
      </p:sp>
      <p:sp>
        <p:nvSpPr>
          <p:cNvPr id="236" name="Google Shape;236;p32"/>
          <p:cNvSpPr txBox="1"/>
          <p:nvPr/>
        </p:nvSpPr>
        <p:spPr>
          <a:xfrm>
            <a:off x="485500" y="1479150"/>
            <a:ext cx="5208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400">
                <a:solidFill>
                  <a:schemeClr val="accent2"/>
                </a:solidFill>
                <a:latin typeface="Roboto"/>
                <a:ea typeface="Roboto"/>
                <a:cs typeface="Roboto"/>
                <a:sym typeface="Roboto"/>
              </a:rPr>
              <a:t>History Textbook</a:t>
            </a:r>
            <a:endParaRPr b="1" sz="2400">
              <a:solidFill>
                <a:schemeClr val="accent2"/>
              </a:solidFill>
              <a:latin typeface="Roboto"/>
              <a:ea typeface="Roboto"/>
              <a:cs typeface="Roboto"/>
              <a:sym typeface="Roboto"/>
            </a:endParaRPr>
          </a:p>
        </p:txBody>
      </p:sp>
      <p:cxnSp>
        <p:nvCxnSpPr>
          <p:cNvPr id="237" name="Google Shape;237;p32"/>
          <p:cNvCxnSpPr/>
          <p:nvPr/>
        </p:nvCxnSpPr>
        <p:spPr>
          <a:xfrm>
            <a:off x="6089700" y="2061150"/>
            <a:ext cx="12600" cy="3874200"/>
          </a:xfrm>
          <a:prstGeom prst="straightConnector1">
            <a:avLst/>
          </a:prstGeom>
          <a:noFill/>
          <a:ln cap="flat" cmpd="sng" w="9525">
            <a:solidFill>
              <a:schemeClr val="dk2"/>
            </a:solidFill>
            <a:prstDash val="solid"/>
            <a:round/>
            <a:headEnd len="med" w="med" type="none"/>
            <a:tailEnd len="med" w="med" type="none"/>
          </a:ln>
        </p:spPr>
      </p:cxnSp>
      <p:sp>
        <p:nvSpPr>
          <p:cNvPr id="238" name="Google Shape;238;p32"/>
          <p:cNvSpPr txBox="1"/>
          <p:nvPr/>
        </p:nvSpPr>
        <p:spPr>
          <a:xfrm>
            <a:off x="341025" y="2424750"/>
            <a:ext cx="5704500" cy="3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chemeClr val="accent2"/>
                </a:solidFill>
              </a:rPr>
              <a:t>In 1975, the town council, facing pressure to cut costs, voted to close Jackson Elementary School, intending to redirect funds toward a new stadium project.  </a:t>
            </a:r>
            <a:endParaRPr sz="1900">
              <a:solidFill>
                <a:schemeClr val="accent2"/>
              </a:solidFill>
            </a:endParaRPr>
          </a:p>
          <a:p>
            <a:pPr indent="0" lvl="0" marL="0" rtl="0" algn="l">
              <a:spcBef>
                <a:spcPts val="1000"/>
              </a:spcBef>
              <a:spcAft>
                <a:spcPts val="0"/>
              </a:spcAft>
              <a:buNone/>
            </a:pPr>
            <a:r>
              <a:rPr lang="en-US" sz="1900">
                <a:solidFill>
                  <a:schemeClr val="accent2"/>
                </a:solidFill>
              </a:rPr>
              <a:t>A small group of about fifty residents held a modest protest outside the council meeting. They accused the council of prioritizing capital projects over the needs of the community's children. </a:t>
            </a:r>
            <a:endParaRPr sz="1900">
              <a:solidFill>
                <a:schemeClr val="accent2"/>
              </a:solidFill>
            </a:endParaRPr>
          </a:p>
          <a:p>
            <a:pPr indent="0" lvl="0" marL="0" rtl="0" algn="l">
              <a:spcBef>
                <a:spcPts val="1000"/>
              </a:spcBef>
              <a:spcAft>
                <a:spcPts val="1000"/>
              </a:spcAft>
              <a:buNone/>
            </a:pPr>
            <a:r>
              <a:rPr lang="en-US" sz="1900">
                <a:solidFill>
                  <a:schemeClr val="accent2"/>
                </a:solidFill>
              </a:rPr>
              <a:t>The council defended their decision, claiming the stadium would ultimately benefit the town as a whole.</a:t>
            </a:r>
            <a:endParaRPr sz="1900">
              <a:solidFill>
                <a:schemeClr val="accent2"/>
              </a:solidFill>
            </a:endParaRPr>
          </a:p>
        </p:txBody>
      </p:sp>
      <p:grpSp>
        <p:nvGrpSpPr>
          <p:cNvPr id="239" name="Google Shape;239;p32"/>
          <p:cNvGrpSpPr/>
          <p:nvPr/>
        </p:nvGrpSpPr>
        <p:grpSpPr>
          <a:xfrm>
            <a:off x="6398600" y="1479150"/>
            <a:ext cx="5704500" cy="4456200"/>
            <a:chOff x="6398600" y="1479150"/>
            <a:chExt cx="5704500" cy="4456200"/>
          </a:xfrm>
        </p:grpSpPr>
        <p:sp>
          <p:nvSpPr>
            <p:cNvPr id="240" name="Google Shape;240;p32"/>
            <p:cNvSpPr txBox="1"/>
            <p:nvPr/>
          </p:nvSpPr>
          <p:spPr>
            <a:xfrm>
              <a:off x="6398600" y="2424750"/>
              <a:ext cx="5704500" cy="3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chemeClr val="accent2"/>
                  </a:solidFill>
                </a:rPr>
                <a:t>I remember the protests in 1975 when the council decided to close the school. My daughter, Jenny, had just started kindergarten there.  </a:t>
              </a:r>
              <a:endParaRPr sz="1900">
                <a:solidFill>
                  <a:schemeClr val="accent2"/>
                </a:solidFill>
              </a:endParaRPr>
            </a:p>
            <a:p>
              <a:pPr indent="0" lvl="0" marL="0" rtl="0" algn="l">
                <a:spcBef>
                  <a:spcPts val="1000"/>
                </a:spcBef>
                <a:spcAft>
                  <a:spcPts val="0"/>
                </a:spcAft>
                <a:buNone/>
              </a:pPr>
              <a:r>
                <a:rPr lang="en-US" sz="1900">
                  <a:solidFill>
                    <a:schemeClr val="accent2"/>
                  </a:solidFill>
                </a:rPr>
                <a:t>We all gathered outside the council meeting, determined not to let this happen. We’d spent days making signs saying things like, “Save our school!”</a:t>
              </a:r>
              <a:endParaRPr sz="1900">
                <a:solidFill>
                  <a:schemeClr val="accent2"/>
                </a:solidFill>
              </a:endParaRPr>
            </a:p>
            <a:p>
              <a:pPr indent="0" lvl="0" marL="0" rtl="0" algn="l">
                <a:spcBef>
                  <a:spcPts val="1000"/>
                </a:spcBef>
                <a:spcAft>
                  <a:spcPts val="1000"/>
                </a:spcAft>
                <a:buNone/>
              </a:pPr>
              <a:r>
                <a:rPr lang="en-US" sz="1900">
                  <a:solidFill>
                    <a:schemeClr val="accent2"/>
                  </a:solidFill>
                </a:rPr>
                <a:t>We thought there’d just be a few parents, but more and more people joined. You should have heard the noise! Our chants were so loud that they called the police, but we stood our ground. We weren’t going to let them close our school!</a:t>
              </a:r>
              <a:endParaRPr sz="1900">
                <a:solidFill>
                  <a:schemeClr val="accent2"/>
                </a:solidFill>
              </a:endParaRPr>
            </a:p>
          </p:txBody>
        </p:sp>
        <p:sp>
          <p:nvSpPr>
            <p:cNvPr id="241" name="Google Shape;241;p32"/>
            <p:cNvSpPr txBox="1"/>
            <p:nvPr/>
          </p:nvSpPr>
          <p:spPr>
            <a:xfrm>
              <a:off x="6495950" y="1479150"/>
              <a:ext cx="5208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400">
                  <a:solidFill>
                    <a:schemeClr val="accent2"/>
                  </a:solidFill>
                  <a:latin typeface="Roboto"/>
                  <a:ea typeface="Roboto"/>
                  <a:cs typeface="Roboto"/>
                  <a:sym typeface="Roboto"/>
                </a:rPr>
                <a:t>Family Memory</a:t>
              </a:r>
              <a:endParaRPr b="1" sz="2400">
                <a:solidFill>
                  <a:schemeClr val="accent2"/>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45" name="Shape 245"/>
        <p:cNvGrpSpPr/>
        <p:nvPr/>
      </p:nvGrpSpPr>
      <p:grpSpPr>
        <a:xfrm>
          <a:off x="0" y="0"/>
          <a:ext cx="0" cy="0"/>
          <a:chOff x="0" y="0"/>
          <a:chExt cx="0" cy="0"/>
        </a:xfrm>
      </p:grpSpPr>
      <p:sp>
        <p:nvSpPr>
          <p:cNvPr id="246" name="Google Shape;246;p33"/>
          <p:cNvSpPr txBox="1"/>
          <p:nvPr>
            <p:ph type="title"/>
          </p:nvPr>
        </p:nvSpPr>
        <p:spPr>
          <a:xfrm>
            <a:off x="262500" y="50475"/>
            <a:ext cx="11667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Discussion Points</a:t>
            </a:r>
            <a:endParaRPr sz="3500"/>
          </a:p>
        </p:txBody>
      </p:sp>
      <p:sp>
        <p:nvSpPr>
          <p:cNvPr id="247" name="Google Shape;247;p33"/>
          <p:cNvSpPr/>
          <p:nvPr/>
        </p:nvSpPr>
        <p:spPr>
          <a:xfrm>
            <a:off x="266925" y="926350"/>
            <a:ext cx="5226900" cy="621900"/>
          </a:xfrm>
          <a:prstGeom prst="wedgeRoundRectCallout">
            <a:avLst>
              <a:gd fmla="val -50262" name="adj1"/>
              <a:gd fmla="val 116904"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u="sng">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History is always written by the victors.</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48" name="Google Shape;248;p33"/>
          <p:cNvSpPr/>
          <p:nvPr/>
        </p:nvSpPr>
        <p:spPr>
          <a:xfrm>
            <a:off x="2827500" y="1639025"/>
            <a:ext cx="9286200" cy="621900"/>
          </a:xfrm>
          <a:prstGeom prst="wedgeRoundRectCallout">
            <a:avLst>
              <a:gd fmla="val 50945" name="adj1"/>
              <a:gd fmla="val 94257" name="adj2"/>
              <a:gd fmla="val 0" name="adj3"/>
            </a:avLst>
          </a:prstGeom>
          <a:solidFill>
            <a:schemeClr val="accent4"/>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u="sng">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Does this mean personal memory is more authentic, since it’s free from official spin?</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49" name="Google Shape;249;p33"/>
          <p:cNvSpPr/>
          <p:nvPr/>
        </p:nvSpPr>
        <p:spPr>
          <a:xfrm>
            <a:off x="266925" y="2772350"/>
            <a:ext cx="7339500" cy="621900"/>
          </a:xfrm>
          <a:prstGeom prst="wedgeRoundRectCallout">
            <a:avLst>
              <a:gd fmla="val -51553" name="adj1"/>
              <a:gd fmla="val 113447"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If a memory is shared by enough people, it becomes history.</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50" name="Google Shape;250;p33"/>
          <p:cNvSpPr/>
          <p:nvPr/>
        </p:nvSpPr>
        <p:spPr>
          <a:xfrm>
            <a:off x="2749200" y="3491888"/>
            <a:ext cx="9364500" cy="621900"/>
          </a:xfrm>
          <a:prstGeom prst="wedgeRoundRectCallout">
            <a:avLst>
              <a:gd fmla="val 49432" name="adj1"/>
              <a:gd fmla="val 103220" name="adj2"/>
              <a:gd fmla="val 0" name="adj3"/>
            </a:avLst>
          </a:prstGeom>
          <a:solidFill>
            <a:schemeClr val="accent4"/>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Is there a difference between commonly held memories and documented historical fact?</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51" name="Google Shape;251;p33"/>
          <p:cNvSpPr/>
          <p:nvPr/>
        </p:nvSpPr>
        <p:spPr>
          <a:xfrm>
            <a:off x="266925" y="4618350"/>
            <a:ext cx="9464700" cy="621900"/>
          </a:xfrm>
          <a:prstGeom prst="wedgeRoundRectCallout">
            <a:avLst>
              <a:gd fmla="val -47628" name="adj1"/>
              <a:gd fmla="val 112964"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u="sng">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All personal memory is too subjective to trust, while history is based on objective research.</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52" name="Google Shape;252;p33"/>
          <p:cNvSpPr/>
          <p:nvPr/>
        </p:nvSpPr>
        <p:spPr>
          <a:xfrm>
            <a:off x="7081800" y="5344775"/>
            <a:ext cx="5031900" cy="621900"/>
          </a:xfrm>
          <a:prstGeom prst="wedgeRoundRectCallout">
            <a:avLst>
              <a:gd fmla="val 50995" name="adj1"/>
              <a:gd fmla="val 86883" name="adj2"/>
              <a:gd fmla="val 0" name="adj3"/>
            </a:avLst>
          </a:prstGeom>
          <a:solidFill>
            <a:schemeClr val="accent4"/>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u="sng">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But historians can also be subjective.</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56" name="Shape 256"/>
        <p:cNvGrpSpPr/>
        <p:nvPr/>
      </p:nvGrpSpPr>
      <p:grpSpPr>
        <a:xfrm>
          <a:off x="0" y="0"/>
          <a:ext cx="0" cy="0"/>
          <a:chOff x="0" y="0"/>
          <a:chExt cx="0" cy="0"/>
        </a:xfrm>
      </p:grpSpPr>
      <p:sp>
        <p:nvSpPr>
          <p:cNvPr id="257" name="Google Shape;257;p34"/>
          <p:cNvSpPr/>
          <p:nvPr/>
        </p:nvSpPr>
        <p:spPr>
          <a:xfrm>
            <a:off x="342150" y="992400"/>
            <a:ext cx="7339500" cy="1143000"/>
          </a:xfrm>
          <a:prstGeom prst="wedgeRoundRectCallout">
            <a:avLst>
              <a:gd fmla="val -51553" name="adj1"/>
              <a:gd fmla="val 113447"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Official history is just a collectively agreed-upon memory — no more valid than personal recollections.</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58" name="Google Shape;258;p34"/>
          <p:cNvSpPr/>
          <p:nvPr/>
        </p:nvSpPr>
        <p:spPr>
          <a:xfrm>
            <a:off x="4666425" y="1967363"/>
            <a:ext cx="7221600" cy="1143000"/>
          </a:xfrm>
          <a:prstGeom prst="wedgeRoundRectCallout">
            <a:avLst>
              <a:gd fmla="val 49432" name="adj1"/>
              <a:gd fmla="val 103220" name="adj2"/>
              <a:gd fmla="val 0" name="adj3"/>
            </a:avLst>
          </a:prstGeom>
          <a:solidFill>
            <a:schemeClr val="accent4"/>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Do official archives, historical methods, and cross-verification make history inherently stronger?</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59" name="Google Shape;259;p34"/>
          <p:cNvSpPr/>
          <p:nvPr/>
        </p:nvSpPr>
        <p:spPr>
          <a:xfrm>
            <a:off x="342150" y="3669525"/>
            <a:ext cx="6480900" cy="1143000"/>
          </a:xfrm>
          <a:prstGeom prst="wedgeRoundRectCallout">
            <a:avLst>
              <a:gd fmla="val -47628" name="adj1"/>
              <a:gd fmla="val 112964"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u="sng">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Forgetting is essential to national unity — some parts of history must be left out.</a:t>
            </a:r>
            <a:endParaRPr sz="1800">
              <a:solidFill>
                <a:srgbClr val="FFFFFF"/>
              </a:solidFill>
              <a:latin typeface="Roboto"/>
              <a:ea typeface="Roboto"/>
              <a:cs typeface="Roboto"/>
              <a:sym typeface="Roboto"/>
            </a:endParaRPr>
          </a:p>
          <a:p>
            <a:pPr indent="0" lvl="0" marL="0" rtl="0" algn="l">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60" name="Google Shape;260;p34"/>
          <p:cNvSpPr/>
          <p:nvPr/>
        </p:nvSpPr>
        <p:spPr>
          <a:xfrm>
            <a:off x="5707125" y="4596575"/>
            <a:ext cx="6180900" cy="1143000"/>
          </a:xfrm>
          <a:prstGeom prst="wedgeRoundRectCallout">
            <a:avLst>
              <a:gd fmla="val 50995" name="adj1"/>
              <a:gd fmla="val 86883" name="adj2"/>
              <a:gd fmla="val 0" name="adj3"/>
            </a:avLst>
          </a:prstGeom>
          <a:solidFill>
            <a:schemeClr val="accent4"/>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u="sng">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Should certain memories (genocides, atrocities, colonial abuses) ever be intentionally omitted?</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61" name="Google Shape;261;p34"/>
          <p:cNvSpPr txBox="1"/>
          <p:nvPr>
            <p:ph type="title"/>
          </p:nvPr>
        </p:nvSpPr>
        <p:spPr>
          <a:xfrm>
            <a:off x="262500" y="50350"/>
            <a:ext cx="11667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Discussion Points</a:t>
            </a:r>
            <a:endParaRPr sz="3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