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9e2d7cab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9e2d7ca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9e2d7cab_0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9e2d7cab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f9e2d7cab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f9e2d7ca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9e2d7cab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9e2d7cab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e2d7cab_0_2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e2d7cab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e2d7cab_0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e2d7cab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9e2d7cab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9e2d7ca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9e2d7cab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9e2d7cab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9e2d7cab_0_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9e2d7ca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9e2d7cab_0_2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9e2d7cab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f9e2d7cab_0_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f9e2d7ca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9e2d7cab_0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9e2d7cab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572350" y="1921250"/>
            <a:ext cx="6671700" cy="277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How do real-world cases highlight the tensions between memory and history?</a:t>
            </a:r>
            <a:endParaRPr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304800" y="5215400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Core Theme: Knowledge and the Knower: Personal Memory or Shared Memory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Lesson 2: Fact-Finding Exercise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262500" y="81825"/>
            <a:ext cx="116670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Which is more reliable: personal memory or official history?</a:t>
            </a:r>
            <a:endParaRPr sz="3500"/>
          </a:p>
        </p:txBody>
      </p:sp>
      <p:sp>
        <p:nvSpPr>
          <p:cNvPr id="262" name="Google Shape;262;p35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case study and any other research to support, challenge, or refine your initial arguments in your Kialo discussion!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400" y="1303375"/>
            <a:ext cx="6232873" cy="46746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Personal Memory vs. Official History</a:t>
            </a:r>
            <a:endParaRPr sz="3500"/>
          </a:p>
        </p:txBody>
      </p:sp>
      <p:sp>
        <p:nvSpPr>
          <p:cNvPr id="269" name="Google Shape;269;p36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this case shape your understanding of the reliability of memory and history?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certain types of knowledge (e.g., personal memory or official history) always more trustworthy?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should societies handle conflicting narratives?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0" name="Google Shape;270;p36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Objective: Recap</a:t>
            </a:r>
            <a:endParaRPr sz="3500"/>
          </a:p>
        </p:txBody>
      </p:sp>
      <p:sp>
        <p:nvSpPr>
          <p:cNvPr id="276" name="Google Shape;276;p37"/>
          <p:cNvSpPr txBox="1"/>
          <p:nvPr>
            <p:ph type="title"/>
          </p:nvPr>
        </p:nvSpPr>
        <p:spPr>
          <a:xfrm>
            <a:off x="1118600" y="1516925"/>
            <a:ext cx="5917500" cy="219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Analyze real-world examples where personal memory and shared historical records conflict or align.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277" name="Google Shape;2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50" y="361212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00" y="5322450"/>
            <a:ext cx="763652" cy="76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/>
          <p:nvPr>
            <p:ph type="title"/>
          </p:nvPr>
        </p:nvSpPr>
        <p:spPr>
          <a:xfrm>
            <a:off x="1118600" y="3520296"/>
            <a:ext cx="5917500" cy="150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Explore how different societies remember the same events differently.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81" name="Google Shape;281;p37"/>
          <p:cNvSpPr txBox="1"/>
          <p:nvPr>
            <p:ph type="title"/>
          </p:nvPr>
        </p:nvSpPr>
        <p:spPr>
          <a:xfrm>
            <a:off x="1118600" y="5120137"/>
            <a:ext cx="5917500" cy="116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Deepen student understanding of reliability, power, and bias.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318150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How does Kialo work?</a:t>
            </a:r>
            <a:endParaRPr sz="34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6775" y="2270450"/>
            <a:ext cx="6182275" cy="34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5917500" cy="219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Analyze real-world examples where personal memory and shared historical records conflict or align.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50" y="361212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00" y="5322450"/>
            <a:ext cx="763652" cy="76447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>
            <p:ph type="title"/>
          </p:nvPr>
        </p:nvSpPr>
        <p:spPr>
          <a:xfrm>
            <a:off x="1118600" y="3520296"/>
            <a:ext cx="5917500" cy="150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Explore how different societies remember the same events differently.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06" name="Google Shape;206;p28"/>
          <p:cNvSpPr txBox="1"/>
          <p:nvPr>
            <p:ph type="title"/>
          </p:nvPr>
        </p:nvSpPr>
        <p:spPr>
          <a:xfrm>
            <a:off x="1118600" y="5120137"/>
            <a:ext cx="5917500" cy="116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Deepen student understanding of reliability, power, and bias.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2" name="Google Shape;212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3" name="Google Shape;213;p29"/>
          <p:cNvSpPr/>
          <p:nvPr/>
        </p:nvSpPr>
        <p:spPr>
          <a:xfrm>
            <a:off x="166925" y="1146725"/>
            <a:ext cx="6860700" cy="4074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Perspectives:</a:t>
            </a: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What factors contribute to the differing interpretations and memories of the same historical event among various societies?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Bias:</a:t>
            </a: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cultural, political, or ideological biases impact the formation and preservation of both personal and collective memories?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</a:t>
            </a: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dominant groups shape history through textbooks, laws, and media representations?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</a:t>
            </a: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Should all historical narratives be preserved in their entirety, or are there some that warrant reconsideration and potential revision?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Personal Memory vs. Official History</a:t>
            </a:r>
            <a:endParaRPr sz="3500"/>
          </a:p>
        </p:txBody>
      </p:sp>
      <p:sp>
        <p:nvSpPr>
          <p:cNvPr id="220" name="Google Shape;220;p30"/>
          <p:cNvSpPr txBox="1"/>
          <p:nvPr/>
        </p:nvSpPr>
        <p:spPr>
          <a:xfrm>
            <a:off x="836550" y="1243200"/>
            <a:ext cx="1089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 the tensions between memory and history.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 the class’s initial response to the question.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(inc. homework)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case, present your findings, and refine your arguments in your Kialo discussions.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how society should handle conflicting narratives.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Personal Memory vs. Official History</a:t>
            </a:r>
            <a:endParaRPr sz="3500"/>
          </a:p>
        </p:txBody>
      </p:sp>
      <p:sp>
        <p:nvSpPr>
          <p:cNvPr id="229" name="Google Shape;229;p31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makes memory reliable or unreliable?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power structures influence history?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3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266925" y="0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Case Studies: Personal Memory vs. Official History</a:t>
            </a:r>
            <a:endParaRPr sz="3400"/>
          </a:p>
        </p:txBody>
      </p:sp>
      <p:sp>
        <p:nvSpPr>
          <p:cNvPr id="236" name="Google Shape;236;p32"/>
          <p:cNvSpPr/>
          <p:nvPr/>
        </p:nvSpPr>
        <p:spPr>
          <a:xfrm>
            <a:off x="209325" y="832175"/>
            <a:ext cx="3817800" cy="2526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Partition of India (1947):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Personal memories of displacement and trauma vs. official historical narratives in textbooks from India and Pakistan.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Analyze how political agendas shape historical narratives and whose memories are prioritized.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4187100" y="832175"/>
            <a:ext cx="3817800" cy="2526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Holocaust Denial and Memory Preservation: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Survivor testimonies vs. historical revisionism.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Assess how firsthand memories serve as evidence to counteract biased historical revisionism.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8164875" y="832175"/>
            <a:ext cx="3817800" cy="2526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Removal of Confederate Statues in the U.S.: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Public memory and heritage vs. the erasure or reinterpretation of history.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Debate whether removing statues erases history or reclaims collective memory.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1549404" y="3547750"/>
            <a:ext cx="4356600" cy="2526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Australia’s “Stolen Generations”: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Indigenous personal testimonies vs. government records.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Explore how memory and history are used to demand justice and reconciliation.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6285996" y="3546594"/>
            <a:ext cx="4356600" cy="2526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Mandela Effect (False Collective Memory):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Cases of shared false memories (e.g., Nelson Mandela's "death" in the 1980s).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Investigate how and why collective false memories emerge and their implications for shared knowledge.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266925" y="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Studies: Personal Memory vs. Official History</a:t>
            </a:r>
            <a:endParaRPr sz="3500"/>
          </a:p>
        </p:txBody>
      </p:sp>
      <p:sp>
        <p:nvSpPr>
          <p:cNvPr id="246" name="Google Shape;246;p33"/>
          <p:cNvSpPr/>
          <p:nvPr/>
        </p:nvSpPr>
        <p:spPr>
          <a:xfrm>
            <a:off x="833400" y="1686275"/>
            <a:ext cx="10525200" cy="40371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Questions</a:t>
            </a:r>
            <a:endParaRPr b="1" sz="23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memory or history being examined?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controls the dominant narrative, and why?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power structures, cultural values, or political goals shape the knowledge in this case?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one perspective (memory or history) more reliable than the other in this instance? Why?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33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3250" y="4749900"/>
            <a:ext cx="1792849" cy="1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3"/>
          <p:cNvSpPr txBox="1"/>
          <p:nvPr/>
        </p:nvSpPr>
        <p:spPr>
          <a:xfrm>
            <a:off x="648300" y="95083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266925" y="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Studies: Personal Memory vs. Official History</a:t>
            </a:r>
            <a:endParaRPr sz="3500"/>
          </a:p>
        </p:txBody>
      </p:sp>
      <p:sp>
        <p:nvSpPr>
          <p:cNvPr id="254" name="Google Shape;254;p34"/>
          <p:cNvSpPr/>
          <p:nvPr/>
        </p:nvSpPr>
        <p:spPr>
          <a:xfrm>
            <a:off x="833400" y="1811650"/>
            <a:ext cx="10525200" cy="3371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Presentation</a:t>
            </a:r>
            <a:endParaRPr b="1" sz="23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Your presentation should focus on: 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conflict or alignment between memory and history.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Examples of power and bias at play.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takeaways about reliability and justification.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34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375" y="4423900"/>
            <a:ext cx="1792849" cy="1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/>
        </p:nvSpPr>
        <p:spPr>
          <a:xfrm>
            <a:off x="648300" y="95083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need to give a short presentation to the class on your case study.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